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4323675" cy="13716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6420A4-449C-4E3D-B480-6A6B4813304D}">
  <a:tblStyle styleId="{186420A4-449C-4E3D-B480-6A6B4813304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54" d="100"/>
          <a:sy n="54" d="100"/>
        </p:scale>
        <p:origin x="904" y="248"/>
      </p:cViewPr>
      <p:guideLst>
        <p:guide orient="horz" pos="4320"/>
        <p:guide pos="76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84225" y="1200150"/>
            <a:ext cx="57467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200150"/>
            <a:ext cx="57467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040460" y="2244726"/>
            <a:ext cx="18242756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71"/>
              <a:buFont typeface="Calibri"/>
              <a:buNone/>
              <a:defRPr sz="1197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040460" y="7204076"/>
            <a:ext cx="18242756" cy="33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/>
            </a:lvl1pPr>
            <a:lvl2pPr lvl="1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None/>
              <a:defRPr sz="3990"/>
            </a:lvl2pPr>
            <a:lvl3pPr lvl="2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/>
            </a:lvl3pPr>
            <a:lvl4pPr lvl="3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4pPr>
            <a:lvl5pPr lvl="4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5pPr>
            <a:lvl6pPr lvl="5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6pPr>
            <a:lvl7pPr lvl="6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7pPr>
            <a:lvl8pPr lvl="7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8pPr>
            <a:lvl9pPr lvl="8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7810500" y="-2486997"/>
            <a:ext cx="8702676" cy="2097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4217188" y="3919692"/>
            <a:ext cx="11623676" cy="524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575581" y="-1173078"/>
            <a:ext cx="11623676" cy="1543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672253" y="3651250"/>
            <a:ext cx="20979170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659584" y="3419477"/>
            <a:ext cx="20979170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71"/>
              <a:buFont typeface="Calibri"/>
              <a:buNone/>
              <a:defRPr sz="1197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659584" y="9178927"/>
            <a:ext cx="20979170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rgbClr val="888888"/>
              </a:buClr>
              <a:buSzPts val="4788"/>
              <a:buNone/>
              <a:defRPr sz="4788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990"/>
              <a:buNone/>
              <a:defRPr sz="399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591"/>
              <a:buNone/>
              <a:defRPr sz="3591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672253" y="3651250"/>
            <a:ext cx="10337562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2313860" y="3651250"/>
            <a:ext cx="10337562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675421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675422" y="3362326"/>
            <a:ext cx="10290054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 b="1"/>
            </a:lvl1pPr>
            <a:lvl2pPr marL="914400" lvl="1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None/>
              <a:defRPr sz="3990" b="1"/>
            </a:lvl2pPr>
            <a:lvl3pPr marL="1371600" lvl="2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 b="1"/>
            </a:lvl3pPr>
            <a:lvl4pPr marL="1828800" lvl="3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4pPr>
            <a:lvl5pPr marL="2286000" lvl="4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5pPr>
            <a:lvl6pPr marL="2743200" lvl="5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6pPr>
            <a:lvl7pPr marL="3200400" lvl="6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7pPr>
            <a:lvl8pPr marL="3657600" lvl="7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8pPr>
            <a:lvl9pPr marL="4114800" lvl="8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675422" y="5010150"/>
            <a:ext cx="10290054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2313860" y="3362326"/>
            <a:ext cx="10340730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 b="1"/>
            </a:lvl1pPr>
            <a:lvl2pPr marL="914400" lvl="1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None/>
              <a:defRPr sz="3990" b="1"/>
            </a:lvl2pPr>
            <a:lvl3pPr marL="1371600" lvl="2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 b="1"/>
            </a:lvl3pPr>
            <a:lvl4pPr marL="1828800" lvl="3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4pPr>
            <a:lvl5pPr marL="2286000" lvl="4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5pPr>
            <a:lvl6pPr marL="2743200" lvl="5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6pPr>
            <a:lvl7pPr marL="3200400" lvl="6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7pPr>
            <a:lvl8pPr marL="3657600" lvl="7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8pPr>
            <a:lvl9pPr marL="4114800" lvl="8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2313860" y="5010150"/>
            <a:ext cx="10340730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675422" y="914400"/>
            <a:ext cx="7845018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4"/>
              <a:buFont typeface="Calibri"/>
              <a:buNone/>
              <a:defRPr sz="638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0340730" y="1974851"/>
            <a:ext cx="12313860" cy="974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33984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6384"/>
              <a:buChar char="•"/>
              <a:defRPr sz="6384"/>
            </a:lvl1pPr>
            <a:lvl2pPr marL="914400" lvl="1" indent="-583311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5586"/>
              <a:buChar char="•"/>
              <a:defRPr sz="5586"/>
            </a:lvl2pPr>
            <a:lvl3pPr marL="1371600" lvl="2" indent="-53263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4788"/>
              <a:buChar char="•"/>
              <a:defRPr sz="4788"/>
            </a:lvl3pPr>
            <a:lvl4pPr marL="1828800" lvl="3" indent="-481964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4pPr>
            <a:lvl5pPr marL="2286000" lvl="4" indent="-481964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5pPr>
            <a:lvl6pPr marL="2743200" lvl="5" indent="-481964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6pPr>
            <a:lvl7pPr marL="3200400" lvl="6" indent="-481964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7pPr>
            <a:lvl8pPr marL="3657600" lvl="7" indent="-481964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8pPr>
            <a:lvl9pPr marL="4114800" lvl="8" indent="-481965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675422" y="4114800"/>
            <a:ext cx="7845018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1pPr>
            <a:lvl2pPr marL="914400" lvl="1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  <a:defRPr sz="2793"/>
            </a:lvl2pPr>
            <a:lvl3pPr marL="1371600" lvl="2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sz="2394"/>
            </a:lvl3pPr>
            <a:lvl4pPr marL="1828800" lvl="3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4pPr>
            <a:lvl5pPr marL="2286000" lvl="4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5pPr>
            <a:lvl6pPr marL="2743200" lvl="5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6pPr>
            <a:lvl7pPr marL="3200400" lvl="6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7pPr>
            <a:lvl8pPr marL="3657600" lvl="7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8pPr>
            <a:lvl9pPr marL="4114800" lvl="8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675422" y="914400"/>
            <a:ext cx="7845018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4"/>
              <a:buFont typeface="Calibri"/>
              <a:buNone/>
              <a:defRPr sz="638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0340730" y="1974851"/>
            <a:ext cx="12313860" cy="974725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675422" y="4114800"/>
            <a:ext cx="7845018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1pPr>
            <a:lvl2pPr marL="914400" lvl="1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  <a:defRPr sz="2793"/>
            </a:lvl2pPr>
            <a:lvl3pPr marL="1371600" lvl="2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sz="2394"/>
            </a:lvl3pPr>
            <a:lvl4pPr marL="1828800" lvl="3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4pPr>
            <a:lvl5pPr marL="2286000" lvl="4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5pPr>
            <a:lvl6pPr marL="2743200" lvl="5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6pPr>
            <a:lvl7pPr marL="3200400" lvl="6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7pPr>
            <a:lvl8pPr marL="3657600" lvl="7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8pPr>
            <a:lvl9pPr marL="4114800" lvl="8" indent="-228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78"/>
              <a:buFont typeface="Calibri"/>
              <a:buNone/>
              <a:defRPr sz="87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2253" y="3651250"/>
            <a:ext cx="20979170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3311" algn="l" rtl="0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5586"/>
              <a:buFont typeface="Arial"/>
              <a:buChar char="•"/>
              <a:defRPr sz="55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263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4788"/>
              <a:buFont typeface="Arial"/>
              <a:buChar char="•"/>
              <a:defRPr sz="47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1964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Font typeface="Arial"/>
              <a:buChar char="•"/>
              <a:defRPr sz="39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662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sz="3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662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sz="3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662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sz="3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662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sz="3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662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sz="3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6628" algn="l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sz="3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9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t="7061" b="6980"/>
          <a:stretch/>
        </p:blipFill>
        <p:spPr>
          <a:xfrm>
            <a:off x="17943492" y="152400"/>
            <a:ext cx="4533384" cy="1231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3"/>
          <p:cNvGraphicFramePr/>
          <p:nvPr/>
        </p:nvGraphicFramePr>
        <p:xfrm>
          <a:off x="0" y="1491554"/>
          <a:ext cx="24323675" cy="12147985"/>
        </p:xfrm>
        <a:graphic>
          <a:graphicData uri="http://schemas.openxmlformats.org/drawingml/2006/table">
            <a:tbl>
              <a:tblPr firstRow="1" bandRow="1">
                <a:noFill/>
                <a:tableStyleId>{186420A4-449C-4E3D-B480-6A6B4813304D}</a:tableStyleId>
              </a:tblPr>
              <a:tblGrid>
                <a:gridCol w="23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1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4000"/>
                        <a:t>LAB 1</a:t>
                      </a:r>
                      <a:endParaRPr sz="4000" b="1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4000"/>
                        <a:t>LAB 2</a:t>
                      </a:r>
                      <a:endParaRPr sz="40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4000"/>
                        <a:t>LAB 3</a:t>
                      </a:r>
                      <a:endParaRPr sz="40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8:30 – 9:00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9:00 – 9:30</a:t>
                      </a:r>
                      <a:endParaRPr sz="2400" b="1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 dirty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9:30 – 10:00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10:00 – 10:30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 dirty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10:30 – 11:00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11:00 – 11:30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11:30 – 12:00</a:t>
                      </a:r>
                      <a:endParaRPr sz="2400" b="1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 dirty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12:00 – 12:30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 dirty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12:30 – 1:00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1:00 – 1:30</a:t>
                      </a:r>
                      <a:endParaRPr sz="2400" b="1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1:30 – 2:00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2:00 – 2:30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2:30 – 3:00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3:00 – 3:30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3:30 – 4:00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4:00 – 4:30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4:30 – 5:30</a:t>
                      </a:r>
                      <a:endParaRPr/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8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 b="1">
                          <a:latin typeface="Gisha"/>
                          <a:ea typeface="Gisha"/>
                          <a:cs typeface="Gisha"/>
                          <a:sym typeface="Gisha"/>
                        </a:rPr>
                        <a:t>5:30 – 8:30</a:t>
                      </a:r>
                      <a:endParaRPr/>
                    </a:p>
                  </a:txBody>
                  <a:tcPr marL="182425" marR="182425" marT="91225" marB="912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0" dirty="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L="182425" marR="182425" marT="91225" marB="912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380181" y="213768"/>
            <a:ext cx="11563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600" b="0" i="0" u="none" strike="noStrike" cap="none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Monday, Jan 30th, 2023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-908902" y="422125"/>
            <a:ext cx="8543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 b="0" i="0" u="none" strike="noStrike" cap="none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AMLF RESERVATIONS</a:t>
            </a:r>
            <a:endParaRPr sz="4800" b="0" i="0" u="none" strike="noStrike" cap="none">
              <a:solidFill>
                <a:schemeClr val="dk1"/>
              </a:solidFill>
              <a:latin typeface="Gisha"/>
              <a:ea typeface="Gisha"/>
              <a:cs typeface="Gisha"/>
              <a:sym typeface="Gish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Gisha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Melek Deniz Colak</cp:lastModifiedBy>
  <cp:revision>1</cp:revision>
  <dcterms:modified xsi:type="dcterms:W3CDTF">2024-04-18T20:17:27Z</dcterms:modified>
</cp:coreProperties>
</file>