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1E08C-DAA3-45A3-96D7-0D0564E4B9A5}" v="102" dt="2023-09-11T19:51:27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y Betül Yılmaz" userId="671009258416a13e" providerId="LiveId" clId="{8611E08C-DAA3-45A3-96D7-0D0564E4B9A5}"/>
    <pc:docChg chg="undo custSel addSld delSld modSld sldOrd">
      <pc:chgData name="Miray Betül Yılmaz" userId="671009258416a13e" providerId="LiveId" clId="{8611E08C-DAA3-45A3-96D7-0D0564E4B9A5}" dt="2023-09-11T19:58:50.411" v="2160" actId="20577"/>
      <pc:docMkLst>
        <pc:docMk/>
      </pc:docMkLst>
      <pc:sldChg chg="modSp mod">
        <pc:chgData name="Miray Betül Yılmaz" userId="671009258416a13e" providerId="LiveId" clId="{8611E08C-DAA3-45A3-96D7-0D0564E4B9A5}" dt="2023-09-11T19:29:37.441" v="1459" actId="14100"/>
        <pc:sldMkLst>
          <pc:docMk/>
          <pc:sldMk cId="957591254" sldId="257"/>
        </pc:sldMkLst>
        <pc:spChg chg="mod">
          <ac:chgData name="Miray Betül Yılmaz" userId="671009258416a13e" providerId="LiveId" clId="{8611E08C-DAA3-45A3-96D7-0D0564E4B9A5}" dt="2023-09-10T20:19:08.798" v="308" actId="1076"/>
          <ac:spMkLst>
            <pc:docMk/>
            <pc:sldMk cId="957591254" sldId="257"/>
            <ac:spMk id="2" creationId="{153F158F-0CB6-A1EB-72F8-AF8FACAC3A4E}"/>
          </ac:spMkLst>
        </pc:spChg>
        <pc:spChg chg="mod">
          <ac:chgData name="Miray Betül Yılmaz" userId="671009258416a13e" providerId="LiveId" clId="{8611E08C-DAA3-45A3-96D7-0D0564E4B9A5}" dt="2023-09-11T19:29:30.591" v="1458" actId="20577"/>
          <ac:spMkLst>
            <pc:docMk/>
            <pc:sldMk cId="957591254" sldId="257"/>
            <ac:spMk id="3" creationId="{A4DB4339-D14F-AB0F-5C12-13060EFE0AC0}"/>
          </ac:spMkLst>
        </pc:spChg>
        <pc:spChg chg="mod">
          <ac:chgData name="Miray Betül Yılmaz" userId="671009258416a13e" providerId="LiveId" clId="{8611E08C-DAA3-45A3-96D7-0D0564E4B9A5}" dt="2023-09-11T18:21:48.939" v="1206" actId="1076"/>
          <ac:spMkLst>
            <pc:docMk/>
            <pc:sldMk cId="957591254" sldId="257"/>
            <ac:spMk id="5" creationId="{52E382B5-4647-B267-B5DC-02CECDBE20D1}"/>
          </ac:spMkLst>
        </pc:spChg>
        <pc:picChg chg="mod">
          <ac:chgData name="Miray Betül Yılmaz" userId="671009258416a13e" providerId="LiveId" clId="{8611E08C-DAA3-45A3-96D7-0D0564E4B9A5}" dt="2023-09-11T19:29:37.441" v="1459" actId="14100"/>
          <ac:picMkLst>
            <pc:docMk/>
            <pc:sldMk cId="957591254" sldId="257"/>
            <ac:picMk id="7" creationId="{7B8067B4-C8E1-D5C4-72B2-C6ADF3976307}"/>
          </ac:picMkLst>
        </pc:picChg>
      </pc:sldChg>
      <pc:sldChg chg="addSp delSp modSp mod">
        <pc:chgData name="Miray Betül Yılmaz" userId="671009258416a13e" providerId="LiveId" clId="{8611E08C-DAA3-45A3-96D7-0D0564E4B9A5}" dt="2023-09-11T18:21:35.859" v="1204" actId="122"/>
        <pc:sldMkLst>
          <pc:docMk/>
          <pc:sldMk cId="48157682" sldId="258"/>
        </pc:sldMkLst>
        <pc:spChg chg="mod">
          <ac:chgData name="Miray Betül Yılmaz" userId="671009258416a13e" providerId="LiveId" clId="{8611E08C-DAA3-45A3-96D7-0D0564E4B9A5}" dt="2023-09-11T18:21:35.859" v="1204" actId="122"/>
          <ac:spMkLst>
            <pc:docMk/>
            <pc:sldMk cId="48157682" sldId="258"/>
            <ac:spMk id="2" creationId="{AEB4BCEB-5383-DDCA-2AB2-1F94975D4C7E}"/>
          </ac:spMkLst>
        </pc:spChg>
        <pc:spChg chg="mod">
          <ac:chgData name="Miray Betül Yılmaz" userId="671009258416a13e" providerId="LiveId" clId="{8611E08C-DAA3-45A3-96D7-0D0564E4B9A5}" dt="2023-09-10T20:19:50.605" v="318" actId="27636"/>
          <ac:spMkLst>
            <pc:docMk/>
            <pc:sldMk cId="48157682" sldId="258"/>
            <ac:spMk id="3" creationId="{742BA526-E882-8F0E-2BEC-9C523DBBB1A0}"/>
          </ac:spMkLst>
        </pc:spChg>
        <pc:spChg chg="add mod">
          <ac:chgData name="Miray Betül Yılmaz" userId="671009258416a13e" providerId="LiveId" clId="{8611E08C-DAA3-45A3-96D7-0D0564E4B9A5}" dt="2023-09-10T20:19:47.627" v="316" actId="14100"/>
          <ac:spMkLst>
            <pc:docMk/>
            <pc:sldMk cId="48157682" sldId="258"/>
            <ac:spMk id="4" creationId="{1F103D16-BD1D-22C2-6A7F-3E504C258E9F}"/>
          </ac:spMkLst>
        </pc:spChg>
        <pc:spChg chg="add mod">
          <ac:chgData name="Miray Betül Yılmaz" userId="671009258416a13e" providerId="LiveId" clId="{8611E08C-DAA3-45A3-96D7-0D0564E4B9A5}" dt="2023-09-10T20:19:58.733" v="320" actId="1076"/>
          <ac:spMkLst>
            <pc:docMk/>
            <pc:sldMk cId="48157682" sldId="258"/>
            <ac:spMk id="6" creationId="{328F4707-75DC-A3EC-7B5C-10D02A1A2CE6}"/>
          </ac:spMkLst>
        </pc:spChg>
        <pc:picChg chg="add del mod">
          <ac:chgData name="Miray Betül Yılmaz" userId="671009258416a13e" providerId="LiveId" clId="{8611E08C-DAA3-45A3-96D7-0D0564E4B9A5}" dt="2023-09-10T19:59:55.234" v="202" actId="21"/>
          <ac:picMkLst>
            <pc:docMk/>
            <pc:sldMk cId="48157682" sldId="258"/>
            <ac:picMk id="8" creationId="{B23DBD33-137A-D0F7-4312-E442F2E92300}"/>
          </ac:picMkLst>
        </pc:picChg>
        <pc:picChg chg="add del mod">
          <ac:chgData name="Miray Betül Yılmaz" userId="671009258416a13e" providerId="LiveId" clId="{8611E08C-DAA3-45A3-96D7-0D0564E4B9A5}" dt="2023-09-10T20:19:22.876" v="312" actId="478"/>
          <ac:picMkLst>
            <pc:docMk/>
            <pc:sldMk cId="48157682" sldId="258"/>
            <ac:picMk id="10" creationId="{A5A5F382-D1E7-8A85-3F42-31CCAD59501F}"/>
          </ac:picMkLst>
        </pc:picChg>
      </pc:sldChg>
      <pc:sldChg chg="addSp delSp modSp mod ord">
        <pc:chgData name="Miray Betül Yılmaz" userId="671009258416a13e" providerId="LiveId" clId="{8611E08C-DAA3-45A3-96D7-0D0564E4B9A5}" dt="2023-09-11T18:21:08.023" v="1196" actId="1076"/>
        <pc:sldMkLst>
          <pc:docMk/>
          <pc:sldMk cId="496302255" sldId="259"/>
        </pc:sldMkLst>
        <pc:spChg chg="del">
          <ac:chgData name="Miray Betül Yılmaz" userId="671009258416a13e" providerId="LiveId" clId="{8611E08C-DAA3-45A3-96D7-0D0564E4B9A5}" dt="2023-09-10T20:01:50.244" v="219" actId="478"/>
          <ac:spMkLst>
            <pc:docMk/>
            <pc:sldMk cId="496302255" sldId="259"/>
            <ac:spMk id="2" creationId="{96F039DD-2064-655F-821F-7486C47FBA66}"/>
          </ac:spMkLst>
        </pc:spChg>
        <pc:spChg chg="del mod">
          <ac:chgData name="Miray Betül Yılmaz" userId="671009258416a13e" providerId="LiveId" clId="{8611E08C-DAA3-45A3-96D7-0D0564E4B9A5}" dt="2023-09-10T20:04:51.456" v="256" actId="478"/>
          <ac:spMkLst>
            <pc:docMk/>
            <pc:sldMk cId="496302255" sldId="259"/>
            <ac:spMk id="3" creationId="{D6A9DEA6-1DC7-0A25-B2C0-8161F95BD818}"/>
          </ac:spMkLst>
        </pc:spChg>
        <pc:spChg chg="add mod">
          <ac:chgData name="Miray Betül Yılmaz" userId="671009258416a13e" providerId="LiveId" clId="{8611E08C-DAA3-45A3-96D7-0D0564E4B9A5}" dt="2023-09-10T20:03:03.878" v="236" actId="14100"/>
          <ac:spMkLst>
            <pc:docMk/>
            <pc:sldMk cId="496302255" sldId="259"/>
            <ac:spMk id="5" creationId="{E32A9CF4-BA14-D5F6-33AD-88A10A256B71}"/>
          </ac:spMkLst>
        </pc:spChg>
        <pc:spChg chg="add del mod">
          <ac:chgData name="Miray Betül Yılmaz" userId="671009258416a13e" providerId="LiveId" clId="{8611E08C-DAA3-45A3-96D7-0D0564E4B9A5}" dt="2023-09-11T17:44:37.660" v="764" actId="478"/>
          <ac:spMkLst>
            <pc:docMk/>
            <pc:sldMk cId="496302255" sldId="259"/>
            <ac:spMk id="6" creationId="{F52B1F4E-0A67-20E8-7EE6-6B26072AED57}"/>
          </ac:spMkLst>
        </pc:spChg>
        <pc:spChg chg="mod topLvl">
          <ac:chgData name="Miray Betül Yılmaz" userId="671009258416a13e" providerId="LiveId" clId="{8611E08C-DAA3-45A3-96D7-0D0564E4B9A5}" dt="2023-09-10T20:25:07.821" v="372" actId="21"/>
          <ac:spMkLst>
            <pc:docMk/>
            <pc:sldMk cId="496302255" sldId="259"/>
            <ac:spMk id="7" creationId="{6D9329D3-3C96-9597-FB57-F1F8C633968A}"/>
          </ac:spMkLst>
        </pc:spChg>
        <pc:spChg chg="del mod topLvl">
          <ac:chgData name="Miray Betül Yılmaz" userId="671009258416a13e" providerId="LiveId" clId="{8611E08C-DAA3-45A3-96D7-0D0564E4B9A5}" dt="2023-09-10T20:25:07.821" v="372" actId="21"/>
          <ac:spMkLst>
            <pc:docMk/>
            <pc:sldMk cId="496302255" sldId="259"/>
            <ac:spMk id="8" creationId="{55A3A1A4-6AE1-F2FF-31E9-5C418D705772}"/>
          </ac:spMkLst>
        </pc:spChg>
        <pc:spChg chg="add mod">
          <ac:chgData name="Miray Betül Yılmaz" userId="671009258416a13e" providerId="LiveId" clId="{8611E08C-DAA3-45A3-96D7-0D0564E4B9A5}" dt="2023-09-11T17:44:41.283" v="765" actId="1076"/>
          <ac:spMkLst>
            <pc:docMk/>
            <pc:sldMk cId="496302255" sldId="259"/>
            <ac:spMk id="9" creationId="{7A46EC70-77F6-A0BD-1D4C-C9471F4775AD}"/>
          </ac:spMkLst>
        </pc:spChg>
        <pc:spChg chg="add mod">
          <ac:chgData name="Miray Betül Yılmaz" userId="671009258416a13e" providerId="LiveId" clId="{8611E08C-DAA3-45A3-96D7-0D0564E4B9A5}" dt="2023-09-11T18:21:08.023" v="1196" actId="1076"/>
          <ac:spMkLst>
            <pc:docMk/>
            <pc:sldMk cId="496302255" sldId="259"/>
            <ac:spMk id="10" creationId="{6E888992-B5DE-91AB-EED8-8DFF07E3810F}"/>
          </ac:spMkLst>
        </pc:spChg>
        <pc:spChg chg="add mod">
          <ac:chgData name="Miray Betül Yılmaz" userId="671009258416a13e" providerId="LiveId" clId="{8611E08C-DAA3-45A3-96D7-0D0564E4B9A5}" dt="2023-09-10T20:49:40.426" v="621" actId="14100"/>
          <ac:spMkLst>
            <pc:docMk/>
            <pc:sldMk cId="496302255" sldId="259"/>
            <ac:spMk id="12" creationId="{CD923D87-DBDA-6232-1019-8FA461E916BA}"/>
          </ac:spMkLst>
        </pc:spChg>
        <pc:spChg chg="add mod">
          <ac:chgData name="Miray Betül Yılmaz" userId="671009258416a13e" providerId="LiveId" clId="{8611E08C-DAA3-45A3-96D7-0D0564E4B9A5}" dt="2023-09-11T18:20:18.809" v="1187" actId="207"/>
          <ac:spMkLst>
            <pc:docMk/>
            <pc:sldMk cId="496302255" sldId="259"/>
            <ac:spMk id="13" creationId="{607DC8D8-DA40-41FD-76C9-CB41E9197210}"/>
          </ac:spMkLst>
        </pc:spChg>
        <pc:spChg chg="add mod">
          <ac:chgData name="Miray Betül Yılmaz" userId="671009258416a13e" providerId="LiveId" clId="{8611E08C-DAA3-45A3-96D7-0D0564E4B9A5}" dt="2023-09-10T20:25:17.430" v="375" actId="20577"/>
          <ac:spMkLst>
            <pc:docMk/>
            <pc:sldMk cId="496302255" sldId="259"/>
            <ac:spMk id="16" creationId="{188AAD18-080D-9618-6861-55EBFA8F07EB}"/>
          </ac:spMkLst>
        </pc:spChg>
        <pc:grpChg chg="add del mod">
          <ac:chgData name="Miray Betül Yılmaz" userId="671009258416a13e" providerId="LiveId" clId="{8611E08C-DAA3-45A3-96D7-0D0564E4B9A5}" dt="2023-09-10T20:25:07.821" v="372" actId="21"/>
          <ac:grpSpMkLst>
            <pc:docMk/>
            <pc:sldMk cId="496302255" sldId="259"/>
            <ac:grpSpMk id="6" creationId="{3E054CD9-56B4-59D8-E739-CF6F9C8C6BC7}"/>
          </ac:grpSpMkLst>
        </pc:grpChg>
        <pc:graphicFrameChg chg="add mod modGraphic">
          <ac:chgData name="Miray Betül Yılmaz" userId="671009258416a13e" providerId="LiveId" clId="{8611E08C-DAA3-45A3-96D7-0D0564E4B9A5}" dt="2023-09-11T17:42:27.636" v="748" actId="1076"/>
          <ac:graphicFrameMkLst>
            <pc:docMk/>
            <pc:sldMk cId="496302255" sldId="259"/>
            <ac:graphicFrameMk id="2" creationId="{4A3A6027-AA44-6581-F579-0A7E41821B0A}"/>
          </ac:graphicFrameMkLst>
        </pc:graphicFrameChg>
        <pc:picChg chg="add mod">
          <ac:chgData name="Miray Betül Yılmaz" userId="671009258416a13e" providerId="LiveId" clId="{8611E08C-DAA3-45A3-96D7-0D0564E4B9A5}" dt="2023-09-11T18:08:27.006" v="769" actId="14100"/>
          <ac:picMkLst>
            <pc:docMk/>
            <pc:sldMk cId="496302255" sldId="259"/>
            <ac:picMk id="4" creationId="{9FCFD309-9755-3193-39EA-3DF870002DB5}"/>
          </ac:picMkLst>
        </pc:picChg>
        <pc:picChg chg="add del mod">
          <ac:chgData name="Miray Betül Yılmaz" userId="671009258416a13e" providerId="LiveId" clId="{8611E08C-DAA3-45A3-96D7-0D0564E4B9A5}" dt="2023-09-10T20:46:44.710" v="576" actId="478"/>
          <ac:picMkLst>
            <pc:docMk/>
            <pc:sldMk cId="496302255" sldId="259"/>
            <ac:picMk id="15" creationId="{A1AE5E41-F244-EA94-76B5-38F4AA6FA216}"/>
          </ac:picMkLst>
        </pc:picChg>
      </pc:sldChg>
      <pc:sldChg chg="new del">
        <pc:chgData name="Miray Betül Yılmaz" userId="671009258416a13e" providerId="LiveId" clId="{8611E08C-DAA3-45A3-96D7-0D0564E4B9A5}" dt="2023-09-10T20:20:43.526" v="322" actId="2696"/>
        <pc:sldMkLst>
          <pc:docMk/>
          <pc:sldMk cId="3505777212" sldId="260"/>
        </pc:sldMkLst>
      </pc:sldChg>
      <pc:sldChg chg="addSp delSp modSp add mod">
        <pc:chgData name="Miray Betül Yılmaz" userId="671009258416a13e" providerId="LiveId" clId="{8611E08C-DAA3-45A3-96D7-0D0564E4B9A5}" dt="2023-09-11T18:22:00.684" v="1207" actId="108"/>
        <pc:sldMkLst>
          <pc:docMk/>
          <pc:sldMk cId="905701373" sldId="261"/>
        </pc:sldMkLst>
        <pc:spChg chg="add mod">
          <ac:chgData name="Miray Betül Yılmaz" userId="671009258416a13e" providerId="LiveId" clId="{8611E08C-DAA3-45A3-96D7-0D0564E4B9A5}" dt="2023-09-11T18:18:41.285" v="1176" actId="108"/>
          <ac:spMkLst>
            <pc:docMk/>
            <pc:sldMk cId="905701373" sldId="261"/>
            <ac:spMk id="2" creationId="{A4C195E1-7851-192A-4FDA-9B74184C77F3}"/>
          </ac:spMkLst>
        </pc:spChg>
        <pc:spChg chg="add del mod">
          <ac:chgData name="Miray Betül Yılmaz" userId="671009258416a13e" providerId="LiveId" clId="{8611E08C-DAA3-45A3-96D7-0D0564E4B9A5}" dt="2023-09-10T20:21:48.733" v="332" actId="478"/>
          <ac:spMkLst>
            <pc:docMk/>
            <pc:sldMk cId="905701373" sldId="261"/>
            <ac:spMk id="2" creationId="{A993F0F2-F529-636A-9B4F-B4E64D22A2DE}"/>
          </ac:spMkLst>
        </pc:spChg>
        <pc:spChg chg="add mod">
          <ac:chgData name="Miray Betül Yılmaz" userId="671009258416a13e" providerId="LiveId" clId="{8611E08C-DAA3-45A3-96D7-0D0564E4B9A5}" dt="2023-09-11T18:18:33.175" v="1175" actId="108"/>
          <ac:spMkLst>
            <pc:docMk/>
            <pc:sldMk cId="905701373" sldId="261"/>
            <ac:spMk id="3" creationId="{D16C9B47-4670-783B-AEF9-30EAB466C081}"/>
          </ac:spMkLst>
        </pc:spChg>
        <pc:spChg chg="del mod topLvl">
          <ac:chgData name="Miray Betül Yılmaz" userId="671009258416a13e" providerId="LiveId" clId="{8611E08C-DAA3-45A3-96D7-0D0564E4B9A5}" dt="2023-09-10T20:21:49.299" v="333" actId="478"/>
          <ac:spMkLst>
            <pc:docMk/>
            <pc:sldMk cId="905701373" sldId="261"/>
            <ac:spMk id="7" creationId="{6D9329D3-3C96-9597-FB57-F1F8C633968A}"/>
          </ac:spMkLst>
        </pc:spChg>
        <pc:spChg chg="add del mod topLvl">
          <ac:chgData name="Miray Betül Yılmaz" userId="671009258416a13e" providerId="LiveId" clId="{8611E08C-DAA3-45A3-96D7-0D0564E4B9A5}" dt="2023-09-10T20:21:30.179" v="329" actId="478"/>
          <ac:spMkLst>
            <pc:docMk/>
            <pc:sldMk cId="905701373" sldId="261"/>
            <ac:spMk id="8" creationId="{55A3A1A4-6AE1-F2FF-31E9-5C418D705772}"/>
          </ac:spMkLst>
        </pc:spChg>
        <pc:spChg chg="add mod">
          <ac:chgData name="Miray Betül Yılmaz" userId="671009258416a13e" providerId="LiveId" clId="{8611E08C-DAA3-45A3-96D7-0D0564E4B9A5}" dt="2023-09-10T20:23:31.179" v="354" actId="20577"/>
          <ac:spMkLst>
            <pc:docMk/>
            <pc:sldMk cId="905701373" sldId="261"/>
            <ac:spMk id="9" creationId="{8E840C68-930E-FC59-52AB-B2BB601323F8}"/>
          </ac:spMkLst>
        </pc:spChg>
        <pc:spChg chg="del">
          <ac:chgData name="Miray Betül Yılmaz" userId="671009258416a13e" providerId="LiveId" clId="{8611E08C-DAA3-45A3-96D7-0D0564E4B9A5}" dt="2023-09-10T20:25:22.924" v="377" actId="478"/>
          <ac:spMkLst>
            <pc:docMk/>
            <pc:sldMk cId="905701373" sldId="261"/>
            <ac:spMk id="10" creationId="{6E888992-B5DE-91AB-EED8-8DFF07E3810F}"/>
          </ac:spMkLst>
        </pc:spChg>
        <pc:spChg chg="add del">
          <ac:chgData name="Miray Betül Yılmaz" userId="671009258416a13e" providerId="LiveId" clId="{8611E08C-DAA3-45A3-96D7-0D0564E4B9A5}" dt="2023-09-10T20:23:27.054" v="352" actId="478"/>
          <ac:spMkLst>
            <pc:docMk/>
            <pc:sldMk cId="905701373" sldId="261"/>
            <ac:spMk id="11" creationId="{D669C725-5C13-1FEB-F9BB-C01406666D0C}"/>
          </ac:spMkLst>
        </pc:spChg>
        <pc:spChg chg="mod">
          <ac:chgData name="Miray Betül Yılmaz" userId="671009258416a13e" providerId="LiveId" clId="{8611E08C-DAA3-45A3-96D7-0D0564E4B9A5}" dt="2023-09-11T18:19:04.897" v="1179" actId="108"/>
          <ac:spMkLst>
            <pc:docMk/>
            <pc:sldMk cId="905701373" sldId="261"/>
            <ac:spMk id="12" creationId="{CD923D87-DBDA-6232-1019-8FA461E916BA}"/>
          </ac:spMkLst>
        </pc:spChg>
        <pc:spChg chg="mod">
          <ac:chgData name="Miray Betül Yılmaz" userId="671009258416a13e" providerId="LiveId" clId="{8611E08C-DAA3-45A3-96D7-0D0564E4B9A5}" dt="2023-09-11T18:14:52.244" v="1087" actId="1076"/>
          <ac:spMkLst>
            <pc:docMk/>
            <pc:sldMk cId="905701373" sldId="261"/>
            <ac:spMk id="13" creationId="{607DC8D8-DA40-41FD-76C9-CB41E9197210}"/>
          </ac:spMkLst>
        </pc:spChg>
        <pc:spChg chg="add mod">
          <ac:chgData name="Miray Betül Yılmaz" userId="671009258416a13e" providerId="LiveId" clId="{8611E08C-DAA3-45A3-96D7-0D0564E4B9A5}" dt="2023-09-10T20:24:53.198" v="371" actId="1076"/>
          <ac:spMkLst>
            <pc:docMk/>
            <pc:sldMk cId="905701373" sldId="261"/>
            <ac:spMk id="14" creationId="{FA22E937-09A9-0A72-3A7D-8F3D997B38E5}"/>
          </ac:spMkLst>
        </pc:spChg>
        <pc:spChg chg="add mod">
          <ac:chgData name="Miray Betül Yılmaz" userId="671009258416a13e" providerId="LiveId" clId="{8611E08C-DAA3-45A3-96D7-0D0564E4B9A5}" dt="2023-09-11T18:22:00.684" v="1207" actId="108"/>
          <ac:spMkLst>
            <pc:docMk/>
            <pc:sldMk cId="905701373" sldId="261"/>
            <ac:spMk id="17" creationId="{68B03BE4-41A6-303E-A5ED-EA01DFADAEFB}"/>
          </ac:spMkLst>
        </pc:spChg>
        <pc:grpChg chg="add del">
          <ac:chgData name="Miray Betül Yılmaz" userId="671009258416a13e" providerId="LiveId" clId="{8611E08C-DAA3-45A3-96D7-0D0564E4B9A5}" dt="2023-09-10T20:21:30.179" v="329" actId="478"/>
          <ac:grpSpMkLst>
            <pc:docMk/>
            <pc:sldMk cId="905701373" sldId="261"/>
            <ac:grpSpMk id="6" creationId="{3E054CD9-56B4-59D8-E739-CF6F9C8C6BC7}"/>
          </ac:grpSpMkLst>
        </pc:grpChg>
        <pc:picChg chg="add del mod">
          <ac:chgData name="Miray Betül Yılmaz" userId="671009258416a13e" providerId="LiveId" clId="{8611E08C-DAA3-45A3-96D7-0D0564E4B9A5}" dt="2023-09-10T20:22:29.299" v="344" actId="478"/>
          <ac:picMkLst>
            <pc:docMk/>
            <pc:sldMk cId="905701373" sldId="261"/>
            <ac:picMk id="3" creationId="{7888BBF4-36D0-0191-FA74-40D2F44F6A94}"/>
          </ac:picMkLst>
        </pc:picChg>
        <pc:picChg chg="del">
          <ac:chgData name="Miray Betül Yılmaz" userId="671009258416a13e" providerId="LiveId" clId="{8611E08C-DAA3-45A3-96D7-0D0564E4B9A5}" dt="2023-09-10T20:25:21.727" v="376" actId="478"/>
          <ac:picMkLst>
            <pc:docMk/>
            <pc:sldMk cId="905701373" sldId="261"/>
            <ac:picMk id="15" creationId="{A1AE5E41-F244-EA94-76B5-38F4AA6FA216}"/>
          </ac:picMkLst>
        </pc:picChg>
      </pc:sldChg>
      <pc:sldChg chg="addSp delSp modSp mod">
        <pc:chgData name="Miray Betül Yılmaz" userId="671009258416a13e" providerId="LiveId" clId="{8611E08C-DAA3-45A3-96D7-0D0564E4B9A5}" dt="2023-09-11T18:21:30.207" v="1202" actId="1076"/>
        <pc:sldMkLst>
          <pc:docMk/>
          <pc:sldMk cId="1883890466" sldId="262"/>
        </pc:sldMkLst>
        <pc:spChg chg="add mod">
          <ac:chgData name="Miray Betül Yılmaz" userId="671009258416a13e" providerId="LiveId" clId="{8611E08C-DAA3-45A3-96D7-0D0564E4B9A5}" dt="2023-09-11T18:21:30.207" v="1202" actId="1076"/>
          <ac:spMkLst>
            <pc:docMk/>
            <pc:sldMk cId="1883890466" sldId="262"/>
            <ac:spMk id="2" creationId="{9144650A-EE97-C419-5027-9494DBBEF56E}"/>
          </ac:spMkLst>
        </pc:spChg>
        <pc:spChg chg="del">
          <ac:chgData name="Miray Betül Yılmaz" userId="671009258416a13e" providerId="LiveId" clId="{8611E08C-DAA3-45A3-96D7-0D0564E4B9A5}" dt="2023-09-11T18:21:27.383" v="1201" actId="478"/>
          <ac:spMkLst>
            <pc:docMk/>
            <pc:sldMk cId="1883890466" sldId="262"/>
            <ac:spMk id="10" creationId="{6E888992-B5DE-91AB-EED8-8DFF07E3810F}"/>
          </ac:spMkLst>
        </pc:spChg>
        <pc:spChg chg="del">
          <ac:chgData name="Miray Betül Yılmaz" userId="671009258416a13e" providerId="LiveId" clId="{8611E08C-DAA3-45A3-96D7-0D0564E4B9A5}" dt="2023-09-10T20:54:10.940" v="663" actId="478"/>
          <ac:spMkLst>
            <pc:docMk/>
            <pc:sldMk cId="1883890466" sldId="262"/>
            <ac:spMk id="12" creationId="{CD923D87-DBDA-6232-1019-8FA461E916BA}"/>
          </ac:spMkLst>
        </pc:spChg>
        <pc:spChg chg="del">
          <ac:chgData name="Miray Betül Yılmaz" userId="671009258416a13e" providerId="LiveId" clId="{8611E08C-DAA3-45A3-96D7-0D0564E4B9A5}" dt="2023-09-10T20:54:12.748" v="664" actId="478"/>
          <ac:spMkLst>
            <pc:docMk/>
            <pc:sldMk cId="1883890466" sldId="262"/>
            <ac:spMk id="13" creationId="{607DC8D8-DA40-41FD-76C9-CB41E9197210}"/>
          </ac:spMkLst>
        </pc:spChg>
        <pc:graphicFrameChg chg="del">
          <ac:chgData name="Miray Betül Yılmaz" userId="671009258416a13e" providerId="LiveId" clId="{8611E08C-DAA3-45A3-96D7-0D0564E4B9A5}" dt="2023-09-10T20:54:05.016" v="662" actId="478"/>
          <ac:graphicFrameMkLst>
            <pc:docMk/>
            <pc:sldMk cId="1883890466" sldId="262"/>
            <ac:graphicFrameMk id="2" creationId="{4A3A6027-AA44-6581-F579-0A7E41821B0A}"/>
          </ac:graphicFrameMkLst>
        </pc:graphicFrameChg>
        <pc:picChg chg="mod">
          <ac:chgData name="Miray Betül Yılmaz" userId="671009258416a13e" providerId="LiveId" clId="{8611E08C-DAA3-45A3-96D7-0D0564E4B9A5}" dt="2023-09-10T20:54:25.725" v="667" actId="14100"/>
          <ac:picMkLst>
            <pc:docMk/>
            <pc:sldMk cId="1883890466" sldId="262"/>
            <ac:picMk id="15" creationId="{A1AE5E41-F244-EA94-76B5-38F4AA6FA216}"/>
          </ac:picMkLst>
        </pc:picChg>
      </pc:sldChg>
      <pc:sldChg chg="addSp delSp modSp add mod">
        <pc:chgData name="Miray Betül Yılmaz" userId="671009258416a13e" providerId="LiveId" clId="{8611E08C-DAA3-45A3-96D7-0D0564E4B9A5}" dt="2023-09-11T18:36:48.452" v="1413" actId="478"/>
        <pc:sldMkLst>
          <pc:docMk/>
          <pc:sldMk cId="2667192714" sldId="263"/>
        </pc:sldMkLst>
        <pc:spChg chg="add del mod">
          <ac:chgData name="Miray Betül Yılmaz" userId="671009258416a13e" providerId="LiveId" clId="{8611E08C-DAA3-45A3-96D7-0D0564E4B9A5}" dt="2023-09-11T18:36:48.452" v="1413" actId="478"/>
          <ac:spMkLst>
            <pc:docMk/>
            <pc:sldMk cId="2667192714" sldId="263"/>
            <ac:spMk id="3" creationId="{3D83E4CA-6D3E-E7A4-5D78-C2792FFDE30F}"/>
          </ac:spMkLst>
        </pc:spChg>
        <pc:spChg chg="del mod">
          <ac:chgData name="Miray Betül Yılmaz" userId="671009258416a13e" providerId="LiveId" clId="{8611E08C-DAA3-45A3-96D7-0D0564E4B9A5}" dt="2023-09-10T20:56:51.471" v="679"/>
          <ac:spMkLst>
            <pc:docMk/>
            <pc:sldMk cId="2667192714" sldId="263"/>
            <ac:spMk id="12" creationId="{CD923D87-DBDA-6232-1019-8FA461E916BA}"/>
          </ac:spMkLst>
        </pc:spChg>
        <pc:spChg chg="del mod">
          <ac:chgData name="Miray Betül Yılmaz" userId="671009258416a13e" providerId="LiveId" clId="{8611E08C-DAA3-45A3-96D7-0D0564E4B9A5}" dt="2023-09-10T20:56:48.458" v="676" actId="478"/>
          <ac:spMkLst>
            <pc:docMk/>
            <pc:sldMk cId="2667192714" sldId="263"/>
            <ac:spMk id="13" creationId="{607DC8D8-DA40-41FD-76C9-CB41E9197210}"/>
          </ac:spMkLst>
        </pc:spChg>
        <pc:spChg chg="mod">
          <ac:chgData name="Miray Betül Yılmaz" userId="671009258416a13e" providerId="LiveId" clId="{8611E08C-DAA3-45A3-96D7-0D0564E4B9A5}" dt="2023-09-10T20:54:54.136" v="671" actId="20577"/>
          <ac:spMkLst>
            <pc:docMk/>
            <pc:sldMk cId="2667192714" sldId="263"/>
            <ac:spMk id="14" creationId="{FA22E937-09A9-0A72-3A7D-8F3D997B38E5}"/>
          </ac:spMkLst>
        </pc:spChg>
        <pc:spChg chg="mod">
          <ac:chgData name="Miray Betül Yılmaz" userId="671009258416a13e" providerId="LiveId" clId="{8611E08C-DAA3-45A3-96D7-0D0564E4B9A5}" dt="2023-09-11T18:23:09.236" v="1208" actId="108"/>
          <ac:spMkLst>
            <pc:docMk/>
            <pc:sldMk cId="2667192714" sldId="263"/>
            <ac:spMk id="17" creationId="{68B03BE4-41A6-303E-A5ED-EA01DFADAEFB}"/>
          </ac:spMkLst>
        </pc:spChg>
        <pc:graphicFrameChg chg="add mod modGraphic">
          <ac:chgData name="Miray Betül Yılmaz" userId="671009258416a13e" providerId="LiveId" clId="{8611E08C-DAA3-45A3-96D7-0D0564E4B9A5}" dt="2023-09-11T18:36:37.325" v="1412" actId="21"/>
          <ac:graphicFrameMkLst>
            <pc:docMk/>
            <pc:sldMk cId="2667192714" sldId="263"/>
            <ac:graphicFrameMk id="2" creationId="{44581F45-57F2-17EA-27CB-37CE2C1F4C06}"/>
          </ac:graphicFrameMkLst>
        </pc:graphicFrameChg>
      </pc:sldChg>
      <pc:sldChg chg="addSp delSp modSp mod">
        <pc:chgData name="Miray Betül Yılmaz" userId="671009258416a13e" providerId="LiveId" clId="{8611E08C-DAA3-45A3-96D7-0D0564E4B9A5}" dt="2023-09-11T19:30:27.254" v="1535" actId="20577"/>
        <pc:sldMkLst>
          <pc:docMk/>
          <pc:sldMk cId="3073586913" sldId="264"/>
        </pc:sldMkLst>
        <pc:spChg chg="add mod">
          <ac:chgData name="Miray Betül Yılmaz" userId="671009258416a13e" providerId="LiveId" clId="{8611E08C-DAA3-45A3-96D7-0D0564E4B9A5}" dt="2023-09-11T18:21:18.727" v="1198" actId="1076"/>
          <ac:spMkLst>
            <pc:docMk/>
            <pc:sldMk cId="3073586913" sldId="264"/>
            <ac:spMk id="3" creationId="{F5634E40-4DC8-349E-0196-87AAC69A78E2}"/>
          </ac:spMkLst>
        </pc:spChg>
        <pc:spChg chg="del">
          <ac:chgData name="Miray Betül Yılmaz" userId="671009258416a13e" providerId="LiveId" clId="{8611E08C-DAA3-45A3-96D7-0D0564E4B9A5}" dt="2023-09-11T17:39:21.690" v="682" actId="478"/>
          <ac:spMkLst>
            <pc:docMk/>
            <pc:sldMk cId="3073586913" sldId="264"/>
            <ac:spMk id="6" creationId="{F52B1F4E-0A67-20E8-7EE6-6B26072AED57}"/>
          </ac:spMkLst>
        </pc:spChg>
        <pc:spChg chg="del">
          <ac:chgData name="Miray Betül Yılmaz" userId="671009258416a13e" providerId="LiveId" clId="{8611E08C-DAA3-45A3-96D7-0D0564E4B9A5}" dt="2023-09-11T17:39:19.310" v="681" actId="478"/>
          <ac:spMkLst>
            <pc:docMk/>
            <pc:sldMk cId="3073586913" sldId="264"/>
            <ac:spMk id="9" creationId="{7A46EC70-77F6-A0BD-1D4C-C9471F4775AD}"/>
          </ac:spMkLst>
        </pc:spChg>
        <pc:spChg chg="del">
          <ac:chgData name="Miray Betül Yılmaz" userId="671009258416a13e" providerId="LiveId" clId="{8611E08C-DAA3-45A3-96D7-0D0564E4B9A5}" dt="2023-09-11T18:21:21.853" v="1199" actId="478"/>
          <ac:spMkLst>
            <pc:docMk/>
            <pc:sldMk cId="3073586913" sldId="264"/>
            <ac:spMk id="10" creationId="{6E888992-B5DE-91AB-EED8-8DFF07E3810F}"/>
          </ac:spMkLst>
        </pc:spChg>
        <pc:spChg chg="del mod">
          <ac:chgData name="Miray Betül Yılmaz" userId="671009258416a13e" providerId="LiveId" clId="{8611E08C-DAA3-45A3-96D7-0D0564E4B9A5}" dt="2023-09-11T17:40:12.832" v="686"/>
          <ac:spMkLst>
            <pc:docMk/>
            <pc:sldMk cId="3073586913" sldId="264"/>
            <ac:spMk id="12" creationId="{CD923D87-DBDA-6232-1019-8FA461E916BA}"/>
          </ac:spMkLst>
        </pc:spChg>
        <pc:spChg chg="mod">
          <ac:chgData name="Miray Betül Yılmaz" userId="671009258416a13e" providerId="LiveId" clId="{8611E08C-DAA3-45A3-96D7-0D0564E4B9A5}" dt="2023-09-11T19:30:27.254" v="1535" actId="20577"/>
          <ac:spMkLst>
            <pc:docMk/>
            <pc:sldMk cId="3073586913" sldId="264"/>
            <ac:spMk id="13" creationId="{607DC8D8-DA40-41FD-76C9-CB41E9197210}"/>
          </ac:spMkLst>
        </pc:spChg>
        <pc:graphicFrameChg chg="del">
          <ac:chgData name="Miray Betül Yılmaz" userId="671009258416a13e" providerId="LiveId" clId="{8611E08C-DAA3-45A3-96D7-0D0564E4B9A5}" dt="2023-09-11T17:39:14.664" v="680" actId="21"/>
          <ac:graphicFrameMkLst>
            <pc:docMk/>
            <pc:sldMk cId="3073586913" sldId="264"/>
            <ac:graphicFrameMk id="2" creationId="{4A3A6027-AA44-6581-F579-0A7E41821B0A}"/>
          </ac:graphicFrameMkLst>
        </pc:graphicFrameChg>
      </pc:sldChg>
      <pc:sldChg chg="new del">
        <pc:chgData name="Miray Betül Yılmaz" userId="671009258416a13e" providerId="LiveId" clId="{8611E08C-DAA3-45A3-96D7-0D0564E4B9A5}" dt="2023-09-11T19:30:42.939" v="1537" actId="2696"/>
        <pc:sldMkLst>
          <pc:docMk/>
          <pc:sldMk cId="2441982284" sldId="265"/>
        </pc:sldMkLst>
      </pc:sldChg>
      <pc:sldChg chg="addSp delSp modSp mod">
        <pc:chgData name="Miray Betül Yılmaz" userId="671009258416a13e" providerId="LiveId" clId="{8611E08C-DAA3-45A3-96D7-0D0564E4B9A5}" dt="2023-09-11T19:51:38.940" v="1814" actId="1076"/>
        <pc:sldMkLst>
          <pc:docMk/>
          <pc:sldMk cId="4104355365" sldId="265"/>
        </pc:sldMkLst>
        <pc:spChg chg="add mod">
          <ac:chgData name="Miray Betül Yılmaz" userId="671009258416a13e" providerId="LiveId" clId="{8611E08C-DAA3-45A3-96D7-0D0564E4B9A5}" dt="2023-09-11T19:31:19.258" v="1553" actId="14100"/>
          <ac:spMkLst>
            <pc:docMk/>
            <pc:sldMk cId="4104355365" sldId="265"/>
            <ac:spMk id="3" creationId="{BB1AD793-BB91-6BA2-900E-EB639B2045F1}"/>
          </ac:spMkLst>
        </pc:spChg>
        <pc:spChg chg="add mod">
          <ac:chgData name="Miray Betül Yılmaz" userId="671009258416a13e" providerId="LiveId" clId="{8611E08C-DAA3-45A3-96D7-0D0564E4B9A5}" dt="2023-09-11T19:51:38.940" v="1814" actId="1076"/>
          <ac:spMkLst>
            <pc:docMk/>
            <pc:sldMk cId="4104355365" sldId="265"/>
            <ac:spMk id="8" creationId="{E57DC025-AA0A-9C76-034F-2BFECCA37438}"/>
          </ac:spMkLst>
        </pc:spChg>
        <pc:spChg chg="add mod">
          <ac:chgData name="Miray Betül Yılmaz" userId="671009258416a13e" providerId="LiveId" clId="{8611E08C-DAA3-45A3-96D7-0D0564E4B9A5}" dt="2023-09-11T19:51:34.022" v="1813" actId="1076"/>
          <ac:spMkLst>
            <pc:docMk/>
            <pc:sldMk cId="4104355365" sldId="265"/>
            <ac:spMk id="10" creationId="{DAEFBF7D-14BB-0824-419C-6F6027EF1050}"/>
          </ac:spMkLst>
        </pc:spChg>
        <pc:spChg chg="mod">
          <ac:chgData name="Miray Betül Yılmaz" userId="671009258416a13e" providerId="LiveId" clId="{8611E08C-DAA3-45A3-96D7-0D0564E4B9A5}" dt="2023-09-11T19:35:31.451" v="1560" actId="20577"/>
          <ac:spMkLst>
            <pc:docMk/>
            <pc:sldMk cId="4104355365" sldId="265"/>
            <ac:spMk id="14" creationId="{FA22E937-09A9-0A72-3A7D-8F3D997B38E5}"/>
          </ac:spMkLst>
        </pc:spChg>
        <pc:spChg chg="mod">
          <ac:chgData name="Miray Betül Yılmaz" userId="671009258416a13e" providerId="LiveId" clId="{8611E08C-DAA3-45A3-96D7-0D0564E4B9A5}" dt="2023-09-11T19:51:31.302" v="1812" actId="1076"/>
          <ac:spMkLst>
            <pc:docMk/>
            <pc:sldMk cId="4104355365" sldId="265"/>
            <ac:spMk id="17" creationId="{68B03BE4-41A6-303E-A5ED-EA01DFADAEFB}"/>
          </ac:spMkLst>
        </pc:spChg>
        <pc:graphicFrameChg chg="del">
          <ac:chgData name="Miray Betül Yılmaz" userId="671009258416a13e" providerId="LiveId" clId="{8611E08C-DAA3-45A3-96D7-0D0564E4B9A5}" dt="2023-09-11T19:31:10.916" v="1551" actId="21"/>
          <ac:graphicFrameMkLst>
            <pc:docMk/>
            <pc:sldMk cId="4104355365" sldId="265"/>
            <ac:graphicFrameMk id="2" creationId="{44581F45-57F2-17EA-27CB-37CE2C1F4C06}"/>
          </ac:graphicFrameMkLst>
        </pc:graphicFrameChg>
        <pc:picChg chg="add mod">
          <ac:chgData name="Miray Betül Yılmaz" userId="671009258416a13e" providerId="LiveId" clId="{8611E08C-DAA3-45A3-96D7-0D0564E4B9A5}" dt="2023-09-11T19:31:46.855" v="1557" actId="14100"/>
          <ac:picMkLst>
            <pc:docMk/>
            <pc:sldMk cId="4104355365" sldId="265"/>
            <ac:picMk id="7" creationId="{118C59D5-3B3B-593F-2746-10DCAC57A177}"/>
          </ac:picMkLst>
        </pc:picChg>
      </pc:sldChg>
      <pc:sldChg chg="addSp modSp add mod">
        <pc:chgData name="Miray Betül Yılmaz" userId="671009258416a13e" providerId="LiveId" clId="{8611E08C-DAA3-45A3-96D7-0D0564E4B9A5}" dt="2023-09-11T19:55:52.674" v="2030" actId="122"/>
        <pc:sldMkLst>
          <pc:docMk/>
          <pc:sldMk cId="2367059777" sldId="266"/>
        </pc:sldMkLst>
        <pc:spChg chg="add mod">
          <ac:chgData name="Miray Betül Yılmaz" userId="671009258416a13e" providerId="LiveId" clId="{8611E08C-DAA3-45A3-96D7-0D0564E4B9A5}" dt="2023-09-11T19:51:55.048" v="1826" actId="20577"/>
          <ac:spMkLst>
            <pc:docMk/>
            <pc:sldMk cId="2367059777" sldId="266"/>
            <ac:spMk id="2" creationId="{00D4E3DA-7B01-7891-B00C-5EB62434C6D9}"/>
          </ac:spMkLst>
        </pc:spChg>
        <pc:spChg chg="mod">
          <ac:chgData name="Miray Betül Yılmaz" userId="671009258416a13e" providerId="LiveId" clId="{8611E08C-DAA3-45A3-96D7-0D0564E4B9A5}" dt="2023-09-11T19:55:52.674" v="2030" actId="122"/>
          <ac:spMkLst>
            <pc:docMk/>
            <pc:sldMk cId="2367059777" sldId="266"/>
            <ac:spMk id="8" creationId="{E57DC025-AA0A-9C76-034F-2BFECCA37438}"/>
          </ac:spMkLst>
        </pc:spChg>
        <pc:spChg chg="mod">
          <ac:chgData name="Miray Betül Yılmaz" userId="671009258416a13e" providerId="LiveId" clId="{8611E08C-DAA3-45A3-96D7-0D0564E4B9A5}" dt="2023-09-11T19:51:14.332" v="1809" actId="1076"/>
          <ac:spMkLst>
            <pc:docMk/>
            <pc:sldMk cId="2367059777" sldId="266"/>
            <ac:spMk id="17" creationId="{68B03BE4-41A6-303E-A5ED-EA01DFADAEFB}"/>
          </ac:spMkLst>
        </pc:spChg>
      </pc:sldChg>
      <pc:sldChg chg="modSp add mod">
        <pc:chgData name="Miray Betül Yılmaz" userId="671009258416a13e" providerId="LiveId" clId="{8611E08C-DAA3-45A3-96D7-0D0564E4B9A5}" dt="2023-09-11T19:58:50.411" v="2160" actId="20577"/>
        <pc:sldMkLst>
          <pc:docMk/>
          <pc:sldMk cId="1358103948" sldId="267"/>
        </pc:sldMkLst>
        <pc:spChg chg="mod">
          <ac:chgData name="Miray Betül Yılmaz" userId="671009258416a13e" providerId="LiveId" clId="{8611E08C-DAA3-45A3-96D7-0D0564E4B9A5}" dt="2023-09-11T19:57:28.317" v="2050" actId="20577"/>
          <ac:spMkLst>
            <pc:docMk/>
            <pc:sldMk cId="1358103948" sldId="267"/>
            <ac:spMk id="2" creationId="{00D4E3DA-7B01-7891-B00C-5EB62434C6D9}"/>
          </ac:spMkLst>
        </pc:spChg>
        <pc:spChg chg="mod">
          <ac:chgData name="Miray Betül Yılmaz" userId="671009258416a13e" providerId="LiveId" clId="{8611E08C-DAA3-45A3-96D7-0D0564E4B9A5}" dt="2023-09-11T19:58:50.411" v="2160" actId="20577"/>
          <ac:spMkLst>
            <pc:docMk/>
            <pc:sldMk cId="1358103948" sldId="267"/>
            <ac:spMk id="8" creationId="{E57DC025-AA0A-9C76-034F-2BFECCA37438}"/>
          </ac:spMkLst>
        </pc:spChg>
      </pc:sldChg>
      <pc:sldChg chg="new del">
        <pc:chgData name="Miray Betül Yılmaz" userId="671009258416a13e" providerId="LiveId" clId="{8611E08C-DAA3-45A3-96D7-0D0564E4B9A5}" dt="2023-09-11T19:56:12.339" v="2032" actId="2696"/>
        <pc:sldMkLst>
          <pc:docMk/>
          <pc:sldMk cId="3086253308" sldId="267"/>
        </pc:sldMkLst>
      </pc:sldChg>
      <pc:sldChg chg="new del">
        <pc:chgData name="Miray Betül Yılmaz" userId="671009258416a13e" providerId="LiveId" clId="{8611E08C-DAA3-45A3-96D7-0D0564E4B9A5}" dt="2023-09-11T19:56:21.959" v="2034" actId="2696"/>
        <pc:sldMkLst>
          <pc:docMk/>
          <pc:sldMk cId="3567418312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475AB-051E-4649-82D9-6FB354F0BC30}" type="datetimeFigureOut">
              <a:rPr lang="tr-TR" smtClean="0"/>
              <a:t>11.09.2023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8E651-18F8-4A8D-A7B5-8457ED5CC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62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8E651-18F8-4A8D-A7B5-8457ED5CCB0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13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4897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4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5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7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9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77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1404101-44EB-3025-F5D2-29D6A9F67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6" y="1089025"/>
            <a:ext cx="4451349" cy="1532951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SPOTIFY </a:t>
            </a:r>
            <a:br>
              <a:rPr lang="tr-TR" dirty="0"/>
            </a:br>
            <a:r>
              <a:rPr lang="tr-TR" dirty="0"/>
              <a:t>DANS MÜZİKLERİ LİSTESİ OLUŞTURMA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0F9B8EA-473F-3383-F344-79EB84E78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898" y="4385387"/>
            <a:ext cx="4973216" cy="2183363"/>
          </a:xfrm>
        </p:spPr>
        <p:txBody>
          <a:bodyPr>
            <a:noAutofit/>
          </a:bodyPr>
          <a:lstStyle/>
          <a:p>
            <a:r>
              <a:rPr lang="tr-TR" sz="1600" spc="430" dirty="0"/>
              <a:t>Özellik </a:t>
            </a:r>
            <a:r>
              <a:rPr lang="tr-TR" sz="1600" spc="465" dirty="0"/>
              <a:t>Mühendisliği </a:t>
            </a:r>
            <a:r>
              <a:rPr lang="tr-TR" sz="1600" spc="380" dirty="0"/>
              <a:t>ve</a:t>
            </a:r>
          </a:p>
          <a:p>
            <a:r>
              <a:rPr lang="tr-TR" sz="1600" spc="380" dirty="0"/>
              <a:t> </a:t>
            </a:r>
            <a:r>
              <a:rPr lang="tr-TR" sz="1600" spc="450" dirty="0"/>
              <a:t>Makine </a:t>
            </a:r>
            <a:r>
              <a:rPr lang="tr-TR" sz="1600" spc="535" dirty="0"/>
              <a:t>Öğrenmesi </a:t>
            </a:r>
            <a:r>
              <a:rPr lang="tr-TR" sz="1600" spc="434" dirty="0"/>
              <a:t>Teknikleri</a:t>
            </a:r>
          </a:p>
          <a:p>
            <a:r>
              <a:rPr lang="tr-TR" sz="1600" spc="290" dirty="0"/>
              <a:t>  ile</a:t>
            </a:r>
            <a:r>
              <a:rPr lang="tr-TR" sz="1600" dirty="0"/>
              <a:t>	</a:t>
            </a:r>
          </a:p>
          <a:p>
            <a:r>
              <a:rPr lang="tr-TR" sz="1600" spc="459" dirty="0"/>
              <a:t>Dans Edilebilir Müzik</a:t>
            </a:r>
            <a:r>
              <a:rPr lang="tr-TR" sz="1600" spc="425" dirty="0"/>
              <a:t> </a:t>
            </a:r>
          </a:p>
          <a:p>
            <a:r>
              <a:rPr lang="tr-TR" sz="1600" spc="515" dirty="0"/>
              <a:t>Tahmin </a:t>
            </a:r>
            <a:r>
              <a:rPr lang="tr-TR" sz="1600" spc="400" dirty="0"/>
              <a:t>Modeli</a:t>
            </a:r>
            <a:endParaRPr lang="tr-TR" sz="1600" dirty="0"/>
          </a:p>
        </p:txBody>
      </p:sp>
      <p:pic>
        <p:nvPicPr>
          <p:cNvPr id="4" name="Picture 3" descr="Üçgen forma hizalı neon lazer ışıkları">
            <a:extLst>
              <a:ext uri="{FF2B5EF4-FFF2-40B4-BE49-F238E27FC236}">
                <a16:creationId xmlns:a16="http://schemas.microsoft.com/office/drawing/2014/main" id="{ED05FCB4-030D-C4A5-8CB8-9BB3B3FF4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50" r="35199"/>
          <a:stretch/>
        </p:blipFill>
        <p:spPr>
          <a:xfrm>
            <a:off x="1" y="10"/>
            <a:ext cx="3308350" cy="685799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3" name="Picture 3" descr="Üçgen forma hizalı neon lazer ışıkları">
            <a:extLst>
              <a:ext uri="{FF2B5EF4-FFF2-40B4-BE49-F238E27FC236}">
                <a16:creationId xmlns:a16="http://schemas.microsoft.com/office/drawing/2014/main" id="{B98F839E-81EC-7000-7540-D7D87D5E5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50" r="35199"/>
          <a:stretch/>
        </p:blipFill>
        <p:spPr>
          <a:xfrm>
            <a:off x="8883649" y="0"/>
            <a:ext cx="33083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1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dans, jimnastik içeren bir resim&#10;&#10;Açıklama otomatik olarak oluşturuldu">
            <a:extLst>
              <a:ext uri="{FF2B5EF4-FFF2-40B4-BE49-F238E27FC236}">
                <a16:creationId xmlns:a16="http://schemas.microsoft.com/office/drawing/2014/main" id="{9FCFD309-9755-3193-39EA-3DF87000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28" y="2683959"/>
            <a:ext cx="2482760" cy="4200947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32A9CF4-BA14-D5F6-33AD-88A10A256B71}"/>
              </a:ext>
            </a:extLst>
          </p:cNvPr>
          <p:cNvSpPr txBox="1"/>
          <p:nvPr/>
        </p:nvSpPr>
        <p:spPr>
          <a:xfrm>
            <a:off x="141340" y="1666876"/>
            <a:ext cx="2405917" cy="986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PROJE</a:t>
            </a:r>
            <a:r>
              <a:rPr sz="3000" b="1" spc="97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AŞAMALARI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E840C68-930E-FC59-52AB-B2BB601323F8}"/>
              </a:ext>
            </a:extLst>
          </p:cNvPr>
          <p:cNvSpPr/>
          <p:nvPr/>
        </p:nvSpPr>
        <p:spPr>
          <a:xfrm>
            <a:off x="382273" y="439280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910310" y="480987"/>
                </a:moveTo>
                <a:lnTo>
                  <a:pt x="908240" y="438912"/>
                </a:lnTo>
                <a:lnTo>
                  <a:pt x="902055" y="397230"/>
                </a:lnTo>
                <a:lnTo>
                  <a:pt x="891819" y="356374"/>
                </a:lnTo>
                <a:lnTo>
                  <a:pt x="877633" y="316712"/>
                </a:lnTo>
                <a:lnTo>
                  <a:pt x="859624" y="278625"/>
                </a:lnTo>
                <a:lnTo>
                  <a:pt x="837958" y="242493"/>
                </a:lnTo>
                <a:lnTo>
                  <a:pt x="812863" y="208661"/>
                </a:lnTo>
                <a:lnTo>
                  <a:pt x="784580" y="177444"/>
                </a:lnTo>
                <a:lnTo>
                  <a:pt x="753364" y="149148"/>
                </a:lnTo>
                <a:lnTo>
                  <a:pt x="719531" y="124053"/>
                </a:lnTo>
                <a:lnTo>
                  <a:pt x="683387" y="102400"/>
                </a:lnTo>
                <a:lnTo>
                  <a:pt x="645312" y="84391"/>
                </a:lnTo>
                <a:lnTo>
                  <a:pt x="605650" y="70192"/>
                </a:lnTo>
                <a:lnTo>
                  <a:pt x="564781" y="59956"/>
                </a:lnTo>
                <a:lnTo>
                  <a:pt x="523113" y="53771"/>
                </a:lnTo>
                <a:lnTo>
                  <a:pt x="481037" y="51714"/>
                </a:lnTo>
                <a:lnTo>
                  <a:pt x="470496" y="51841"/>
                </a:lnTo>
                <a:lnTo>
                  <a:pt x="428485" y="54940"/>
                </a:lnTo>
                <a:lnTo>
                  <a:pt x="386981" y="62141"/>
                </a:lnTo>
                <a:lnTo>
                  <a:pt x="346379" y="73380"/>
                </a:lnTo>
                <a:lnTo>
                  <a:pt x="307073" y="88531"/>
                </a:lnTo>
                <a:lnTo>
                  <a:pt x="269443" y="107480"/>
                </a:lnTo>
                <a:lnTo>
                  <a:pt x="233857" y="130022"/>
                </a:lnTo>
                <a:lnTo>
                  <a:pt x="200647" y="155930"/>
                </a:lnTo>
                <a:lnTo>
                  <a:pt x="170129" y="184988"/>
                </a:lnTo>
                <a:lnTo>
                  <a:pt x="142621" y="216877"/>
                </a:lnTo>
                <a:lnTo>
                  <a:pt x="118364" y="251320"/>
                </a:lnTo>
                <a:lnTo>
                  <a:pt x="97599" y="287985"/>
                </a:lnTo>
                <a:lnTo>
                  <a:pt x="80518" y="326491"/>
                </a:lnTo>
                <a:lnTo>
                  <a:pt x="67310" y="366496"/>
                </a:lnTo>
                <a:lnTo>
                  <a:pt x="58077" y="407593"/>
                </a:lnTo>
                <a:lnTo>
                  <a:pt x="52920" y="449402"/>
                </a:lnTo>
                <a:lnTo>
                  <a:pt x="51765" y="480987"/>
                </a:lnTo>
                <a:lnTo>
                  <a:pt x="51892" y="491528"/>
                </a:lnTo>
                <a:lnTo>
                  <a:pt x="54991" y="533539"/>
                </a:lnTo>
                <a:lnTo>
                  <a:pt x="62191" y="575043"/>
                </a:lnTo>
                <a:lnTo>
                  <a:pt x="73431" y="615645"/>
                </a:lnTo>
                <a:lnTo>
                  <a:pt x="88582" y="654951"/>
                </a:lnTo>
                <a:lnTo>
                  <a:pt x="107530" y="692581"/>
                </a:lnTo>
                <a:lnTo>
                  <a:pt x="130073" y="728167"/>
                </a:lnTo>
                <a:lnTo>
                  <a:pt x="155981" y="761377"/>
                </a:lnTo>
                <a:lnTo>
                  <a:pt x="185039" y="791883"/>
                </a:lnTo>
                <a:lnTo>
                  <a:pt x="216928" y="819404"/>
                </a:lnTo>
                <a:lnTo>
                  <a:pt x="251371" y="843661"/>
                </a:lnTo>
                <a:lnTo>
                  <a:pt x="288036" y="864425"/>
                </a:lnTo>
                <a:lnTo>
                  <a:pt x="326542" y="881494"/>
                </a:lnTo>
                <a:lnTo>
                  <a:pt x="366547" y="894715"/>
                </a:lnTo>
                <a:lnTo>
                  <a:pt x="407644" y="903935"/>
                </a:lnTo>
                <a:lnTo>
                  <a:pt x="449453" y="909091"/>
                </a:lnTo>
                <a:lnTo>
                  <a:pt x="481037" y="910259"/>
                </a:lnTo>
                <a:lnTo>
                  <a:pt x="491578" y="910132"/>
                </a:lnTo>
                <a:lnTo>
                  <a:pt x="533590" y="907034"/>
                </a:lnTo>
                <a:lnTo>
                  <a:pt x="575094" y="899833"/>
                </a:lnTo>
                <a:lnTo>
                  <a:pt x="615696" y="888593"/>
                </a:lnTo>
                <a:lnTo>
                  <a:pt x="655002" y="873429"/>
                </a:lnTo>
                <a:lnTo>
                  <a:pt x="692619" y="854494"/>
                </a:lnTo>
                <a:lnTo>
                  <a:pt x="728218" y="831951"/>
                </a:lnTo>
                <a:lnTo>
                  <a:pt x="761428" y="806030"/>
                </a:lnTo>
                <a:lnTo>
                  <a:pt x="791933" y="776986"/>
                </a:lnTo>
                <a:lnTo>
                  <a:pt x="819454" y="745083"/>
                </a:lnTo>
                <a:lnTo>
                  <a:pt x="843711" y="710641"/>
                </a:lnTo>
                <a:lnTo>
                  <a:pt x="864476" y="673989"/>
                </a:lnTo>
                <a:lnTo>
                  <a:pt x="881545" y="635469"/>
                </a:lnTo>
                <a:lnTo>
                  <a:pt x="894765" y="595477"/>
                </a:lnTo>
                <a:lnTo>
                  <a:pt x="903986" y="554367"/>
                </a:lnTo>
                <a:lnTo>
                  <a:pt x="909142" y="512559"/>
                </a:lnTo>
                <a:lnTo>
                  <a:pt x="910310" y="480987"/>
                </a:lnTo>
                <a:close/>
              </a:path>
              <a:path w="962025" h="962025">
                <a:moveTo>
                  <a:pt x="962025" y="480999"/>
                </a:moveTo>
                <a:lnTo>
                  <a:pt x="959535" y="431888"/>
                </a:lnTo>
                <a:lnTo>
                  <a:pt x="952233" y="384175"/>
                </a:lnTo>
                <a:lnTo>
                  <a:pt x="940358" y="338112"/>
                </a:lnTo>
                <a:lnTo>
                  <a:pt x="929055" y="307289"/>
                </a:lnTo>
                <a:lnTo>
                  <a:pt x="929055" y="480999"/>
                </a:lnTo>
                <a:lnTo>
                  <a:pt x="926426" y="529742"/>
                </a:lnTo>
                <a:lnTo>
                  <a:pt x="918705" y="576999"/>
                </a:lnTo>
                <a:lnTo>
                  <a:pt x="906183" y="622465"/>
                </a:lnTo>
                <a:lnTo>
                  <a:pt x="889127" y="665873"/>
                </a:lnTo>
                <a:lnTo>
                  <a:pt x="867803" y="706958"/>
                </a:lnTo>
                <a:lnTo>
                  <a:pt x="842505" y="745439"/>
                </a:lnTo>
                <a:lnTo>
                  <a:pt x="813498" y="781037"/>
                </a:lnTo>
                <a:lnTo>
                  <a:pt x="781050" y="813473"/>
                </a:lnTo>
                <a:lnTo>
                  <a:pt x="745451" y="842479"/>
                </a:lnTo>
                <a:lnTo>
                  <a:pt x="706970" y="867778"/>
                </a:lnTo>
                <a:lnTo>
                  <a:pt x="665886" y="889088"/>
                </a:lnTo>
                <a:lnTo>
                  <a:pt x="622477" y="906157"/>
                </a:lnTo>
                <a:lnTo>
                  <a:pt x="576999" y="918679"/>
                </a:lnTo>
                <a:lnTo>
                  <a:pt x="529755" y="926388"/>
                </a:lnTo>
                <a:lnTo>
                  <a:pt x="480999" y="929030"/>
                </a:lnTo>
                <a:lnTo>
                  <a:pt x="432257" y="926388"/>
                </a:lnTo>
                <a:lnTo>
                  <a:pt x="385013" y="918679"/>
                </a:lnTo>
                <a:lnTo>
                  <a:pt x="339547" y="906157"/>
                </a:lnTo>
                <a:lnTo>
                  <a:pt x="296138" y="889088"/>
                </a:lnTo>
                <a:lnTo>
                  <a:pt x="255054" y="867778"/>
                </a:lnTo>
                <a:lnTo>
                  <a:pt x="216585" y="842479"/>
                </a:lnTo>
                <a:lnTo>
                  <a:pt x="180987" y="813473"/>
                </a:lnTo>
                <a:lnTo>
                  <a:pt x="148551" y="781037"/>
                </a:lnTo>
                <a:lnTo>
                  <a:pt x="119532" y="745439"/>
                </a:lnTo>
                <a:lnTo>
                  <a:pt x="94234" y="706970"/>
                </a:lnTo>
                <a:lnTo>
                  <a:pt x="72910" y="665886"/>
                </a:lnTo>
                <a:lnTo>
                  <a:pt x="55854" y="622465"/>
                </a:lnTo>
                <a:lnTo>
                  <a:pt x="43319" y="576999"/>
                </a:lnTo>
                <a:lnTo>
                  <a:pt x="35610" y="529742"/>
                </a:lnTo>
                <a:lnTo>
                  <a:pt x="32969" y="480999"/>
                </a:lnTo>
                <a:lnTo>
                  <a:pt x="35610" y="432244"/>
                </a:lnTo>
                <a:lnTo>
                  <a:pt x="43319" y="385000"/>
                </a:lnTo>
                <a:lnTo>
                  <a:pt x="55854" y="339534"/>
                </a:lnTo>
                <a:lnTo>
                  <a:pt x="72910" y="296125"/>
                </a:lnTo>
                <a:lnTo>
                  <a:pt x="94234" y="255041"/>
                </a:lnTo>
                <a:lnTo>
                  <a:pt x="119532" y="216573"/>
                </a:lnTo>
                <a:lnTo>
                  <a:pt x="148539" y="180975"/>
                </a:lnTo>
                <a:lnTo>
                  <a:pt x="180987" y="148539"/>
                </a:lnTo>
                <a:lnTo>
                  <a:pt x="216573" y="119532"/>
                </a:lnTo>
                <a:lnTo>
                  <a:pt x="255054" y="94221"/>
                </a:lnTo>
                <a:lnTo>
                  <a:pt x="296138" y="72910"/>
                </a:lnTo>
                <a:lnTo>
                  <a:pt x="339547" y="55841"/>
                </a:lnTo>
                <a:lnTo>
                  <a:pt x="385013" y="43319"/>
                </a:lnTo>
                <a:lnTo>
                  <a:pt x="432257" y="35598"/>
                </a:lnTo>
                <a:lnTo>
                  <a:pt x="480999" y="32969"/>
                </a:lnTo>
                <a:lnTo>
                  <a:pt x="529755" y="35598"/>
                </a:lnTo>
                <a:lnTo>
                  <a:pt x="576999" y="43319"/>
                </a:lnTo>
                <a:lnTo>
                  <a:pt x="622477" y="55841"/>
                </a:lnTo>
                <a:lnTo>
                  <a:pt x="665886" y="72910"/>
                </a:lnTo>
                <a:lnTo>
                  <a:pt x="706983" y="94221"/>
                </a:lnTo>
                <a:lnTo>
                  <a:pt x="745464" y="119532"/>
                </a:lnTo>
                <a:lnTo>
                  <a:pt x="781062" y="148539"/>
                </a:lnTo>
                <a:lnTo>
                  <a:pt x="813498" y="180975"/>
                </a:lnTo>
                <a:lnTo>
                  <a:pt x="842505" y="216573"/>
                </a:lnTo>
                <a:lnTo>
                  <a:pt x="867816" y="255041"/>
                </a:lnTo>
                <a:lnTo>
                  <a:pt x="889127" y="296125"/>
                </a:lnTo>
                <a:lnTo>
                  <a:pt x="906195" y="339534"/>
                </a:lnTo>
                <a:lnTo>
                  <a:pt x="918718" y="385000"/>
                </a:lnTo>
                <a:lnTo>
                  <a:pt x="926426" y="432244"/>
                </a:lnTo>
                <a:lnTo>
                  <a:pt x="929055" y="480999"/>
                </a:lnTo>
                <a:lnTo>
                  <a:pt x="929055" y="307289"/>
                </a:lnTo>
                <a:lnTo>
                  <a:pt x="903884" y="251904"/>
                </a:lnTo>
                <a:lnTo>
                  <a:pt x="879767" y="212242"/>
                </a:lnTo>
                <a:lnTo>
                  <a:pt x="852043" y="175209"/>
                </a:lnTo>
                <a:lnTo>
                  <a:pt x="820978" y="141033"/>
                </a:lnTo>
                <a:lnTo>
                  <a:pt x="786803" y="109969"/>
                </a:lnTo>
                <a:lnTo>
                  <a:pt x="749757" y="82257"/>
                </a:lnTo>
                <a:lnTo>
                  <a:pt x="710095" y="58140"/>
                </a:lnTo>
                <a:lnTo>
                  <a:pt x="668058" y="37858"/>
                </a:lnTo>
                <a:lnTo>
                  <a:pt x="623887" y="21666"/>
                </a:lnTo>
                <a:lnTo>
                  <a:pt x="577811" y="9791"/>
                </a:lnTo>
                <a:lnTo>
                  <a:pt x="530110" y="2489"/>
                </a:lnTo>
                <a:lnTo>
                  <a:pt x="480999" y="0"/>
                </a:lnTo>
                <a:lnTo>
                  <a:pt x="431888" y="2489"/>
                </a:lnTo>
                <a:lnTo>
                  <a:pt x="384175" y="9791"/>
                </a:lnTo>
                <a:lnTo>
                  <a:pt x="338112" y="21666"/>
                </a:lnTo>
                <a:lnTo>
                  <a:pt x="293941" y="37858"/>
                </a:lnTo>
                <a:lnTo>
                  <a:pt x="251904" y="58140"/>
                </a:lnTo>
                <a:lnTo>
                  <a:pt x="212242" y="82257"/>
                </a:lnTo>
                <a:lnTo>
                  <a:pt x="175209" y="109969"/>
                </a:lnTo>
                <a:lnTo>
                  <a:pt x="141033" y="141033"/>
                </a:lnTo>
                <a:lnTo>
                  <a:pt x="109969" y="175209"/>
                </a:lnTo>
                <a:lnTo>
                  <a:pt x="82257" y="212242"/>
                </a:lnTo>
                <a:lnTo>
                  <a:pt x="58140" y="251904"/>
                </a:lnTo>
                <a:lnTo>
                  <a:pt x="37858" y="293941"/>
                </a:lnTo>
                <a:lnTo>
                  <a:pt x="21666" y="338112"/>
                </a:lnTo>
                <a:lnTo>
                  <a:pt x="9791" y="384175"/>
                </a:lnTo>
                <a:lnTo>
                  <a:pt x="2489" y="431888"/>
                </a:lnTo>
                <a:lnTo>
                  <a:pt x="0" y="480999"/>
                </a:lnTo>
                <a:lnTo>
                  <a:pt x="2489" y="530110"/>
                </a:lnTo>
                <a:lnTo>
                  <a:pt x="9791" y="577811"/>
                </a:lnTo>
                <a:lnTo>
                  <a:pt x="21666" y="623874"/>
                </a:lnTo>
                <a:lnTo>
                  <a:pt x="37858" y="668058"/>
                </a:lnTo>
                <a:lnTo>
                  <a:pt x="58140" y="710095"/>
                </a:lnTo>
                <a:lnTo>
                  <a:pt x="82257" y="749744"/>
                </a:lnTo>
                <a:lnTo>
                  <a:pt x="109969" y="786790"/>
                </a:lnTo>
                <a:lnTo>
                  <a:pt x="141033" y="820966"/>
                </a:lnTo>
                <a:lnTo>
                  <a:pt x="175209" y="852030"/>
                </a:lnTo>
                <a:lnTo>
                  <a:pt x="212242" y="879741"/>
                </a:lnTo>
                <a:lnTo>
                  <a:pt x="251904" y="903859"/>
                </a:lnTo>
                <a:lnTo>
                  <a:pt x="293941" y="924140"/>
                </a:lnTo>
                <a:lnTo>
                  <a:pt x="338112" y="940333"/>
                </a:lnTo>
                <a:lnTo>
                  <a:pt x="384175" y="952207"/>
                </a:lnTo>
                <a:lnTo>
                  <a:pt x="431888" y="959510"/>
                </a:lnTo>
                <a:lnTo>
                  <a:pt x="480999" y="961999"/>
                </a:lnTo>
                <a:lnTo>
                  <a:pt x="530110" y="959510"/>
                </a:lnTo>
                <a:lnTo>
                  <a:pt x="577824" y="952207"/>
                </a:lnTo>
                <a:lnTo>
                  <a:pt x="623887" y="940333"/>
                </a:lnTo>
                <a:lnTo>
                  <a:pt x="668070" y="924140"/>
                </a:lnTo>
                <a:lnTo>
                  <a:pt x="710107" y="903859"/>
                </a:lnTo>
                <a:lnTo>
                  <a:pt x="749769" y="879741"/>
                </a:lnTo>
                <a:lnTo>
                  <a:pt x="786815" y="852030"/>
                </a:lnTo>
                <a:lnTo>
                  <a:pt x="820991" y="820966"/>
                </a:lnTo>
                <a:lnTo>
                  <a:pt x="852055" y="786790"/>
                </a:lnTo>
                <a:lnTo>
                  <a:pt x="879767" y="749744"/>
                </a:lnTo>
                <a:lnTo>
                  <a:pt x="903884" y="710095"/>
                </a:lnTo>
                <a:lnTo>
                  <a:pt x="924166" y="668058"/>
                </a:lnTo>
                <a:lnTo>
                  <a:pt x="940371" y="623874"/>
                </a:lnTo>
                <a:lnTo>
                  <a:pt x="952233" y="577811"/>
                </a:lnTo>
                <a:lnTo>
                  <a:pt x="959535" y="530110"/>
                </a:lnTo>
                <a:lnTo>
                  <a:pt x="962025" y="48099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A22E937-09A9-0A72-3A7D-8F3D997B38E5}"/>
              </a:ext>
            </a:extLst>
          </p:cNvPr>
          <p:cNvSpPr txBox="1"/>
          <p:nvPr/>
        </p:nvSpPr>
        <p:spPr>
          <a:xfrm>
            <a:off x="529198" y="597126"/>
            <a:ext cx="66817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3200" b="1" dirty="0">
                <a:ln/>
                <a:solidFill>
                  <a:schemeClr val="accent3"/>
                </a:solidFill>
              </a:rPr>
              <a:t> 4</a:t>
            </a:r>
            <a:endParaRPr lang="tr-TR" sz="3600" b="1" dirty="0">
              <a:ln w="57150"/>
              <a:solidFill>
                <a:schemeClr val="accent3"/>
              </a:solidFill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8B03BE4-41A6-303E-A5ED-EA01DFADAEFB}"/>
              </a:ext>
            </a:extLst>
          </p:cNvPr>
          <p:cNvSpPr txBox="1"/>
          <p:nvPr/>
        </p:nvSpPr>
        <p:spPr>
          <a:xfrm>
            <a:off x="3668386" y="453167"/>
            <a:ext cx="614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defRPr>
            </a:lvl1pPr>
          </a:lstStyle>
          <a:p>
            <a:r>
              <a:rPr lang="tr-TR" dirty="0"/>
              <a:t>İş Modeli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B1AD793-BB91-6BA2-900E-EB639B2045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482759" cy="24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Resim 6" descr="kalıp, desen, düzen, dikiş, monokrom, tek renkli içeren bir resim&#10;&#10;Açıklama otomatik olarak oluşturuldu">
            <a:extLst>
              <a:ext uri="{FF2B5EF4-FFF2-40B4-BE49-F238E27FC236}">
                <a16:creationId xmlns:a16="http://schemas.microsoft.com/office/drawing/2014/main" id="{118C59D5-3B3B-593F-2746-10DCAC57A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94" y="4478594"/>
            <a:ext cx="2379406" cy="237940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57DC025-AA0A-9C76-034F-2BFECCA37438}"/>
              </a:ext>
            </a:extLst>
          </p:cNvPr>
          <p:cNvSpPr txBox="1"/>
          <p:nvPr/>
        </p:nvSpPr>
        <p:spPr>
          <a:xfrm>
            <a:off x="3668386" y="2379406"/>
            <a:ext cx="7576457" cy="174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17800"/>
              </a:lnSpc>
              <a:spcBef>
                <a:spcPts val="90"/>
              </a:spcBef>
            </a:pPr>
            <a:r>
              <a:rPr lang="tr-TR" sz="1800" spc="204" dirty="0">
                <a:solidFill>
                  <a:srgbClr val="E7EDF1"/>
                </a:solidFill>
                <a:latin typeface="Calibri"/>
                <a:cs typeface="Calibri"/>
              </a:rPr>
              <a:t>En özel gününüzde aşkınızı tüm sevdiklerinizle paylaşmanın en iyi yolu doğru seçilmiş bir çalma listesi.</a:t>
            </a:r>
          </a:p>
          <a:p>
            <a:pPr marL="12700" marR="5080" algn="ctr">
              <a:lnSpc>
                <a:spcPct val="117800"/>
              </a:lnSpc>
              <a:spcBef>
                <a:spcPts val="90"/>
              </a:spcBef>
            </a:pP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Bu şarkılar aşkınızı anlatıyor!</a:t>
            </a:r>
            <a:endParaRPr lang="tr-TR" sz="1800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 algn="ctr">
              <a:lnSpc>
                <a:spcPct val="117800"/>
              </a:lnSpc>
              <a:spcBef>
                <a:spcPts val="90"/>
              </a:spcBef>
            </a:pPr>
            <a:endParaRPr lang="tr-TR" sz="1800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7800"/>
              </a:lnSpc>
              <a:spcBef>
                <a:spcPts val="90"/>
              </a:spcBef>
            </a:pPr>
            <a:r>
              <a:rPr lang="tr-TR" sz="1800" spc="204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endParaRPr lang="tr-TR" sz="1800" dirty="0">
              <a:latin typeface="Calibri"/>
              <a:cs typeface="Calibri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D4E3DA-7B01-7891-B00C-5EB62434C6D9}"/>
              </a:ext>
            </a:extLst>
          </p:cNvPr>
          <p:cNvSpPr txBox="1"/>
          <p:nvPr/>
        </p:nvSpPr>
        <p:spPr>
          <a:xfrm>
            <a:off x="3668386" y="1421810"/>
            <a:ext cx="6144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defRPr>
            </a:lvl1pPr>
          </a:lstStyle>
          <a:p>
            <a:r>
              <a:rPr lang="tr-TR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Düğün</a:t>
            </a:r>
          </a:p>
        </p:txBody>
      </p:sp>
    </p:spTree>
    <p:extLst>
      <p:ext uri="{BB962C8B-B14F-4D97-AF65-F5344CB8AC3E}">
        <p14:creationId xmlns:p14="http://schemas.microsoft.com/office/powerpoint/2010/main" val="236705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dans, jimnastik içeren bir resim&#10;&#10;Açıklama otomatik olarak oluşturuldu">
            <a:extLst>
              <a:ext uri="{FF2B5EF4-FFF2-40B4-BE49-F238E27FC236}">
                <a16:creationId xmlns:a16="http://schemas.microsoft.com/office/drawing/2014/main" id="{9FCFD309-9755-3193-39EA-3DF87000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28" y="2683959"/>
            <a:ext cx="2482760" cy="4200947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32A9CF4-BA14-D5F6-33AD-88A10A256B71}"/>
              </a:ext>
            </a:extLst>
          </p:cNvPr>
          <p:cNvSpPr txBox="1"/>
          <p:nvPr/>
        </p:nvSpPr>
        <p:spPr>
          <a:xfrm>
            <a:off x="141340" y="1666876"/>
            <a:ext cx="2405917" cy="986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PROJE</a:t>
            </a:r>
            <a:r>
              <a:rPr sz="3000" b="1" spc="97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AŞAMALARI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E840C68-930E-FC59-52AB-B2BB601323F8}"/>
              </a:ext>
            </a:extLst>
          </p:cNvPr>
          <p:cNvSpPr/>
          <p:nvPr/>
        </p:nvSpPr>
        <p:spPr>
          <a:xfrm>
            <a:off x="382273" y="439280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910310" y="480987"/>
                </a:moveTo>
                <a:lnTo>
                  <a:pt x="908240" y="438912"/>
                </a:lnTo>
                <a:lnTo>
                  <a:pt x="902055" y="397230"/>
                </a:lnTo>
                <a:lnTo>
                  <a:pt x="891819" y="356374"/>
                </a:lnTo>
                <a:lnTo>
                  <a:pt x="877633" y="316712"/>
                </a:lnTo>
                <a:lnTo>
                  <a:pt x="859624" y="278625"/>
                </a:lnTo>
                <a:lnTo>
                  <a:pt x="837958" y="242493"/>
                </a:lnTo>
                <a:lnTo>
                  <a:pt x="812863" y="208661"/>
                </a:lnTo>
                <a:lnTo>
                  <a:pt x="784580" y="177444"/>
                </a:lnTo>
                <a:lnTo>
                  <a:pt x="753364" y="149148"/>
                </a:lnTo>
                <a:lnTo>
                  <a:pt x="719531" y="124053"/>
                </a:lnTo>
                <a:lnTo>
                  <a:pt x="683387" y="102400"/>
                </a:lnTo>
                <a:lnTo>
                  <a:pt x="645312" y="84391"/>
                </a:lnTo>
                <a:lnTo>
                  <a:pt x="605650" y="70192"/>
                </a:lnTo>
                <a:lnTo>
                  <a:pt x="564781" y="59956"/>
                </a:lnTo>
                <a:lnTo>
                  <a:pt x="523113" y="53771"/>
                </a:lnTo>
                <a:lnTo>
                  <a:pt x="481037" y="51714"/>
                </a:lnTo>
                <a:lnTo>
                  <a:pt x="470496" y="51841"/>
                </a:lnTo>
                <a:lnTo>
                  <a:pt x="428485" y="54940"/>
                </a:lnTo>
                <a:lnTo>
                  <a:pt x="386981" y="62141"/>
                </a:lnTo>
                <a:lnTo>
                  <a:pt x="346379" y="73380"/>
                </a:lnTo>
                <a:lnTo>
                  <a:pt x="307073" y="88531"/>
                </a:lnTo>
                <a:lnTo>
                  <a:pt x="269443" y="107480"/>
                </a:lnTo>
                <a:lnTo>
                  <a:pt x="233857" y="130022"/>
                </a:lnTo>
                <a:lnTo>
                  <a:pt x="200647" y="155930"/>
                </a:lnTo>
                <a:lnTo>
                  <a:pt x="170129" y="184988"/>
                </a:lnTo>
                <a:lnTo>
                  <a:pt x="142621" y="216877"/>
                </a:lnTo>
                <a:lnTo>
                  <a:pt x="118364" y="251320"/>
                </a:lnTo>
                <a:lnTo>
                  <a:pt x="97599" y="287985"/>
                </a:lnTo>
                <a:lnTo>
                  <a:pt x="80518" y="326491"/>
                </a:lnTo>
                <a:lnTo>
                  <a:pt x="67310" y="366496"/>
                </a:lnTo>
                <a:lnTo>
                  <a:pt x="58077" y="407593"/>
                </a:lnTo>
                <a:lnTo>
                  <a:pt x="52920" y="449402"/>
                </a:lnTo>
                <a:lnTo>
                  <a:pt x="51765" y="480987"/>
                </a:lnTo>
                <a:lnTo>
                  <a:pt x="51892" y="491528"/>
                </a:lnTo>
                <a:lnTo>
                  <a:pt x="54991" y="533539"/>
                </a:lnTo>
                <a:lnTo>
                  <a:pt x="62191" y="575043"/>
                </a:lnTo>
                <a:lnTo>
                  <a:pt x="73431" y="615645"/>
                </a:lnTo>
                <a:lnTo>
                  <a:pt x="88582" y="654951"/>
                </a:lnTo>
                <a:lnTo>
                  <a:pt x="107530" y="692581"/>
                </a:lnTo>
                <a:lnTo>
                  <a:pt x="130073" y="728167"/>
                </a:lnTo>
                <a:lnTo>
                  <a:pt x="155981" y="761377"/>
                </a:lnTo>
                <a:lnTo>
                  <a:pt x="185039" y="791883"/>
                </a:lnTo>
                <a:lnTo>
                  <a:pt x="216928" y="819404"/>
                </a:lnTo>
                <a:lnTo>
                  <a:pt x="251371" y="843661"/>
                </a:lnTo>
                <a:lnTo>
                  <a:pt x="288036" y="864425"/>
                </a:lnTo>
                <a:lnTo>
                  <a:pt x="326542" y="881494"/>
                </a:lnTo>
                <a:lnTo>
                  <a:pt x="366547" y="894715"/>
                </a:lnTo>
                <a:lnTo>
                  <a:pt x="407644" y="903935"/>
                </a:lnTo>
                <a:lnTo>
                  <a:pt x="449453" y="909091"/>
                </a:lnTo>
                <a:lnTo>
                  <a:pt x="481037" y="910259"/>
                </a:lnTo>
                <a:lnTo>
                  <a:pt x="491578" y="910132"/>
                </a:lnTo>
                <a:lnTo>
                  <a:pt x="533590" y="907034"/>
                </a:lnTo>
                <a:lnTo>
                  <a:pt x="575094" y="899833"/>
                </a:lnTo>
                <a:lnTo>
                  <a:pt x="615696" y="888593"/>
                </a:lnTo>
                <a:lnTo>
                  <a:pt x="655002" y="873429"/>
                </a:lnTo>
                <a:lnTo>
                  <a:pt x="692619" y="854494"/>
                </a:lnTo>
                <a:lnTo>
                  <a:pt x="728218" y="831951"/>
                </a:lnTo>
                <a:lnTo>
                  <a:pt x="761428" y="806030"/>
                </a:lnTo>
                <a:lnTo>
                  <a:pt x="791933" y="776986"/>
                </a:lnTo>
                <a:lnTo>
                  <a:pt x="819454" y="745083"/>
                </a:lnTo>
                <a:lnTo>
                  <a:pt x="843711" y="710641"/>
                </a:lnTo>
                <a:lnTo>
                  <a:pt x="864476" y="673989"/>
                </a:lnTo>
                <a:lnTo>
                  <a:pt x="881545" y="635469"/>
                </a:lnTo>
                <a:lnTo>
                  <a:pt x="894765" y="595477"/>
                </a:lnTo>
                <a:lnTo>
                  <a:pt x="903986" y="554367"/>
                </a:lnTo>
                <a:lnTo>
                  <a:pt x="909142" y="512559"/>
                </a:lnTo>
                <a:lnTo>
                  <a:pt x="910310" y="480987"/>
                </a:lnTo>
                <a:close/>
              </a:path>
              <a:path w="962025" h="962025">
                <a:moveTo>
                  <a:pt x="962025" y="480999"/>
                </a:moveTo>
                <a:lnTo>
                  <a:pt x="959535" y="431888"/>
                </a:lnTo>
                <a:lnTo>
                  <a:pt x="952233" y="384175"/>
                </a:lnTo>
                <a:lnTo>
                  <a:pt x="940358" y="338112"/>
                </a:lnTo>
                <a:lnTo>
                  <a:pt x="929055" y="307289"/>
                </a:lnTo>
                <a:lnTo>
                  <a:pt x="929055" y="480999"/>
                </a:lnTo>
                <a:lnTo>
                  <a:pt x="926426" y="529742"/>
                </a:lnTo>
                <a:lnTo>
                  <a:pt x="918705" y="576999"/>
                </a:lnTo>
                <a:lnTo>
                  <a:pt x="906183" y="622465"/>
                </a:lnTo>
                <a:lnTo>
                  <a:pt x="889127" y="665873"/>
                </a:lnTo>
                <a:lnTo>
                  <a:pt x="867803" y="706958"/>
                </a:lnTo>
                <a:lnTo>
                  <a:pt x="842505" y="745439"/>
                </a:lnTo>
                <a:lnTo>
                  <a:pt x="813498" y="781037"/>
                </a:lnTo>
                <a:lnTo>
                  <a:pt x="781050" y="813473"/>
                </a:lnTo>
                <a:lnTo>
                  <a:pt x="745451" y="842479"/>
                </a:lnTo>
                <a:lnTo>
                  <a:pt x="706970" y="867778"/>
                </a:lnTo>
                <a:lnTo>
                  <a:pt x="665886" y="889088"/>
                </a:lnTo>
                <a:lnTo>
                  <a:pt x="622477" y="906157"/>
                </a:lnTo>
                <a:lnTo>
                  <a:pt x="576999" y="918679"/>
                </a:lnTo>
                <a:lnTo>
                  <a:pt x="529755" y="926388"/>
                </a:lnTo>
                <a:lnTo>
                  <a:pt x="480999" y="929030"/>
                </a:lnTo>
                <a:lnTo>
                  <a:pt x="432257" y="926388"/>
                </a:lnTo>
                <a:lnTo>
                  <a:pt x="385013" y="918679"/>
                </a:lnTo>
                <a:lnTo>
                  <a:pt x="339547" y="906157"/>
                </a:lnTo>
                <a:lnTo>
                  <a:pt x="296138" y="889088"/>
                </a:lnTo>
                <a:lnTo>
                  <a:pt x="255054" y="867778"/>
                </a:lnTo>
                <a:lnTo>
                  <a:pt x="216585" y="842479"/>
                </a:lnTo>
                <a:lnTo>
                  <a:pt x="180987" y="813473"/>
                </a:lnTo>
                <a:lnTo>
                  <a:pt x="148551" y="781037"/>
                </a:lnTo>
                <a:lnTo>
                  <a:pt x="119532" y="745439"/>
                </a:lnTo>
                <a:lnTo>
                  <a:pt x="94234" y="706970"/>
                </a:lnTo>
                <a:lnTo>
                  <a:pt x="72910" y="665886"/>
                </a:lnTo>
                <a:lnTo>
                  <a:pt x="55854" y="622465"/>
                </a:lnTo>
                <a:lnTo>
                  <a:pt x="43319" y="576999"/>
                </a:lnTo>
                <a:lnTo>
                  <a:pt x="35610" y="529742"/>
                </a:lnTo>
                <a:lnTo>
                  <a:pt x="32969" y="480999"/>
                </a:lnTo>
                <a:lnTo>
                  <a:pt x="35610" y="432244"/>
                </a:lnTo>
                <a:lnTo>
                  <a:pt x="43319" y="385000"/>
                </a:lnTo>
                <a:lnTo>
                  <a:pt x="55854" y="339534"/>
                </a:lnTo>
                <a:lnTo>
                  <a:pt x="72910" y="296125"/>
                </a:lnTo>
                <a:lnTo>
                  <a:pt x="94234" y="255041"/>
                </a:lnTo>
                <a:lnTo>
                  <a:pt x="119532" y="216573"/>
                </a:lnTo>
                <a:lnTo>
                  <a:pt x="148539" y="180975"/>
                </a:lnTo>
                <a:lnTo>
                  <a:pt x="180987" y="148539"/>
                </a:lnTo>
                <a:lnTo>
                  <a:pt x="216573" y="119532"/>
                </a:lnTo>
                <a:lnTo>
                  <a:pt x="255054" y="94221"/>
                </a:lnTo>
                <a:lnTo>
                  <a:pt x="296138" y="72910"/>
                </a:lnTo>
                <a:lnTo>
                  <a:pt x="339547" y="55841"/>
                </a:lnTo>
                <a:lnTo>
                  <a:pt x="385013" y="43319"/>
                </a:lnTo>
                <a:lnTo>
                  <a:pt x="432257" y="35598"/>
                </a:lnTo>
                <a:lnTo>
                  <a:pt x="480999" y="32969"/>
                </a:lnTo>
                <a:lnTo>
                  <a:pt x="529755" y="35598"/>
                </a:lnTo>
                <a:lnTo>
                  <a:pt x="576999" y="43319"/>
                </a:lnTo>
                <a:lnTo>
                  <a:pt x="622477" y="55841"/>
                </a:lnTo>
                <a:lnTo>
                  <a:pt x="665886" y="72910"/>
                </a:lnTo>
                <a:lnTo>
                  <a:pt x="706983" y="94221"/>
                </a:lnTo>
                <a:lnTo>
                  <a:pt x="745464" y="119532"/>
                </a:lnTo>
                <a:lnTo>
                  <a:pt x="781062" y="148539"/>
                </a:lnTo>
                <a:lnTo>
                  <a:pt x="813498" y="180975"/>
                </a:lnTo>
                <a:lnTo>
                  <a:pt x="842505" y="216573"/>
                </a:lnTo>
                <a:lnTo>
                  <a:pt x="867816" y="255041"/>
                </a:lnTo>
                <a:lnTo>
                  <a:pt x="889127" y="296125"/>
                </a:lnTo>
                <a:lnTo>
                  <a:pt x="906195" y="339534"/>
                </a:lnTo>
                <a:lnTo>
                  <a:pt x="918718" y="385000"/>
                </a:lnTo>
                <a:lnTo>
                  <a:pt x="926426" y="432244"/>
                </a:lnTo>
                <a:lnTo>
                  <a:pt x="929055" y="480999"/>
                </a:lnTo>
                <a:lnTo>
                  <a:pt x="929055" y="307289"/>
                </a:lnTo>
                <a:lnTo>
                  <a:pt x="903884" y="251904"/>
                </a:lnTo>
                <a:lnTo>
                  <a:pt x="879767" y="212242"/>
                </a:lnTo>
                <a:lnTo>
                  <a:pt x="852043" y="175209"/>
                </a:lnTo>
                <a:lnTo>
                  <a:pt x="820978" y="141033"/>
                </a:lnTo>
                <a:lnTo>
                  <a:pt x="786803" y="109969"/>
                </a:lnTo>
                <a:lnTo>
                  <a:pt x="749757" y="82257"/>
                </a:lnTo>
                <a:lnTo>
                  <a:pt x="710095" y="58140"/>
                </a:lnTo>
                <a:lnTo>
                  <a:pt x="668058" y="37858"/>
                </a:lnTo>
                <a:lnTo>
                  <a:pt x="623887" y="21666"/>
                </a:lnTo>
                <a:lnTo>
                  <a:pt x="577811" y="9791"/>
                </a:lnTo>
                <a:lnTo>
                  <a:pt x="530110" y="2489"/>
                </a:lnTo>
                <a:lnTo>
                  <a:pt x="480999" y="0"/>
                </a:lnTo>
                <a:lnTo>
                  <a:pt x="431888" y="2489"/>
                </a:lnTo>
                <a:lnTo>
                  <a:pt x="384175" y="9791"/>
                </a:lnTo>
                <a:lnTo>
                  <a:pt x="338112" y="21666"/>
                </a:lnTo>
                <a:lnTo>
                  <a:pt x="293941" y="37858"/>
                </a:lnTo>
                <a:lnTo>
                  <a:pt x="251904" y="58140"/>
                </a:lnTo>
                <a:lnTo>
                  <a:pt x="212242" y="82257"/>
                </a:lnTo>
                <a:lnTo>
                  <a:pt x="175209" y="109969"/>
                </a:lnTo>
                <a:lnTo>
                  <a:pt x="141033" y="141033"/>
                </a:lnTo>
                <a:lnTo>
                  <a:pt x="109969" y="175209"/>
                </a:lnTo>
                <a:lnTo>
                  <a:pt x="82257" y="212242"/>
                </a:lnTo>
                <a:lnTo>
                  <a:pt x="58140" y="251904"/>
                </a:lnTo>
                <a:lnTo>
                  <a:pt x="37858" y="293941"/>
                </a:lnTo>
                <a:lnTo>
                  <a:pt x="21666" y="338112"/>
                </a:lnTo>
                <a:lnTo>
                  <a:pt x="9791" y="384175"/>
                </a:lnTo>
                <a:lnTo>
                  <a:pt x="2489" y="431888"/>
                </a:lnTo>
                <a:lnTo>
                  <a:pt x="0" y="480999"/>
                </a:lnTo>
                <a:lnTo>
                  <a:pt x="2489" y="530110"/>
                </a:lnTo>
                <a:lnTo>
                  <a:pt x="9791" y="577811"/>
                </a:lnTo>
                <a:lnTo>
                  <a:pt x="21666" y="623874"/>
                </a:lnTo>
                <a:lnTo>
                  <a:pt x="37858" y="668058"/>
                </a:lnTo>
                <a:lnTo>
                  <a:pt x="58140" y="710095"/>
                </a:lnTo>
                <a:lnTo>
                  <a:pt x="82257" y="749744"/>
                </a:lnTo>
                <a:lnTo>
                  <a:pt x="109969" y="786790"/>
                </a:lnTo>
                <a:lnTo>
                  <a:pt x="141033" y="820966"/>
                </a:lnTo>
                <a:lnTo>
                  <a:pt x="175209" y="852030"/>
                </a:lnTo>
                <a:lnTo>
                  <a:pt x="212242" y="879741"/>
                </a:lnTo>
                <a:lnTo>
                  <a:pt x="251904" y="903859"/>
                </a:lnTo>
                <a:lnTo>
                  <a:pt x="293941" y="924140"/>
                </a:lnTo>
                <a:lnTo>
                  <a:pt x="338112" y="940333"/>
                </a:lnTo>
                <a:lnTo>
                  <a:pt x="384175" y="952207"/>
                </a:lnTo>
                <a:lnTo>
                  <a:pt x="431888" y="959510"/>
                </a:lnTo>
                <a:lnTo>
                  <a:pt x="480999" y="961999"/>
                </a:lnTo>
                <a:lnTo>
                  <a:pt x="530110" y="959510"/>
                </a:lnTo>
                <a:lnTo>
                  <a:pt x="577824" y="952207"/>
                </a:lnTo>
                <a:lnTo>
                  <a:pt x="623887" y="940333"/>
                </a:lnTo>
                <a:lnTo>
                  <a:pt x="668070" y="924140"/>
                </a:lnTo>
                <a:lnTo>
                  <a:pt x="710107" y="903859"/>
                </a:lnTo>
                <a:lnTo>
                  <a:pt x="749769" y="879741"/>
                </a:lnTo>
                <a:lnTo>
                  <a:pt x="786815" y="852030"/>
                </a:lnTo>
                <a:lnTo>
                  <a:pt x="820991" y="820966"/>
                </a:lnTo>
                <a:lnTo>
                  <a:pt x="852055" y="786790"/>
                </a:lnTo>
                <a:lnTo>
                  <a:pt x="879767" y="749744"/>
                </a:lnTo>
                <a:lnTo>
                  <a:pt x="903884" y="710095"/>
                </a:lnTo>
                <a:lnTo>
                  <a:pt x="924166" y="668058"/>
                </a:lnTo>
                <a:lnTo>
                  <a:pt x="940371" y="623874"/>
                </a:lnTo>
                <a:lnTo>
                  <a:pt x="952233" y="577811"/>
                </a:lnTo>
                <a:lnTo>
                  <a:pt x="959535" y="530110"/>
                </a:lnTo>
                <a:lnTo>
                  <a:pt x="962025" y="48099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A22E937-09A9-0A72-3A7D-8F3D997B38E5}"/>
              </a:ext>
            </a:extLst>
          </p:cNvPr>
          <p:cNvSpPr txBox="1"/>
          <p:nvPr/>
        </p:nvSpPr>
        <p:spPr>
          <a:xfrm>
            <a:off x="529198" y="597126"/>
            <a:ext cx="66817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3200" b="1" dirty="0">
                <a:ln/>
                <a:solidFill>
                  <a:schemeClr val="accent3"/>
                </a:solidFill>
              </a:rPr>
              <a:t> 4</a:t>
            </a:r>
            <a:endParaRPr lang="tr-TR" sz="3600" b="1" dirty="0">
              <a:ln w="57150"/>
              <a:solidFill>
                <a:schemeClr val="accent3"/>
              </a:solidFill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8B03BE4-41A6-303E-A5ED-EA01DFADAEFB}"/>
              </a:ext>
            </a:extLst>
          </p:cNvPr>
          <p:cNvSpPr txBox="1"/>
          <p:nvPr/>
        </p:nvSpPr>
        <p:spPr>
          <a:xfrm>
            <a:off x="3668386" y="453167"/>
            <a:ext cx="614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defRPr>
            </a:lvl1pPr>
          </a:lstStyle>
          <a:p>
            <a:r>
              <a:rPr lang="tr-TR" dirty="0"/>
              <a:t>İş Modeli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B1AD793-BB91-6BA2-900E-EB639B2045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482759" cy="24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Resim 6" descr="kalıp, desen, düzen, dikiş, monokrom, tek renkli içeren bir resim&#10;&#10;Açıklama otomatik olarak oluşturuldu">
            <a:extLst>
              <a:ext uri="{FF2B5EF4-FFF2-40B4-BE49-F238E27FC236}">
                <a16:creationId xmlns:a16="http://schemas.microsoft.com/office/drawing/2014/main" id="{118C59D5-3B3B-593F-2746-10DCAC57A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94" y="4478594"/>
            <a:ext cx="2379406" cy="237940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57DC025-AA0A-9C76-034F-2BFECCA37438}"/>
              </a:ext>
            </a:extLst>
          </p:cNvPr>
          <p:cNvSpPr txBox="1"/>
          <p:nvPr/>
        </p:nvSpPr>
        <p:spPr>
          <a:xfrm>
            <a:off x="3668386" y="2379406"/>
            <a:ext cx="7576457" cy="174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17800"/>
              </a:lnSpc>
              <a:spcBef>
                <a:spcPts val="90"/>
              </a:spcBef>
            </a:pP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Miniklerin doğum günlerinde doyasıya eğlenmeleri için gereken tüm şarkılar </a:t>
            </a:r>
            <a:r>
              <a:rPr lang="tr-TR" spc="204">
                <a:solidFill>
                  <a:srgbClr val="E7EDF1"/>
                </a:solidFill>
                <a:latin typeface="Calibri"/>
                <a:cs typeface="Calibri"/>
              </a:rPr>
              <a:t>bu listede.</a:t>
            </a:r>
          </a:p>
          <a:p>
            <a:pPr marL="12700" marR="5080" algn="ctr">
              <a:lnSpc>
                <a:spcPct val="117800"/>
              </a:lnSpc>
              <a:spcBef>
                <a:spcPts val="90"/>
              </a:spcBef>
            </a:pPr>
            <a:r>
              <a:rPr lang="tr-TR" spc="204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endParaRPr lang="tr-TR" sz="1800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 algn="ctr">
              <a:lnSpc>
                <a:spcPct val="117800"/>
              </a:lnSpc>
              <a:spcBef>
                <a:spcPts val="90"/>
              </a:spcBef>
            </a:pPr>
            <a:endParaRPr lang="tr-TR" sz="1800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7800"/>
              </a:lnSpc>
              <a:spcBef>
                <a:spcPts val="90"/>
              </a:spcBef>
            </a:pPr>
            <a:r>
              <a:rPr lang="tr-TR" sz="1800" spc="204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endParaRPr lang="tr-TR" sz="1800" dirty="0">
              <a:latin typeface="Calibri"/>
              <a:cs typeface="Calibri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D4E3DA-7B01-7891-B00C-5EB62434C6D9}"/>
              </a:ext>
            </a:extLst>
          </p:cNvPr>
          <p:cNvSpPr txBox="1"/>
          <p:nvPr/>
        </p:nvSpPr>
        <p:spPr>
          <a:xfrm>
            <a:off x="3668386" y="1421810"/>
            <a:ext cx="6144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defRPr>
            </a:lvl1pPr>
          </a:lstStyle>
          <a:p>
            <a:r>
              <a:rPr lang="tr-TR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Çocuk Partileri</a:t>
            </a:r>
          </a:p>
        </p:txBody>
      </p:sp>
    </p:spTree>
    <p:extLst>
      <p:ext uri="{BB962C8B-B14F-4D97-AF65-F5344CB8AC3E}">
        <p14:creationId xmlns:p14="http://schemas.microsoft.com/office/powerpoint/2010/main" val="135810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3F158F-0CB6-A1EB-72F8-AF8FACAC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1005482"/>
            <a:ext cx="10026650" cy="655637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/>
              <a:t>D</a:t>
            </a:r>
            <a:r>
              <a:rPr lang="tr-TR" sz="3200" b="1" cap="none" dirty="0">
                <a:latin typeface="+mn-lt"/>
              </a:rPr>
              <a:t>ans Edilebilir Müzik Tahmin Modeli </a:t>
            </a:r>
            <a:endParaRPr lang="tr-TR" sz="3200" b="1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DB4339-D14F-AB0F-5C12-13060EFE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815" y="3041779"/>
            <a:ext cx="10026650" cy="1632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pc="445" dirty="0">
                <a:solidFill>
                  <a:srgbClr val="E7EDF1"/>
                </a:solidFill>
                <a:latin typeface="Calibri"/>
                <a:cs typeface="Calibri"/>
              </a:rPr>
              <a:t>	</a:t>
            </a:r>
            <a:r>
              <a:rPr lang="tr-TR" sz="2000" spc="445" dirty="0">
                <a:solidFill>
                  <a:srgbClr val="E7EDF1"/>
                </a:solidFill>
                <a:latin typeface="Calibri"/>
                <a:cs typeface="Calibri"/>
              </a:rPr>
              <a:t>Spotify müzik parçalarının 125’ten fazla türüne ilişkin bilgileri ve bazı ses özelliklerini içeren veri setini kullanarak dans edilebilir müziklerin tahminlemesini yapmak ve bir müzik listesi oluşturmak</a:t>
            </a:r>
            <a:endParaRPr lang="tr-TR" sz="2000" dirty="0">
              <a:latin typeface="Calibri"/>
              <a:cs typeface="Calibri"/>
            </a:endParaRP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2E382B5-4647-B267-B5DC-02CECDBE20D1}"/>
              </a:ext>
            </a:extLst>
          </p:cNvPr>
          <p:cNvSpPr txBox="1"/>
          <p:nvPr/>
        </p:nvSpPr>
        <p:spPr>
          <a:xfrm>
            <a:off x="4101063" y="1853434"/>
            <a:ext cx="3989873" cy="86177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buNone/>
              <a:defRPr sz="2800" b="1" cap="all" spc="400" baseline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defRPr>
            </a:lvl1pPr>
          </a:lstStyle>
          <a:p>
            <a:r>
              <a:rPr lang="tr-TR" dirty="0"/>
              <a:t>Projeye  Genel  Bakış</a:t>
            </a:r>
          </a:p>
        </p:txBody>
      </p:sp>
      <p:pic>
        <p:nvPicPr>
          <p:cNvPr id="7" name="Resim 6" descr="sanat, renklilik, hafif içeren bir resim&#10;&#10;Açıklama otomatik olarak oluşturuldu">
            <a:extLst>
              <a:ext uri="{FF2B5EF4-FFF2-40B4-BE49-F238E27FC236}">
                <a16:creationId xmlns:a16="http://schemas.microsoft.com/office/drawing/2014/main" id="{7B8067B4-C8E1-D5C4-72B2-C6ADF3976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74" y="3196446"/>
            <a:ext cx="3813512" cy="37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B4BCEB-5383-DDCA-2AB2-1F94975D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465" y="242501"/>
            <a:ext cx="5470460" cy="655637"/>
          </a:xfr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  <a:ea typeface="+mn-ea"/>
                <a:cs typeface="+mn-cs"/>
              </a:rPr>
              <a:t>Veri Setimiz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2BA526-E882-8F0E-2BEC-9C523DBB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441" y="1135031"/>
            <a:ext cx="6633587" cy="392216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tr-TR" sz="1600" dirty="0" err="1">
                <a:latin typeface="Calibri"/>
                <a:cs typeface="Calibri"/>
              </a:rPr>
              <a:t>loudness:Bir</a:t>
            </a:r>
            <a:r>
              <a:rPr lang="tr-TR" sz="1600" dirty="0">
                <a:latin typeface="Calibri"/>
                <a:cs typeface="Calibri"/>
              </a:rPr>
              <a:t> parçanın desibel (dB) cinsinden genel ses yüksekliği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 err="1">
                <a:latin typeface="Calibri"/>
                <a:cs typeface="Calibri"/>
              </a:rPr>
              <a:t>mode</a:t>
            </a:r>
            <a:r>
              <a:rPr lang="tr-TR" sz="1600" dirty="0">
                <a:latin typeface="Calibri"/>
                <a:cs typeface="Calibri"/>
              </a:rPr>
              <a:t>: Mod, melodik içeriğinin türetildiği ölçek türünü belirtir.(Majör =1,Minör=0)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 err="1">
                <a:latin typeface="Calibri"/>
                <a:cs typeface="Calibri"/>
              </a:rPr>
              <a:t>speechiness</a:t>
            </a:r>
            <a:r>
              <a:rPr lang="tr-TR" sz="1600" dirty="0">
                <a:latin typeface="Calibri"/>
                <a:cs typeface="Calibri"/>
              </a:rPr>
              <a:t>: parçada konuşulan sözcüklerin varlığı (0-1 arasında,  1 e yakın </a:t>
            </a:r>
            <a:r>
              <a:rPr lang="tr-TR" sz="1600" dirty="0" err="1">
                <a:latin typeface="Calibri"/>
                <a:cs typeface="Calibri"/>
              </a:rPr>
              <a:t>talkshow</a:t>
            </a:r>
            <a:r>
              <a:rPr lang="tr-TR" sz="1600" dirty="0">
                <a:latin typeface="Calibri"/>
                <a:cs typeface="Calibri"/>
              </a:rPr>
              <a:t> </a:t>
            </a:r>
            <a:r>
              <a:rPr lang="tr-TR" sz="1600" dirty="0" err="1">
                <a:latin typeface="Calibri"/>
                <a:cs typeface="Calibri"/>
              </a:rPr>
              <a:t>vs</a:t>
            </a:r>
            <a:r>
              <a:rPr lang="tr-TR" sz="1600" dirty="0">
                <a:latin typeface="Calibri"/>
                <a:cs typeface="Calibri"/>
              </a:rPr>
              <a:t>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 err="1">
                <a:latin typeface="Calibri"/>
                <a:cs typeface="Calibri"/>
              </a:rPr>
              <a:t>acousticness:Parçanın</a:t>
            </a:r>
            <a:r>
              <a:rPr lang="tr-TR" sz="1600" dirty="0">
                <a:latin typeface="Calibri"/>
                <a:cs typeface="Calibri"/>
              </a:rPr>
              <a:t> akustik olup olmadığı (0-1 arasında)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 err="1">
                <a:latin typeface="Calibri"/>
                <a:cs typeface="Calibri"/>
              </a:rPr>
              <a:t>instrumentalness:Parçanın</a:t>
            </a:r>
            <a:r>
              <a:rPr lang="tr-TR" sz="1600" dirty="0">
                <a:latin typeface="Calibri"/>
                <a:cs typeface="Calibri"/>
              </a:rPr>
              <a:t> vokal içerip içermediği(0-1 arasında)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 err="1">
                <a:latin typeface="Calibri"/>
                <a:cs typeface="Calibri"/>
              </a:rPr>
              <a:t>liveness</a:t>
            </a:r>
            <a:r>
              <a:rPr lang="tr-TR" sz="1600" dirty="0">
                <a:latin typeface="Calibri"/>
                <a:cs typeface="Calibri"/>
              </a:rPr>
              <a:t>: Kayıtta bir izleyicinin varlığını algılar (0-1 arasında)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>
                <a:latin typeface="Calibri"/>
                <a:cs typeface="Calibri"/>
              </a:rPr>
              <a:t>valence: Parçanın aktardığı müzikal pozitifliği (0-1 arasında)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>
                <a:latin typeface="Calibri"/>
                <a:cs typeface="Calibri"/>
              </a:rPr>
              <a:t>tempo: Dakika başına vuruş (BPM) cinsinden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 err="1">
                <a:latin typeface="Calibri"/>
                <a:cs typeface="Calibri"/>
              </a:rPr>
              <a:t>time_signature</a:t>
            </a:r>
            <a:r>
              <a:rPr lang="tr-TR" sz="1600" dirty="0">
                <a:latin typeface="Calibri"/>
                <a:cs typeface="Calibri"/>
              </a:rPr>
              <a:t>: kaç vuruş olduğunu belirten </a:t>
            </a:r>
            <a:r>
              <a:rPr lang="tr-TR" sz="1600" dirty="0" err="1">
                <a:latin typeface="Calibri"/>
                <a:cs typeface="Calibri"/>
              </a:rPr>
              <a:t>gösterimsel</a:t>
            </a:r>
            <a:r>
              <a:rPr lang="tr-TR" sz="1600" dirty="0">
                <a:latin typeface="Calibri"/>
                <a:cs typeface="Calibri"/>
              </a:rPr>
              <a:t> bir kuraldır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600" dirty="0" err="1">
                <a:latin typeface="Calibri"/>
                <a:cs typeface="Calibri"/>
              </a:rPr>
              <a:t>track_genre</a:t>
            </a:r>
            <a:r>
              <a:rPr lang="tr-TR" sz="1600" dirty="0">
                <a:latin typeface="Calibri"/>
                <a:cs typeface="Calibri"/>
              </a:rPr>
              <a:t>: Parçanın ait olduğu tür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sz="18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tr-TR" sz="18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tr-TR" sz="18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tr-TR" sz="18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tr-TR" sz="18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sv-SE" sz="1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1F103D16-BD1D-22C2-6A7F-3E504C258E9F}"/>
              </a:ext>
            </a:extLst>
          </p:cNvPr>
          <p:cNvSpPr txBox="1">
            <a:spLocks/>
          </p:cNvSpPr>
          <p:nvPr/>
        </p:nvSpPr>
        <p:spPr>
          <a:xfrm>
            <a:off x="347085" y="1135031"/>
            <a:ext cx="4906050" cy="40714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sv-SE" sz="1600" b="1" dirty="0">
                <a:latin typeface="Calibri"/>
                <a:cs typeface="Calibri"/>
              </a:rPr>
              <a:t>track_id: </a:t>
            </a:r>
            <a:r>
              <a:rPr lang="sv-SE" sz="1600" dirty="0">
                <a:latin typeface="Calibri"/>
                <a:cs typeface="Calibri"/>
              </a:rPr>
              <a:t>Parçanın Spotify Kimliği</a:t>
            </a:r>
            <a:endParaRPr lang="tr-TR" sz="16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sv-SE" sz="1600" dirty="0">
                <a:latin typeface="Calibri"/>
                <a:cs typeface="Calibri"/>
              </a:rPr>
              <a:t>artists:</a:t>
            </a:r>
            <a:r>
              <a:rPr lang="tr-TR" sz="1600" dirty="0">
                <a:latin typeface="Calibri"/>
                <a:cs typeface="Calibri"/>
              </a:rPr>
              <a:t> Sanatçı ismi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tr-TR" sz="1600" dirty="0" err="1">
                <a:latin typeface="Calibri"/>
                <a:cs typeface="Calibri"/>
              </a:rPr>
              <a:t>album_name</a:t>
            </a:r>
            <a:r>
              <a:rPr lang="tr-TR" sz="1600" dirty="0">
                <a:latin typeface="Calibri"/>
                <a:cs typeface="Calibri"/>
              </a:rPr>
              <a:t>: Albüm ad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tr-TR" sz="1600" dirty="0" err="1">
                <a:latin typeface="Calibri"/>
                <a:cs typeface="Calibri"/>
              </a:rPr>
              <a:t>track_name</a:t>
            </a:r>
            <a:r>
              <a:rPr lang="tr-TR" sz="1600" dirty="0">
                <a:latin typeface="Calibri"/>
                <a:cs typeface="Calibri"/>
              </a:rPr>
              <a:t>: Parçanın adı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tr-TR" sz="1600" dirty="0" err="1">
                <a:latin typeface="Calibri"/>
                <a:cs typeface="Calibri"/>
              </a:rPr>
              <a:t>Popularity</a:t>
            </a:r>
            <a:r>
              <a:rPr lang="tr-TR" sz="1600" dirty="0">
                <a:latin typeface="Calibri"/>
                <a:cs typeface="Calibri"/>
              </a:rPr>
              <a:t>: Bir parçanın popülerliği (0-100 arasında)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tr-TR" sz="1600" dirty="0" err="1">
                <a:latin typeface="Calibri"/>
                <a:cs typeface="Calibri"/>
              </a:rPr>
              <a:t>duration_ms</a:t>
            </a:r>
            <a:r>
              <a:rPr lang="tr-TR" sz="1600" dirty="0">
                <a:latin typeface="Calibri"/>
                <a:cs typeface="Calibri"/>
              </a:rPr>
              <a:t>: Parça uzunluğu (</a:t>
            </a:r>
            <a:r>
              <a:rPr lang="tr-TR" sz="1600" dirty="0" err="1">
                <a:latin typeface="Calibri"/>
                <a:cs typeface="Calibri"/>
              </a:rPr>
              <a:t>ms</a:t>
            </a:r>
            <a:r>
              <a:rPr lang="tr-TR" sz="1600" dirty="0">
                <a:latin typeface="Calibri"/>
                <a:cs typeface="Calibri"/>
              </a:rPr>
              <a:t>)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tr-TR" sz="1600" dirty="0" err="1">
                <a:latin typeface="Calibri"/>
                <a:cs typeface="Calibri"/>
              </a:rPr>
              <a:t>explicit</a:t>
            </a:r>
            <a:r>
              <a:rPr lang="tr-TR" sz="1600" dirty="0">
                <a:latin typeface="Calibri"/>
                <a:cs typeface="Calibri"/>
              </a:rPr>
              <a:t>: Parçanın açık sözlerinin olup olmadığı (T/F/N)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tr-TR" sz="1600" dirty="0" err="1">
                <a:latin typeface="Calibri"/>
                <a:cs typeface="Calibri"/>
              </a:rPr>
              <a:t>danceability</a:t>
            </a:r>
            <a:r>
              <a:rPr lang="tr-TR" sz="1600" dirty="0">
                <a:latin typeface="Calibri"/>
                <a:cs typeface="Calibri"/>
              </a:rPr>
              <a:t>: Dans edilebilirlik (0-1 arasında)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tr-TR" sz="1600" dirty="0" err="1">
                <a:latin typeface="Calibri"/>
                <a:cs typeface="Calibri"/>
              </a:rPr>
              <a:t>energy</a:t>
            </a:r>
            <a:r>
              <a:rPr lang="tr-TR" sz="1600" dirty="0">
                <a:latin typeface="Calibri"/>
                <a:cs typeface="Calibri"/>
              </a:rPr>
              <a:t>: Enerji (0-1 arasında)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tr-TR" sz="1600" dirty="0" err="1">
                <a:latin typeface="Calibri"/>
                <a:cs typeface="Calibri"/>
              </a:rPr>
              <a:t>key</a:t>
            </a:r>
            <a:r>
              <a:rPr lang="tr-TR" sz="1600" dirty="0">
                <a:latin typeface="Calibri"/>
                <a:cs typeface="Calibri"/>
              </a:rPr>
              <a:t>: Parçanın içinde bulunduğu anahtar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tr-TR" sz="18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tr-TR" sz="18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tr-TR" sz="18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tr-TR" sz="18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tr-TR" sz="18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sv-SE" sz="1800" dirty="0">
              <a:latin typeface="Calibri"/>
              <a:cs typeface="Calibri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28F4707-75DC-A3EC-7B5C-10D02A1A2CE6}"/>
              </a:ext>
            </a:extLst>
          </p:cNvPr>
          <p:cNvSpPr txBox="1"/>
          <p:nvPr/>
        </p:nvSpPr>
        <p:spPr>
          <a:xfrm>
            <a:off x="5253135" y="5611623"/>
            <a:ext cx="3520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sv-SE" sz="1800" spc="190" dirty="0">
                <a:solidFill>
                  <a:srgbClr val="E7EDF1"/>
                </a:solidFill>
                <a:latin typeface="Calibri"/>
                <a:cs typeface="Calibri"/>
              </a:rPr>
              <a:t>Veri</a:t>
            </a:r>
            <a:r>
              <a:rPr lang="sv-SE" sz="1800" spc="13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sv-SE" sz="1800" spc="135" dirty="0">
                <a:solidFill>
                  <a:srgbClr val="E7EDF1"/>
                </a:solidFill>
                <a:latin typeface="Calibri"/>
                <a:cs typeface="Calibri"/>
              </a:rPr>
              <a:t>Seti:</a:t>
            </a:r>
            <a:endParaRPr lang="tr-TR" sz="1800" spc="135" dirty="0">
              <a:solidFill>
                <a:srgbClr val="E7EDF1"/>
              </a:solidFill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E7EDF1"/>
                </a:solidFill>
                <a:latin typeface="Calibri"/>
                <a:cs typeface="Calibri"/>
              </a:rPr>
              <a:t>114000</a:t>
            </a:r>
            <a:r>
              <a:rPr lang="sv-SE" sz="1800" spc="18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sv-SE" sz="1800" spc="280" dirty="0">
                <a:solidFill>
                  <a:srgbClr val="E7EDF1"/>
                </a:solidFill>
                <a:latin typeface="Calibri"/>
                <a:cs typeface="Calibri"/>
              </a:rPr>
              <a:t>adet</a:t>
            </a:r>
            <a:r>
              <a:rPr lang="sv-SE" sz="1800" spc="19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sv-SE" sz="1800" spc="365" dirty="0">
                <a:solidFill>
                  <a:srgbClr val="E7EDF1"/>
                </a:solidFill>
                <a:latin typeface="Calibri"/>
                <a:cs typeface="Calibri"/>
              </a:rPr>
              <a:t>gözlem</a:t>
            </a:r>
            <a:r>
              <a:rPr lang="sv-SE" sz="1800" spc="19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sv-SE" sz="1800" spc="240" dirty="0">
                <a:solidFill>
                  <a:srgbClr val="E7EDF1"/>
                </a:solidFill>
                <a:latin typeface="Calibri"/>
                <a:cs typeface="Calibri"/>
              </a:rPr>
              <a:t>birimi </a:t>
            </a:r>
            <a:endParaRPr lang="tr-TR" sz="1800" spc="240" dirty="0">
              <a:solidFill>
                <a:srgbClr val="E7EDF1"/>
              </a:solidFill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E7EDF1"/>
                </a:solidFill>
                <a:latin typeface="Calibri"/>
                <a:cs typeface="Calibri"/>
              </a:rPr>
              <a:t>20</a:t>
            </a:r>
            <a:r>
              <a:rPr lang="sv-SE" sz="1800" spc="6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sv-SE" sz="1800" spc="280" dirty="0">
                <a:solidFill>
                  <a:srgbClr val="E7EDF1"/>
                </a:solidFill>
                <a:latin typeface="Calibri"/>
                <a:cs typeface="Calibri"/>
              </a:rPr>
              <a:t>adet</a:t>
            </a:r>
            <a:r>
              <a:rPr lang="sv-SE" sz="1800" spc="6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sv-SE" sz="1800" spc="310" dirty="0">
                <a:solidFill>
                  <a:srgbClr val="E7EDF1"/>
                </a:solidFill>
                <a:latin typeface="Calibri"/>
                <a:cs typeface="Calibri"/>
              </a:rPr>
              <a:t>değişken</a:t>
            </a:r>
            <a:endParaRPr lang="tr-TR" sz="1800" spc="310" dirty="0">
              <a:solidFill>
                <a:srgbClr val="E7EDF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5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dans, jimnastik içeren bir resim&#10;&#10;Açıklama otomatik olarak oluşturuldu">
            <a:extLst>
              <a:ext uri="{FF2B5EF4-FFF2-40B4-BE49-F238E27FC236}">
                <a16:creationId xmlns:a16="http://schemas.microsoft.com/office/drawing/2014/main" id="{9FCFD309-9755-3193-39EA-3DF870002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3960"/>
            <a:ext cx="2386232" cy="4139628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32A9CF4-BA14-D5F6-33AD-88A10A256B71}"/>
              </a:ext>
            </a:extLst>
          </p:cNvPr>
          <p:cNvSpPr txBox="1"/>
          <p:nvPr/>
        </p:nvSpPr>
        <p:spPr>
          <a:xfrm>
            <a:off x="141340" y="1666876"/>
            <a:ext cx="2405917" cy="986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PROJE</a:t>
            </a:r>
            <a:r>
              <a:rPr sz="3000" b="1" spc="97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AŞAMALARI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D9329D3-3C96-9597-FB57-F1F8C633968A}"/>
              </a:ext>
            </a:extLst>
          </p:cNvPr>
          <p:cNvSpPr/>
          <p:nvPr/>
        </p:nvSpPr>
        <p:spPr>
          <a:xfrm>
            <a:off x="494746" y="264719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910310" y="480987"/>
                </a:moveTo>
                <a:lnTo>
                  <a:pt x="908240" y="438912"/>
                </a:lnTo>
                <a:lnTo>
                  <a:pt x="902055" y="397230"/>
                </a:lnTo>
                <a:lnTo>
                  <a:pt x="891819" y="356374"/>
                </a:lnTo>
                <a:lnTo>
                  <a:pt x="877633" y="316712"/>
                </a:lnTo>
                <a:lnTo>
                  <a:pt x="859624" y="278625"/>
                </a:lnTo>
                <a:lnTo>
                  <a:pt x="837958" y="242493"/>
                </a:lnTo>
                <a:lnTo>
                  <a:pt x="812863" y="208661"/>
                </a:lnTo>
                <a:lnTo>
                  <a:pt x="784580" y="177444"/>
                </a:lnTo>
                <a:lnTo>
                  <a:pt x="753364" y="149148"/>
                </a:lnTo>
                <a:lnTo>
                  <a:pt x="719531" y="124053"/>
                </a:lnTo>
                <a:lnTo>
                  <a:pt x="683387" y="102400"/>
                </a:lnTo>
                <a:lnTo>
                  <a:pt x="645312" y="84391"/>
                </a:lnTo>
                <a:lnTo>
                  <a:pt x="605650" y="70192"/>
                </a:lnTo>
                <a:lnTo>
                  <a:pt x="564781" y="59956"/>
                </a:lnTo>
                <a:lnTo>
                  <a:pt x="523113" y="53771"/>
                </a:lnTo>
                <a:lnTo>
                  <a:pt x="481037" y="51714"/>
                </a:lnTo>
                <a:lnTo>
                  <a:pt x="470496" y="51841"/>
                </a:lnTo>
                <a:lnTo>
                  <a:pt x="428485" y="54940"/>
                </a:lnTo>
                <a:lnTo>
                  <a:pt x="386981" y="62141"/>
                </a:lnTo>
                <a:lnTo>
                  <a:pt x="346379" y="73380"/>
                </a:lnTo>
                <a:lnTo>
                  <a:pt x="307073" y="88531"/>
                </a:lnTo>
                <a:lnTo>
                  <a:pt x="269443" y="107480"/>
                </a:lnTo>
                <a:lnTo>
                  <a:pt x="233857" y="130022"/>
                </a:lnTo>
                <a:lnTo>
                  <a:pt x="200647" y="155930"/>
                </a:lnTo>
                <a:lnTo>
                  <a:pt x="170129" y="184988"/>
                </a:lnTo>
                <a:lnTo>
                  <a:pt x="142621" y="216877"/>
                </a:lnTo>
                <a:lnTo>
                  <a:pt x="118364" y="251320"/>
                </a:lnTo>
                <a:lnTo>
                  <a:pt x="97599" y="287985"/>
                </a:lnTo>
                <a:lnTo>
                  <a:pt x="80518" y="326491"/>
                </a:lnTo>
                <a:lnTo>
                  <a:pt x="67310" y="366496"/>
                </a:lnTo>
                <a:lnTo>
                  <a:pt x="58077" y="407593"/>
                </a:lnTo>
                <a:lnTo>
                  <a:pt x="52920" y="449402"/>
                </a:lnTo>
                <a:lnTo>
                  <a:pt x="51765" y="480987"/>
                </a:lnTo>
                <a:lnTo>
                  <a:pt x="51892" y="491528"/>
                </a:lnTo>
                <a:lnTo>
                  <a:pt x="54991" y="533539"/>
                </a:lnTo>
                <a:lnTo>
                  <a:pt x="62191" y="575043"/>
                </a:lnTo>
                <a:lnTo>
                  <a:pt x="73431" y="615645"/>
                </a:lnTo>
                <a:lnTo>
                  <a:pt x="88582" y="654951"/>
                </a:lnTo>
                <a:lnTo>
                  <a:pt x="107530" y="692581"/>
                </a:lnTo>
                <a:lnTo>
                  <a:pt x="130073" y="728167"/>
                </a:lnTo>
                <a:lnTo>
                  <a:pt x="155981" y="761377"/>
                </a:lnTo>
                <a:lnTo>
                  <a:pt x="185039" y="791883"/>
                </a:lnTo>
                <a:lnTo>
                  <a:pt x="216928" y="819404"/>
                </a:lnTo>
                <a:lnTo>
                  <a:pt x="251371" y="843661"/>
                </a:lnTo>
                <a:lnTo>
                  <a:pt x="288036" y="864425"/>
                </a:lnTo>
                <a:lnTo>
                  <a:pt x="326542" y="881494"/>
                </a:lnTo>
                <a:lnTo>
                  <a:pt x="366547" y="894715"/>
                </a:lnTo>
                <a:lnTo>
                  <a:pt x="407644" y="903935"/>
                </a:lnTo>
                <a:lnTo>
                  <a:pt x="449453" y="909091"/>
                </a:lnTo>
                <a:lnTo>
                  <a:pt x="481037" y="910259"/>
                </a:lnTo>
                <a:lnTo>
                  <a:pt x="491578" y="910132"/>
                </a:lnTo>
                <a:lnTo>
                  <a:pt x="533590" y="907034"/>
                </a:lnTo>
                <a:lnTo>
                  <a:pt x="575094" y="899833"/>
                </a:lnTo>
                <a:lnTo>
                  <a:pt x="615696" y="888593"/>
                </a:lnTo>
                <a:lnTo>
                  <a:pt x="655002" y="873429"/>
                </a:lnTo>
                <a:lnTo>
                  <a:pt x="692619" y="854494"/>
                </a:lnTo>
                <a:lnTo>
                  <a:pt x="728218" y="831951"/>
                </a:lnTo>
                <a:lnTo>
                  <a:pt x="761428" y="806030"/>
                </a:lnTo>
                <a:lnTo>
                  <a:pt x="791933" y="776986"/>
                </a:lnTo>
                <a:lnTo>
                  <a:pt x="819454" y="745083"/>
                </a:lnTo>
                <a:lnTo>
                  <a:pt x="843711" y="710641"/>
                </a:lnTo>
                <a:lnTo>
                  <a:pt x="864476" y="673989"/>
                </a:lnTo>
                <a:lnTo>
                  <a:pt x="881545" y="635469"/>
                </a:lnTo>
                <a:lnTo>
                  <a:pt x="894765" y="595477"/>
                </a:lnTo>
                <a:lnTo>
                  <a:pt x="903986" y="554367"/>
                </a:lnTo>
                <a:lnTo>
                  <a:pt x="909142" y="512559"/>
                </a:lnTo>
                <a:lnTo>
                  <a:pt x="910310" y="480987"/>
                </a:lnTo>
                <a:close/>
              </a:path>
              <a:path w="962025" h="962025">
                <a:moveTo>
                  <a:pt x="962025" y="480999"/>
                </a:moveTo>
                <a:lnTo>
                  <a:pt x="959535" y="431888"/>
                </a:lnTo>
                <a:lnTo>
                  <a:pt x="952233" y="384175"/>
                </a:lnTo>
                <a:lnTo>
                  <a:pt x="940358" y="338112"/>
                </a:lnTo>
                <a:lnTo>
                  <a:pt x="929055" y="307289"/>
                </a:lnTo>
                <a:lnTo>
                  <a:pt x="929055" y="480999"/>
                </a:lnTo>
                <a:lnTo>
                  <a:pt x="926426" y="529742"/>
                </a:lnTo>
                <a:lnTo>
                  <a:pt x="918705" y="576999"/>
                </a:lnTo>
                <a:lnTo>
                  <a:pt x="906183" y="622465"/>
                </a:lnTo>
                <a:lnTo>
                  <a:pt x="889127" y="665873"/>
                </a:lnTo>
                <a:lnTo>
                  <a:pt x="867803" y="706958"/>
                </a:lnTo>
                <a:lnTo>
                  <a:pt x="842505" y="745439"/>
                </a:lnTo>
                <a:lnTo>
                  <a:pt x="813498" y="781037"/>
                </a:lnTo>
                <a:lnTo>
                  <a:pt x="781050" y="813473"/>
                </a:lnTo>
                <a:lnTo>
                  <a:pt x="745451" y="842479"/>
                </a:lnTo>
                <a:lnTo>
                  <a:pt x="706970" y="867778"/>
                </a:lnTo>
                <a:lnTo>
                  <a:pt x="665886" y="889088"/>
                </a:lnTo>
                <a:lnTo>
                  <a:pt x="622477" y="906157"/>
                </a:lnTo>
                <a:lnTo>
                  <a:pt x="576999" y="918679"/>
                </a:lnTo>
                <a:lnTo>
                  <a:pt x="529755" y="926388"/>
                </a:lnTo>
                <a:lnTo>
                  <a:pt x="480999" y="929030"/>
                </a:lnTo>
                <a:lnTo>
                  <a:pt x="432257" y="926388"/>
                </a:lnTo>
                <a:lnTo>
                  <a:pt x="385013" y="918679"/>
                </a:lnTo>
                <a:lnTo>
                  <a:pt x="339547" y="906157"/>
                </a:lnTo>
                <a:lnTo>
                  <a:pt x="296138" y="889088"/>
                </a:lnTo>
                <a:lnTo>
                  <a:pt x="255054" y="867778"/>
                </a:lnTo>
                <a:lnTo>
                  <a:pt x="216585" y="842479"/>
                </a:lnTo>
                <a:lnTo>
                  <a:pt x="180987" y="813473"/>
                </a:lnTo>
                <a:lnTo>
                  <a:pt x="148551" y="781037"/>
                </a:lnTo>
                <a:lnTo>
                  <a:pt x="119532" y="745439"/>
                </a:lnTo>
                <a:lnTo>
                  <a:pt x="94234" y="706970"/>
                </a:lnTo>
                <a:lnTo>
                  <a:pt x="72910" y="665886"/>
                </a:lnTo>
                <a:lnTo>
                  <a:pt x="55854" y="622465"/>
                </a:lnTo>
                <a:lnTo>
                  <a:pt x="43319" y="576999"/>
                </a:lnTo>
                <a:lnTo>
                  <a:pt x="35610" y="529742"/>
                </a:lnTo>
                <a:lnTo>
                  <a:pt x="32969" y="480999"/>
                </a:lnTo>
                <a:lnTo>
                  <a:pt x="35610" y="432244"/>
                </a:lnTo>
                <a:lnTo>
                  <a:pt x="43319" y="385000"/>
                </a:lnTo>
                <a:lnTo>
                  <a:pt x="55854" y="339534"/>
                </a:lnTo>
                <a:lnTo>
                  <a:pt x="72910" y="296125"/>
                </a:lnTo>
                <a:lnTo>
                  <a:pt x="94234" y="255041"/>
                </a:lnTo>
                <a:lnTo>
                  <a:pt x="119532" y="216573"/>
                </a:lnTo>
                <a:lnTo>
                  <a:pt x="148539" y="180975"/>
                </a:lnTo>
                <a:lnTo>
                  <a:pt x="180987" y="148539"/>
                </a:lnTo>
                <a:lnTo>
                  <a:pt x="216573" y="119532"/>
                </a:lnTo>
                <a:lnTo>
                  <a:pt x="255054" y="94221"/>
                </a:lnTo>
                <a:lnTo>
                  <a:pt x="296138" y="72910"/>
                </a:lnTo>
                <a:lnTo>
                  <a:pt x="339547" y="55841"/>
                </a:lnTo>
                <a:lnTo>
                  <a:pt x="385013" y="43319"/>
                </a:lnTo>
                <a:lnTo>
                  <a:pt x="432257" y="35598"/>
                </a:lnTo>
                <a:lnTo>
                  <a:pt x="480999" y="32969"/>
                </a:lnTo>
                <a:lnTo>
                  <a:pt x="529755" y="35598"/>
                </a:lnTo>
                <a:lnTo>
                  <a:pt x="576999" y="43319"/>
                </a:lnTo>
                <a:lnTo>
                  <a:pt x="622477" y="55841"/>
                </a:lnTo>
                <a:lnTo>
                  <a:pt x="665886" y="72910"/>
                </a:lnTo>
                <a:lnTo>
                  <a:pt x="706983" y="94221"/>
                </a:lnTo>
                <a:lnTo>
                  <a:pt x="745464" y="119532"/>
                </a:lnTo>
                <a:lnTo>
                  <a:pt x="781062" y="148539"/>
                </a:lnTo>
                <a:lnTo>
                  <a:pt x="813498" y="180975"/>
                </a:lnTo>
                <a:lnTo>
                  <a:pt x="842505" y="216573"/>
                </a:lnTo>
                <a:lnTo>
                  <a:pt x="867816" y="255041"/>
                </a:lnTo>
                <a:lnTo>
                  <a:pt x="889127" y="296125"/>
                </a:lnTo>
                <a:lnTo>
                  <a:pt x="906195" y="339534"/>
                </a:lnTo>
                <a:lnTo>
                  <a:pt x="918718" y="385000"/>
                </a:lnTo>
                <a:lnTo>
                  <a:pt x="926426" y="432244"/>
                </a:lnTo>
                <a:lnTo>
                  <a:pt x="929055" y="480999"/>
                </a:lnTo>
                <a:lnTo>
                  <a:pt x="929055" y="307289"/>
                </a:lnTo>
                <a:lnTo>
                  <a:pt x="903884" y="251904"/>
                </a:lnTo>
                <a:lnTo>
                  <a:pt x="879767" y="212242"/>
                </a:lnTo>
                <a:lnTo>
                  <a:pt x="852043" y="175209"/>
                </a:lnTo>
                <a:lnTo>
                  <a:pt x="820978" y="141033"/>
                </a:lnTo>
                <a:lnTo>
                  <a:pt x="786803" y="109969"/>
                </a:lnTo>
                <a:lnTo>
                  <a:pt x="749757" y="82257"/>
                </a:lnTo>
                <a:lnTo>
                  <a:pt x="710095" y="58140"/>
                </a:lnTo>
                <a:lnTo>
                  <a:pt x="668058" y="37858"/>
                </a:lnTo>
                <a:lnTo>
                  <a:pt x="623887" y="21666"/>
                </a:lnTo>
                <a:lnTo>
                  <a:pt x="577811" y="9791"/>
                </a:lnTo>
                <a:lnTo>
                  <a:pt x="530110" y="2489"/>
                </a:lnTo>
                <a:lnTo>
                  <a:pt x="480999" y="0"/>
                </a:lnTo>
                <a:lnTo>
                  <a:pt x="431888" y="2489"/>
                </a:lnTo>
                <a:lnTo>
                  <a:pt x="384175" y="9791"/>
                </a:lnTo>
                <a:lnTo>
                  <a:pt x="338112" y="21666"/>
                </a:lnTo>
                <a:lnTo>
                  <a:pt x="293941" y="37858"/>
                </a:lnTo>
                <a:lnTo>
                  <a:pt x="251904" y="58140"/>
                </a:lnTo>
                <a:lnTo>
                  <a:pt x="212242" y="82257"/>
                </a:lnTo>
                <a:lnTo>
                  <a:pt x="175209" y="109969"/>
                </a:lnTo>
                <a:lnTo>
                  <a:pt x="141033" y="141033"/>
                </a:lnTo>
                <a:lnTo>
                  <a:pt x="109969" y="175209"/>
                </a:lnTo>
                <a:lnTo>
                  <a:pt x="82257" y="212242"/>
                </a:lnTo>
                <a:lnTo>
                  <a:pt x="58140" y="251904"/>
                </a:lnTo>
                <a:lnTo>
                  <a:pt x="37858" y="293941"/>
                </a:lnTo>
                <a:lnTo>
                  <a:pt x="21666" y="338112"/>
                </a:lnTo>
                <a:lnTo>
                  <a:pt x="9791" y="384175"/>
                </a:lnTo>
                <a:lnTo>
                  <a:pt x="2489" y="431888"/>
                </a:lnTo>
                <a:lnTo>
                  <a:pt x="0" y="480999"/>
                </a:lnTo>
                <a:lnTo>
                  <a:pt x="2489" y="530110"/>
                </a:lnTo>
                <a:lnTo>
                  <a:pt x="9791" y="577811"/>
                </a:lnTo>
                <a:lnTo>
                  <a:pt x="21666" y="623874"/>
                </a:lnTo>
                <a:lnTo>
                  <a:pt x="37858" y="668058"/>
                </a:lnTo>
                <a:lnTo>
                  <a:pt x="58140" y="710095"/>
                </a:lnTo>
                <a:lnTo>
                  <a:pt x="82257" y="749744"/>
                </a:lnTo>
                <a:lnTo>
                  <a:pt x="109969" y="786790"/>
                </a:lnTo>
                <a:lnTo>
                  <a:pt x="141033" y="820966"/>
                </a:lnTo>
                <a:lnTo>
                  <a:pt x="175209" y="852030"/>
                </a:lnTo>
                <a:lnTo>
                  <a:pt x="212242" y="879741"/>
                </a:lnTo>
                <a:lnTo>
                  <a:pt x="251904" y="903859"/>
                </a:lnTo>
                <a:lnTo>
                  <a:pt x="293941" y="924140"/>
                </a:lnTo>
                <a:lnTo>
                  <a:pt x="338112" y="940333"/>
                </a:lnTo>
                <a:lnTo>
                  <a:pt x="384175" y="952207"/>
                </a:lnTo>
                <a:lnTo>
                  <a:pt x="431888" y="959510"/>
                </a:lnTo>
                <a:lnTo>
                  <a:pt x="480999" y="961999"/>
                </a:lnTo>
                <a:lnTo>
                  <a:pt x="530110" y="959510"/>
                </a:lnTo>
                <a:lnTo>
                  <a:pt x="577824" y="952207"/>
                </a:lnTo>
                <a:lnTo>
                  <a:pt x="623887" y="940333"/>
                </a:lnTo>
                <a:lnTo>
                  <a:pt x="668070" y="924140"/>
                </a:lnTo>
                <a:lnTo>
                  <a:pt x="710107" y="903859"/>
                </a:lnTo>
                <a:lnTo>
                  <a:pt x="749769" y="879741"/>
                </a:lnTo>
                <a:lnTo>
                  <a:pt x="786815" y="852030"/>
                </a:lnTo>
                <a:lnTo>
                  <a:pt x="820991" y="820966"/>
                </a:lnTo>
                <a:lnTo>
                  <a:pt x="852055" y="786790"/>
                </a:lnTo>
                <a:lnTo>
                  <a:pt x="879767" y="749744"/>
                </a:lnTo>
                <a:lnTo>
                  <a:pt x="903884" y="710095"/>
                </a:lnTo>
                <a:lnTo>
                  <a:pt x="924166" y="668058"/>
                </a:lnTo>
                <a:lnTo>
                  <a:pt x="940371" y="623874"/>
                </a:lnTo>
                <a:lnTo>
                  <a:pt x="952233" y="577811"/>
                </a:lnTo>
                <a:lnTo>
                  <a:pt x="959535" y="530110"/>
                </a:lnTo>
                <a:lnTo>
                  <a:pt x="962025" y="48099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E888992-B5DE-91AB-EED8-8DFF07E3810F}"/>
              </a:ext>
            </a:extLst>
          </p:cNvPr>
          <p:cNvSpPr txBox="1"/>
          <p:nvPr/>
        </p:nvSpPr>
        <p:spPr>
          <a:xfrm>
            <a:off x="3506710" y="222510"/>
            <a:ext cx="4494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rPr>
              <a:t>Keşifçi Veri Analizi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D923D87-DBDA-6232-1019-8FA461E916BA}"/>
              </a:ext>
            </a:extLst>
          </p:cNvPr>
          <p:cNvSpPr txBox="1"/>
          <p:nvPr/>
        </p:nvSpPr>
        <p:spPr>
          <a:xfrm>
            <a:off x="3506710" y="745730"/>
            <a:ext cx="7595118" cy="10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tr-TR" sz="1800" spc="170" dirty="0">
                <a:solidFill>
                  <a:srgbClr val="E7EDF1"/>
                </a:solidFill>
                <a:latin typeface="Calibri"/>
                <a:cs typeface="Calibri"/>
              </a:rPr>
              <a:t>İlk</a:t>
            </a:r>
            <a:r>
              <a:rPr lang="tr-TR" sz="1800" spc="13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325" dirty="0">
                <a:solidFill>
                  <a:srgbClr val="E7EDF1"/>
                </a:solidFill>
                <a:latin typeface="Calibri"/>
                <a:cs typeface="Calibri"/>
              </a:rPr>
              <a:t>aşamada</a:t>
            </a:r>
            <a:r>
              <a:rPr lang="tr-TR" sz="1800" spc="13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85" dirty="0">
                <a:solidFill>
                  <a:srgbClr val="E7EDF1"/>
                </a:solidFill>
                <a:latin typeface="Calibri"/>
                <a:cs typeface="Calibri"/>
              </a:rPr>
              <a:t>keşifçi</a:t>
            </a:r>
            <a:r>
              <a:rPr lang="tr-TR" sz="1800" spc="13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50" dirty="0">
                <a:solidFill>
                  <a:srgbClr val="E7EDF1"/>
                </a:solidFill>
                <a:latin typeface="Calibri"/>
                <a:cs typeface="Calibri"/>
              </a:rPr>
              <a:t>veri</a:t>
            </a:r>
            <a:r>
              <a:rPr lang="tr-TR" sz="1800" spc="13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00" dirty="0">
                <a:solidFill>
                  <a:srgbClr val="E7EDF1"/>
                </a:solidFill>
                <a:latin typeface="Calibri"/>
                <a:cs typeface="Calibri"/>
              </a:rPr>
              <a:t>analizi</a:t>
            </a:r>
            <a:r>
              <a:rPr lang="tr-TR" sz="1800" spc="13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320" dirty="0">
                <a:solidFill>
                  <a:srgbClr val="E7EDF1"/>
                </a:solidFill>
                <a:latin typeface="Calibri"/>
                <a:cs typeface="Calibri"/>
              </a:rPr>
              <a:t>kapsamında</a:t>
            </a:r>
            <a:r>
              <a:rPr lang="tr-TR" sz="1800" spc="13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50" dirty="0">
                <a:solidFill>
                  <a:srgbClr val="E7EDF1"/>
                </a:solidFill>
                <a:latin typeface="Calibri"/>
                <a:cs typeface="Calibri"/>
              </a:rPr>
              <a:t>kategorik</a:t>
            </a:r>
            <a:r>
              <a:rPr lang="tr-TR" sz="1800" spc="13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70" dirty="0">
                <a:solidFill>
                  <a:srgbClr val="E7EDF1"/>
                </a:solidFill>
                <a:latin typeface="Calibri"/>
                <a:cs typeface="Calibri"/>
              </a:rPr>
              <a:t>ve </a:t>
            </a:r>
            <a:r>
              <a:rPr lang="tr-TR" sz="1800" spc="310" dirty="0">
                <a:solidFill>
                  <a:srgbClr val="E7EDF1"/>
                </a:solidFill>
                <a:latin typeface="Calibri"/>
                <a:cs typeface="Calibri"/>
              </a:rPr>
              <a:t>nümerik</a:t>
            </a:r>
            <a:r>
              <a:rPr lang="tr-TR" sz="1800" spc="13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60" dirty="0">
                <a:solidFill>
                  <a:srgbClr val="E7EDF1"/>
                </a:solidFill>
                <a:latin typeface="Calibri"/>
                <a:cs typeface="Calibri"/>
              </a:rPr>
              <a:t>değişkenlerimiz</a:t>
            </a:r>
            <a:r>
              <a:rPr lang="tr-TR" sz="1800" spc="14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54" dirty="0">
                <a:solidFill>
                  <a:srgbClr val="E7EDF1"/>
                </a:solidFill>
                <a:latin typeface="Calibri"/>
                <a:cs typeface="Calibri"/>
              </a:rPr>
              <a:t>üzerinde</a:t>
            </a:r>
            <a:r>
              <a:rPr lang="tr-TR" sz="1800" spc="14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65" dirty="0">
                <a:solidFill>
                  <a:srgbClr val="E7EDF1"/>
                </a:solidFill>
                <a:latin typeface="Calibri"/>
                <a:cs typeface="Calibri"/>
              </a:rPr>
              <a:t>çeşitli</a:t>
            </a:r>
            <a:r>
              <a:rPr lang="tr-TR" sz="1800" spc="13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95" dirty="0">
                <a:solidFill>
                  <a:srgbClr val="E7EDF1"/>
                </a:solidFill>
                <a:latin typeface="Calibri"/>
                <a:cs typeface="Calibri"/>
              </a:rPr>
              <a:t>analizler</a:t>
            </a:r>
            <a:r>
              <a:rPr lang="tr-TR" sz="1800" spc="14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70" dirty="0">
                <a:solidFill>
                  <a:srgbClr val="E7EDF1"/>
                </a:solidFill>
                <a:latin typeface="Calibri"/>
                <a:cs typeface="Calibri"/>
              </a:rPr>
              <a:t>ve </a:t>
            </a:r>
            <a:r>
              <a:rPr lang="tr-TR" sz="1800" spc="215" dirty="0">
                <a:solidFill>
                  <a:srgbClr val="E7EDF1"/>
                </a:solidFill>
                <a:latin typeface="Calibri"/>
                <a:cs typeface="Calibri"/>
              </a:rPr>
              <a:t>görselleştirmeler</a:t>
            </a:r>
            <a:r>
              <a:rPr lang="tr-TR" sz="1800" spc="12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65" dirty="0">
                <a:solidFill>
                  <a:srgbClr val="E7EDF1"/>
                </a:solidFill>
                <a:latin typeface="Calibri"/>
                <a:cs typeface="Calibri"/>
              </a:rPr>
              <a:t>yaptık.</a:t>
            </a:r>
            <a:endParaRPr lang="tr-TR" sz="1800" dirty="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07DC8D8-DA40-41FD-76C9-CB41E9197210}"/>
              </a:ext>
            </a:extLst>
          </p:cNvPr>
          <p:cNvSpPr txBox="1"/>
          <p:nvPr/>
        </p:nvSpPr>
        <p:spPr>
          <a:xfrm>
            <a:off x="3572024" y="1894302"/>
            <a:ext cx="7754880" cy="1650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tr-TR" sz="1800" spc="245" dirty="0">
                <a:solidFill>
                  <a:srgbClr val="E7EDF1"/>
                </a:solidFill>
                <a:latin typeface="Calibri"/>
                <a:cs typeface="Calibri"/>
              </a:rPr>
              <a:t>Değişkenlerimizin,</a:t>
            </a:r>
            <a:r>
              <a:rPr lang="tr-TR" sz="1800" spc="12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dirty="0">
                <a:solidFill>
                  <a:srgbClr val="00B0F0"/>
                </a:solidFill>
                <a:latin typeface="JetBrains Mono"/>
              </a:rPr>
              <a:t>9 tanesi nümerik</a:t>
            </a:r>
            <a:r>
              <a:rPr lang="tr-TR" sz="1800" spc="254" dirty="0">
                <a:solidFill>
                  <a:srgbClr val="00B0F0"/>
                </a:solidFill>
                <a:latin typeface="Calibri"/>
                <a:cs typeface="Calibri"/>
              </a:rPr>
              <a:t>,</a:t>
            </a:r>
            <a:r>
              <a:rPr lang="tr-TR" sz="1800" spc="1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lang="tr-TR" dirty="0">
                <a:solidFill>
                  <a:srgbClr val="00B0F0"/>
                </a:solidFill>
                <a:latin typeface="JetBrains Mono"/>
              </a:rPr>
              <a:t>5  tanesi kategorik ama kardinal</a:t>
            </a:r>
            <a:r>
              <a:rPr lang="tr-TR" sz="1800" spc="195" dirty="0">
                <a:solidFill>
                  <a:srgbClr val="E7EDF1"/>
                </a:solidFill>
                <a:latin typeface="Calibri"/>
                <a:cs typeface="Calibri"/>
              </a:rPr>
              <a:t>,</a:t>
            </a: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tr-TR" dirty="0">
                <a:solidFill>
                  <a:srgbClr val="00B0F0"/>
                </a:solidFill>
                <a:latin typeface="JetBrains Mono"/>
              </a:rPr>
              <a:t>1  tanesi de nümerik olmasına rağmen kategorik</a:t>
            </a:r>
            <a:r>
              <a:rPr lang="tr-TR" sz="1800" spc="13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lang="tr-TR" sz="1800" spc="254" dirty="0">
                <a:solidFill>
                  <a:srgbClr val="E7EDF1"/>
                </a:solidFill>
                <a:latin typeface="Calibri"/>
                <a:cs typeface="Calibri"/>
              </a:rPr>
              <a:t>yapıda</a:t>
            </a:r>
            <a:r>
              <a:rPr lang="tr-TR" sz="1800" spc="13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35" dirty="0">
                <a:solidFill>
                  <a:srgbClr val="E7EDF1"/>
                </a:solidFill>
                <a:latin typeface="Calibri"/>
                <a:cs typeface="Calibri"/>
              </a:rPr>
              <a:t>olan</a:t>
            </a:r>
            <a:r>
              <a:rPr lang="tr-TR" sz="1800" spc="13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04" dirty="0">
                <a:solidFill>
                  <a:srgbClr val="E7EDF1"/>
                </a:solidFill>
                <a:latin typeface="Calibri"/>
                <a:cs typeface="Calibri"/>
              </a:rPr>
              <a:t>değişkenlerdir.</a:t>
            </a: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cat_th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2AACB8"/>
                </a:solidFill>
                <a:effectLst/>
                <a:latin typeface="JetBrains Mono"/>
              </a:rPr>
              <a:t>13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BCBEC4"/>
                </a:solidFill>
                <a:effectLst/>
                <a:latin typeface="JetBrains Mono"/>
              </a:rPr>
              <a:t>car_th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2AACB8"/>
                </a:solidFill>
                <a:effectLst/>
                <a:latin typeface="JetBrains Mono"/>
              </a:rPr>
              <a:t>20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tr-TR" sz="1800" dirty="0">
              <a:latin typeface="Calibri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spc="140" dirty="0">
              <a:solidFill>
                <a:srgbClr val="E7EDF1"/>
              </a:solidFill>
              <a:latin typeface="Calibri"/>
              <a:cs typeface="Calibri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88AAD18-080D-9618-6861-55EBFA8F07EB}"/>
              </a:ext>
            </a:extLst>
          </p:cNvPr>
          <p:cNvSpPr txBox="1"/>
          <p:nvPr/>
        </p:nvSpPr>
        <p:spPr>
          <a:xfrm>
            <a:off x="641671" y="422565"/>
            <a:ext cx="66817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3200" b="1" dirty="0">
                <a:ln/>
                <a:solidFill>
                  <a:schemeClr val="accent3"/>
                </a:solidFill>
              </a:rPr>
              <a:t> </a:t>
            </a:r>
            <a:r>
              <a:rPr lang="tr-TR" sz="3600" b="1" dirty="0">
                <a:ln w="57150"/>
                <a:solidFill>
                  <a:schemeClr val="accent3"/>
                </a:solidFill>
              </a:rPr>
              <a:t>1</a:t>
            </a:r>
          </a:p>
        </p:txBody>
      </p:sp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4A3A6027-AA44-6581-F579-0A7E4182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83826"/>
              </p:ext>
            </p:extLst>
          </p:nvPr>
        </p:nvGraphicFramePr>
        <p:xfrm>
          <a:off x="3506710" y="3321767"/>
          <a:ext cx="5879886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1">
                  <a:extLst>
                    <a:ext uri="{9D8B030D-6E8A-4147-A177-3AD203B41FA5}">
                      <a16:colId xmlns:a16="http://schemas.microsoft.com/office/drawing/2014/main" val="1243000500"/>
                    </a:ext>
                  </a:extLst>
                </a:gridCol>
                <a:gridCol w="690465">
                  <a:extLst>
                    <a:ext uri="{9D8B030D-6E8A-4147-A177-3AD203B41FA5}">
                      <a16:colId xmlns:a16="http://schemas.microsoft.com/office/drawing/2014/main" val="3217296197"/>
                    </a:ext>
                  </a:extLst>
                </a:gridCol>
                <a:gridCol w="671805">
                  <a:extLst>
                    <a:ext uri="{9D8B030D-6E8A-4147-A177-3AD203B41FA5}">
                      <a16:colId xmlns:a16="http://schemas.microsoft.com/office/drawing/2014/main" val="287826373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535234680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49786179"/>
                    </a:ext>
                  </a:extLst>
                </a:gridCol>
                <a:gridCol w="727787">
                  <a:extLst>
                    <a:ext uri="{9D8B030D-6E8A-4147-A177-3AD203B41FA5}">
                      <a16:colId xmlns:a16="http://schemas.microsoft.com/office/drawing/2014/main" val="2051702899"/>
                    </a:ext>
                  </a:extLst>
                </a:gridCol>
                <a:gridCol w="673405">
                  <a:extLst>
                    <a:ext uri="{9D8B030D-6E8A-4147-A177-3AD203B41FA5}">
                      <a16:colId xmlns:a16="http://schemas.microsoft.com/office/drawing/2014/main" val="376641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/>
                        <a:t>Numerik değişkenler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%0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%5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%50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%95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%99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%100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9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err="1"/>
                        <a:t>energy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6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err="1"/>
                        <a:t>loudness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-49.53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0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err="1"/>
                        <a:t>speechiness</a:t>
                      </a:r>
                      <a:r>
                        <a:rPr lang="tr-TR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err="1"/>
                        <a:t>acousticness</a:t>
                      </a:r>
                      <a:r>
                        <a:rPr lang="tr-TR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0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err="1"/>
                        <a:t>instrumentalness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3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err="1"/>
                        <a:t>liveness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tr-TR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98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/>
                        <a:t>valence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7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/>
                        <a:t>tempo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243.37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78891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7A46EC70-77F6-A0BD-1D4C-C9471F4775AD}"/>
              </a:ext>
            </a:extLst>
          </p:cNvPr>
          <p:cNvSpPr txBox="1"/>
          <p:nvPr/>
        </p:nvSpPr>
        <p:spPr>
          <a:xfrm>
            <a:off x="9571609" y="3321767"/>
            <a:ext cx="2351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/>
              <a:t>cat_but_car</a:t>
            </a:r>
            <a:r>
              <a:rPr lang="tr-T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track_id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Artists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album_name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track_name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track_genre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630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dans, jimnastik içeren bir resim&#10;&#10;Açıklama otomatik olarak oluşturuldu">
            <a:extLst>
              <a:ext uri="{FF2B5EF4-FFF2-40B4-BE49-F238E27FC236}">
                <a16:creationId xmlns:a16="http://schemas.microsoft.com/office/drawing/2014/main" id="{9FCFD309-9755-3193-39EA-3DF87000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28" y="2683959"/>
            <a:ext cx="2482760" cy="4200947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32A9CF4-BA14-D5F6-33AD-88A10A256B71}"/>
              </a:ext>
            </a:extLst>
          </p:cNvPr>
          <p:cNvSpPr txBox="1"/>
          <p:nvPr/>
        </p:nvSpPr>
        <p:spPr>
          <a:xfrm>
            <a:off x="141340" y="1666876"/>
            <a:ext cx="2405917" cy="986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PROJE</a:t>
            </a:r>
            <a:r>
              <a:rPr sz="3000" b="1" spc="97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AŞAMALARI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D9329D3-3C96-9597-FB57-F1F8C633968A}"/>
              </a:ext>
            </a:extLst>
          </p:cNvPr>
          <p:cNvSpPr/>
          <p:nvPr/>
        </p:nvSpPr>
        <p:spPr>
          <a:xfrm>
            <a:off x="494746" y="264719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910310" y="480987"/>
                </a:moveTo>
                <a:lnTo>
                  <a:pt x="908240" y="438912"/>
                </a:lnTo>
                <a:lnTo>
                  <a:pt x="902055" y="397230"/>
                </a:lnTo>
                <a:lnTo>
                  <a:pt x="891819" y="356374"/>
                </a:lnTo>
                <a:lnTo>
                  <a:pt x="877633" y="316712"/>
                </a:lnTo>
                <a:lnTo>
                  <a:pt x="859624" y="278625"/>
                </a:lnTo>
                <a:lnTo>
                  <a:pt x="837958" y="242493"/>
                </a:lnTo>
                <a:lnTo>
                  <a:pt x="812863" y="208661"/>
                </a:lnTo>
                <a:lnTo>
                  <a:pt x="784580" y="177444"/>
                </a:lnTo>
                <a:lnTo>
                  <a:pt x="753364" y="149148"/>
                </a:lnTo>
                <a:lnTo>
                  <a:pt x="719531" y="124053"/>
                </a:lnTo>
                <a:lnTo>
                  <a:pt x="683387" y="102400"/>
                </a:lnTo>
                <a:lnTo>
                  <a:pt x="645312" y="84391"/>
                </a:lnTo>
                <a:lnTo>
                  <a:pt x="605650" y="70192"/>
                </a:lnTo>
                <a:lnTo>
                  <a:pt x="564781" y="59956"/>
                </a:lnTo>
                <a:lnTo>
                  <a:pt x="523113" y="53771"/>
                </a:lnTo>
                <a:lnTo>
                  <a:pt x="481037" y="51714"/>
                </a:lnTo>
                <a:lnTo>
                  <a:pt x="470496" y="51841"/>
                </a:lnTo>
                <a:lnTo>
                  <a:pt x="428485" y="54940"/>
                </a:lnTo>
                <a:lnTo>
                  <a:pt x="386981" y="62141"/>
                </a:lnTo>
                <a:lnTo>
                  <a:pt x="346379" y="73380"/>
                </a:lnTo>
                <a:lnTo>
                  <a:pt x="307073" y="88531"/>
                </a:lnTo>
                <a:lnTo>
                  <a:pt x="269443" y="107480"/>
                </a:lnTo>
                <a:lnTo>
                  <a:pt x="233857" y="130022"/>
                </a:lnTo>
                <a:lnTo>
                  <a:pt x="200647" y="155930"/>
                </a:lnTo>
                <a:lnTo>
                  <a:pt x="170129" y="184988"/>
                </a:lnTo>
                <a:lnTo>
                  <a:pt x="142621" y="216877"/>
                </a:lnTo>
                <a:lnTo>
                  <a:pt x="118364" y="251320"/>
                </a:lnTo>
                <a:lnTo>
                  <a:pt x="97599" y="287985"/>
                </a:lnTo>
                <a:lnTo>
                  <a:pt x="80518" y="326491"/>
                </a:lnTo>
                <a:lnTo>
                  <a:pt x="67310" y="366496"/>
                </a:lnTo>
                <a:lnTo>
                  <a:pt x="58077" y="407593"/>
                </a:lnTo>
                <a:lnTo>
                  <a:pt x="52920" y="449402"/>
                </a:lnTo>
                <a:lnTo>
                  <a:pt x="51765" y="480987"/>
                </a:lnTo>
                <a:lnTo>
                  <a:pt x="51892" y="491528"/>
                </a:lnTo>
                <a:lnTo>
                  <a:pt x="54991" y="533539"/>
                </a:lnTo>
                <a:lnTo>
                  <a:pt x="62191" y="575043"/>
                </a:lnTo>
                <a:lnTo>
                  <a:pt x="73431" y="615645"/>
                </a:lnTo>
                <a:lnTo>
                  <a:pt x="88582" y="654951"/>
                </a:lnTo>
                <a:lnTo>
                  <a:pt x="107530" y="692581"/>
                </a:lnTo>
                <a:lnTo>
                  <a:pt x="130073" y="728167"/>
                </a:lnTo>
                <a:lnTo>
                  <a:pt x="155981" y="761377"/>
                </a:lnTo>
                <a:lnTo>
                  <a:pt x="185039" y="791883"/>
                </a:lnTo>
                <a:lnTo>
                  <a:pt x="216928" y="819404"/>
                </a:lnTo>
                <a:lnTo>
                  <a:pt x="251371" y="843661"/>
                </a:lnTo>
                <a:lnTo>
                  <a:pt x="288036" y="864425"/>
                </a:lnTo>
                <a:lnTo>
                  <a:pt x="326542" y="881494"/>
                </a:lnTo>
                <a:lnTo>
                  <a:pt x="366547" y="894715"/>
                </a:lnTo>
                <a:lnTo>
                  <a:pt x="407644" y="903935"/>
                </a:lnTo>
                <a:lnTo>
                  <a:pt x="449453" y="909091"/>
                </a:lnTo>
                <a:lnTo>
                  <a:pt x="481037" y="910259"/>
                </a:lnTo>
                <a:lnTo>
                  <a:pt x="491578" y="910132"/>
                </a:lnTo>
                <a:lnTo>
                  <a:pt x="533590" y="907034"/>
                </a:lnTo>
                <a:lnTo>
                  <a:pt x="575094" y="899833"/>
                </a:lnTo>
                <a:lnTo>
                  <a:pt x="615696" y="888593"/>
                </a:lnTo>
                <a:lnTo>
                  <a:pt x="655002" y="873429"/>
                </a:lnTo>
                <a:lnTo>
                  <a:pt x="692619" y="854494"/>
                </a:lnTo>
                <a:lnTo>
                  <a:pt x="728218" y="831951"/>
                </a:lnTo>
                <a:lnTo>
                  <a:pt x="761428" y="806030"/>
                </a:lnTo>
                <a:lnTo>
                  <a:pt x="791933" y="776986"/>
                </a:lnTo>
                <a:lnTo>
                  <a:pt x="819454" y="745083"/>
                </a:lnTo>
                <a:lnTo>
                  <a:pt x="843711" y="710641"/>
                </a:lnTo>
                <a:lnTo>
                  <a:pt x="864476" y="673989"/>
                </a:lnTo>
                <a:lnTo>
                  <a:pt x="881545" y="635469"/>
                </a:lnTo>
                <a:lnTo>
                  <a:pt x="894765" y="595477"/>
                </a:lnTo>
                <a:lnTo>
                  <a:pt x="903986" y="554367"/>
                </a:lnTo>
                <a:lnTo>
                  <a:pt x="909142" y="512559"/>
                </a:lnTo>
                <a:lnTo>
                  <a:pt x="910310" y="480987"/>
                </a:lnTo>
                <a:close/>
              </a:path>
              <a:path w="962025" h="962025">
                <a:moveTo>
                  <a:pt x="962025" y="480999"/>
                </a:moveTo>
                <a:lnTo>
                  <a:pt x="959535" y="431888"/>
                </a:lnTo>
                <a:lnTo>
                  <a:pt x="952233" y="384175"/>
                </a:lnTo>
                <a:lnTo>
                  <a:pt x="940358" y="338112"/>
                </a:lnTo>
                <a:lnTo>
                  <a:pt x="929055" y="307289"/>
                </a:lnTo>
                <a:lnTo>
                  <a:pt x="929055" y="480999"/>
                </a:lnTo>
                <a:lnTo>
                  <a:pt x="926426" y="529742"/>
                </a:lnTo>
                <a:lnTo>
                  <a:pt x="918705" y="576999"/>
                </a:lnTo>
                <a:lnTo>
                  <a:pt x="906183" y="622465"/>
                </a:lnTo>
                <a:lnTo>
                  <a:pt x="889127" y="665873"/>
                </a:lnTo>
                <a:lnTo>
                  <a:pt x="867803" y="706958"/>
                </a:lnTo>
                <a:lnTo>
                  <a:pt x="842505" y="745439"/>
                </a:lnTo>
                <a:lnTo>
                  <a:pt x="813498" y="781037"/>
                </a:lnTo>
                <a:lnTo>
                  <a:pt x="781050" y="813473"/>
                </a:lnTo>
                <a:lnTo>
                  <a:pt x="745451" y="842479"/>
                </a:lnTo>
                <a:lnTo>
                  <a:pt x="706970" y="867778"/>
                </a:lnTo>
                <a:lnTo>
                  <a:pt x="665886" y="889088"/>
                </a:lnTo>
                <a:lnTo>
                  <a:pt x="622477" y="906157"/>
                </a:lnTo>
                <a:lnTo>
                  <a:pt x="576999" y="918679"/>
                </a:lnTo>
                <a:lnTo>
                  <a:pt x="529755" y="926388"/>
                </a:lnTo>
                <a:lnTo>
                  <a:pt x="480999" y="929030"/>
                </a:lnTo>
                <a:lnTo>
                  <a:pt x="432257" y="926388"/>
                </a:lnTo>
                <a:lnTo>
                  <a:pt x="385013" y="918679"/>
                </a:lnTo>
                <a:lnTo>
                  <a:pt x="339547" y="906157"/>
                </a:lnTo>
                <a:lnTo>
                  <a:pt x="296138" y="889088"/>
                </a:lnTo>
                <a:lnTo>
                  <a:pt x="255054" y="867778"/>
                </a:lnTo>
                <a:lnTo>
                  <a:pt x="216585" y="842479"/>
                </a:lnTo>
                <a:lnTo>
                  <a:pt x="180987" y="813473"/>
                </a:lnTo>
                <a:lnTo>
                  <a:pt x="148551" y="781037"/>
                </a:lnTo>
                <a:lnTo>
                  <a:pt x="119532" y="745439"/>
                </a:lnTo>
                <a:lnTo>
                  <a:pt x="94234" y="706970"/>
                </a:lnTo>
                <a:lnTo>
                  <a:pt x="72910" y="665886"/>
                </a:lnTo>
                <a:lnTo>
                  <a:pt x="55854" y="622465"/>
                </a:lnTo>
                <a:lnTo>
                  <a:pt x="43319" y="576999"/>
                </a:lnTo>
                <a:lnTo>
                  <a:pt x="35610" y="529742"/>
                </a:lnTo>
                <a:lnTo>
                  <a:pt x="32969" y="480999"/>
                </a:lnTo>
                <a:lnTo>
                  <a:pt x="35610" y="432244"/>
                </a:lnTo>
                <a:lnTo>
                  <a:pt x="43319" y="385000"/>
                </a:lnTo>
                <a:lnTo>
                  <a:pt x="55854" y="339534"/>
                </a:lnTo>
                <a:lnTo>
                  <a:pt x="72910" y="296125"/>
                </a:lnTo>
                <a:lnTo>
                  <a:pt x="94234" y="255041"/>
                </a:lnTo>
                <a:lnTo>
                  <a:pt x="119532" y="216573"/>
                </a:lnTo>
                <a:lnTo>
                  <a:pt x="148539" y="180975"/>
                </a:lnTo>
                <a:lnTo>
                  <a:pt x="180987" y="148539"/>
                </a:lnTo>
                <a:lnTo>
                  <a:pt x="216573" y="119532"/>
                </a:lnTo>
                <a:lnTo>
                  <a:pt x="255054" y="94221"/>
                </a:lnTo>
                <a:lnTo>
                  <a:pt x="296138" y="72910"/>
                </a:lnTo>
                <a:lnTo>
                  <a:pt x="339547" y="55841"/>
                </a:lnTo>
                <a:lnTo>
                  <a:pt x="385013" y="43319"/>
                </a:lnTo>
                <a:lnTo>
                  <a:pt x="432257" y="35598"/>
                </a:lnTo>
                <a:lnTo>
                  <a:pt x="480999" y="32969"/>
                </a:lnTo>
                <a:lnTo>
                  <a:pt x="529755" y="35598"/>
                </a:lnTo>
                <a:lnTo>
                  <a:pt x="576999" y="43319"/>
                </a:lnTo>
                <a:lnTo>
                  <a:pt x="622477" y="55841"/>
                </a:lnTo>
                <a:lnTo>
                  <a:pt x="665886" y="72910"/>
                </a:lnTo>
                <a:lnTo>
                  <a:pt x="706983" y="94221"/>
                </a:lnTo>
                <a:lnTo>
                  <a:pt x="745464" y="119532"/>
                </a:lnTo>
                <a:lnTo>
                  <a:pt x="781062" y="148539"/>
                </a:lnTo>
                <a:lnTo>
                  <a:pt x="813498" y="180975"/>
                </a:lnTo>
                <a:lnTo>
                  <a:pt x="842505" y="216573"/>
                </a:lnTo>
                <a:lnTo>
                  <a:pt x="867816" y="255041"/>
                </a:lnTo>
                <a:lnTo>
                  <a:pt x="889127" y="296125"/>
                </a:lnTo>
                <a:lnTo>
                  <a:pt x="906195" y="339534"/>
                </a:lnTo>
                <a:lnTo>
                  <a:pt x="918718" y="385000"/>
                </a:lnTo>
                <a:lnTo>
                  <a:pt x="926426" y="432244"/>
                </a:lnTo>
                <a:lnTo>
                  <a:pt x="929055" y="480999"/>
                </a:lnTo>
                <a:lnTo>
                  <a:pt x="929055" y="307289"/>
                </a:lnTo>
                <a:lnTo>
                  <a:pt x="903884" y="251904"/>
                </a:lnTo>
                <a:lnTo>
                  <a:pt x="879767" y="212242"/>
                </a:lnTo>
                <a:lnTo>
                  <a:pt x="852043" y="175209"/>
                </a:lnTo>
                <a:lnTo>
                  <a:pt x="820978" y="141033"/>
                </a:lnTo>
                <a:lnTo>
                  <a:pt x="786803" y="109969"/>
                </a:lnTo>
                <a:lnTo>
                  <a:pt x="749757" y="82257"/>
                </a:lnTo>
                <a:lnTo>
                  <a:pt x="710095" y="58140"/>
                </a:lnTo>
                <a:lnTo>
                  <a:pt x="668058" y="37858"/>
                </a:lnTo>
                <a:lnTo>
                  <a:pt x="623887" y="21666"/>
                </a:lnTo>
                <a:lnTo>
                  <a:pt x="577811" y="9791"/>
                </a:lnTo>
                <a:lnTo>
                  <a:pt x="530110" y="2489"/>
                </a:lnTo>
                <a:lnTo>
                  <a:pt x="480999" y="0"/>
                </a:lnTo>
                <a:lnTo>
                  <a:pt x="431888" y="2489"/>
                </a:lnTo>
                <a:lnTo>
                  <a:pt x="384175" y="9791"/>
                </a:lnTo>
                <a:lnTo>
                  <a:pt x="338112" y="21666"/>
                </a:lnTo>
                <a:lnTo>
                  <a:pt x="293941" y="37858"/>
                </a:lnTo>
                <a:lnTo>
                  <a:pt x="251904" y="58140"/>
                </a:lnTo>
                <a:lnTo>
                  <a:pt x="212242" y="82257"/>
                </a:lnTo>
                <a:lnTo>
                  <a:pt x="175209" y="109969"/>
                </a:lnTo>
                <a:lnTo>
                  <a:pt x="141033" y="141033"/>
                </a:lnTo>
                <a:lnTo>
                  <a:pt x="109969" y="175209"/>
                </a:lnTo>
                <a:lnTo>
                  <a:pt x="82257" y="212242"/>
                </a:lnTo>
                <a:lnTo>
                  <a:pt x="58140" y="251904"/>
                </a:lnTo>
                <a:lnTo>
                  <a:pt x="37858" y="293941"/>
                </a:lnTo>
                <a:lnTo>
                  <a:pt x="21666" y="338112"/>
                </a:lnTo>
                <a:lnTo>
                  <a:pt x="9791" y="384175"/>
                </a:lnTo>
                <a:lnTo>
                  <a:pt x="2489" y="431888"/>
                </a:lnTo>
                <a:lnTo>
                  <a:pt x="0" y="480999"/>
                </a:lnTo>
                <a:lnTo>
                  <a:pt x="2489" y="530110"/>
                </a:lnTo>
                <a:lnTo>
                  <a:pt x="9791" y="577811"/>
                </a:lnTo>
                <a:lnTo>
                  <a:pt x="21666" y="623874"/>
                </a:lnTo>
                <a:lnTo>
                  <a:pt x="37858" y="668058"/>
                </a:lnTo>
                <a:lnTo>
                  <a:pt x="58140" y="710095"/>
                </a:lnTo>
                <a:lnTo>
                  <a:pt x="82257" y="749744"/>
                </a:lnTo>
                <a:lnTo>
                  <a:pt x="109969" y="786790"/>
                </a:lnTo>
                <a:lnTo>
                  <a:pt x="141033" y="820966"/>
                </a:lnTo>
                <a:lnTo>
                  <a:pt x="175209" y="852030"/>
                </a:lnTo>
                <a:lnTo>
                  <a:pt x="212242" y="879741"/>
                </a:lnTo>
                <a:lnTo>
                  <a:pt x="251904" y="903859"/>
                </a:lnTo>
                <a:lnTo>
                  <a:pt x="293941" y="924140"/>
                </a:lnTo>
                <a:lnTo>
                  <a:pt x="338112" y="940333"/>
                </a:lnTo>
                <a:lnTo>
                  <a:pt x="384175" y="952207"/>
                </a:lnTo>
                <a:lnTo>
                  <a:pt x="431888" y="959510"/>
                </a:lnTo>
                <a:lnTo>
                  <a:pt x="480999" y="961999"/>
                </a:lnTo>
                <a:lnTo>
                  <a:pt x="530110" y="959510"/>
                </a:lnTo>
                <a:lnTo>
                  <a:pt x="577824" y="952207"/>
                </a:lnTo>
                <a:lnTo>
                  <a:pt x="623887" y="940333"/>
                </a:lnTo>
                <a:lnTo>
                  <a:pt x="668070" y="924140"/>
                </a:lnTo>
                <a:lnTo>
                  <a:pt x="710107" y="903859"/>
                </a:lnTo>
                <a:lnTo>
                  <a:pt x="749769" y="879741"/>
                </a:lnTo>
                <a:lnTo>
                  <a:pt x="786815" y="852030"/>
                </a:lnTo>
                <a:lnTo>
                  <a:pt x="820991" y="820966"/>
                </a:lnTo>
                <a:lnTo>
                  <a:pt x="852055" y="786790"/>
                </a:lnTo>
                <a:lnTo>
                  <a:pt x="879767" y="749744"/>
                </a:lnTo>
                <a:lnTo>
                  <a:pt x="903884" y="710095"/>
                </a:lnTo>
                <a:lnTo>
                  <a:pt x="924166" y="668058"/>
                </a:lnTo>
                <a:lnTo>
                  <a:pt x="940371" y="623874"/>
                </a:lnTo>
                <a:lnTo>
                  <a:pt x="952233" y="577811"/>
                </a:lnTo>
                <a:lnTo>
                  <a:pt x="959535" y="530110"/>
                </a:lnTo>
                <a:lnTo>
                  <a:pt x="962025" y="48099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07DC8D8-DA40-41FD-76C9-CB41E9197210}"/>
              </a:ext>
            </a:extLst>
          </p:cNvPr>
          <p:cNvSpPr txBox="1"/>
          <p:nvPr/>
        </p:nvSpPr>
        <p:spPr>
          <a:xfrm>
            <a:off x="3683992" y="972599"/>
            <a:ext cx="7754880" cy="76136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Veri sızıntısını önlemek için değişkenlerde </a:t>
            </a:r>
            <a:r>
              <a:rPr lang="tr-TR" spc="204" dirty="0" err="1">
                <a:solidFill>
                  <a:srgbClr val="E7EDF1"/>
                </a:solidFill>
                <a:latin typeface="Calibri"/>
                <a:cs typeface="Calibri"/>
              </a:rPr>
              <a:t>duplicated</a:t>
            </a: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 olan değişkenleri veri setinden çıkardık.</a:t>
            </a: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tr-TR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Test-</a:t>
            </a:r>
            <a:r>
              <a:rPr lang="tr-TR" spc="204" dirty="0" err="1">
                <a:solidFill>
                  <a:srgbClr val="E7EDF1"/>
                </a:solidFill>
                <a:latin typeface="Calibri"/>
                <a:cs typeface="Calibri"/>
              </a:rPr>
              <a:t>train</a:t>
            </a: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 veri setlerinin arasında sızıntıyı ve </a:t>
            </a:r>
            <a:r>
              <a:rPr lang="tr-TR" spc="204" dirty="0" err="1">
                <a:solidFill>
                  <a:srgbClr val="E7EDF1"/>
                </a:solidFill>
                <a:latin typeface="Calibri"/>
                <a:cs typeface="Calibri"/>
              </a:rPr>
              <a:t>ezbelerlemesini</a:t>
            </a: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 önlemeyi amaçladık.</a:t>
            </a: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tr-TR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Bu çalışmadan sonra 114k olan veri seti 86k ya indirgedik.</a:t>
            </a: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tr-TR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{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track_id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 "</a:t>
            </a: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}</a:t>
            </a: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tr-TR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{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lang="en-US" dirty="0" err="1">
                <a:solidFill>
                  <a:srgbClr val="6AAB73"/>
                </a:solidFill>
                <a:effectLst/>
                <a:latin typeface="JetBrains Mono"/>
              </a:rPr>
              <a:t>track_id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'artists'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  <a:latin typeface="JetBrains Mono"/>
              </a:rPr>
              <a:t>album_name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 }</a:t>
            </a: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tr-TR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{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lang="en-US" dirty="0" err="1">
                <a:solidFill>
                  <a:srgbClr val="6AAB73"/>
                </a:solidFill>
                <a:effectLst/>
                <a:latin typeface="JetBrains Mono"/>
              </a:rPr>
              <a:t>track_id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 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 artists 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  <a:latin typeface="JetBrains Mono"/>
              </a:rPr>
              <a:t>album_name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  <a:latin typeface="JetBrains Mono"/>
              </a:rPr>
              <a:t>track_name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 "</a:t>
            </a: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 }</a:t>
            </a: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tr-TR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{</a:t>
            </a:r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popularity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duration_ms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explicit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danceability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energy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key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loudness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tr-TR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mode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speechiness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acousticness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instrumentalness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liveness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"valence"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"tempo"</a:t>
            </a:r>
            <a:r>
              <a:rPr lang="tr-TR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time_signature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tr-TR" spc="204" dirty="0">
                <a:solidFill>
                  <a:srgbClr val="E7EDF1"/>
                </a:solidFill>
                <a:latin typeface="Calibri"/>
                <a:cs typeface="Calibri"/>
              </a:rPr>
              <a:t>}—</a:t>
            </a:r>
            <a:r>
              <a:rPr lang="tr-TR" spc="204" dirty="0" err="1">
                <a:solidFill>
                  <a:srgbClr val="E7EDF1"/>
                </a:solidFill>
                <a:latin typeface="Calibri"/>
                <a:cs typeface="Calibri"/>
              </a:rPr>
              <a:t>num_cols</a:t>
            </a:r>
            <a:endParaRPr lang="tr-TR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tr-TR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tr-TR" dirty="0">
              <a:solidFill>
                <a:srgbClr val="BCBEC4"/>
              </a:solidFill>
              <a:effectLst/>
              <a:latin typeface="JetBrains Mono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tr-TR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lang="tr-TR" sz="1800" dirty="0">
              <a:latin typeface="Calibri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95"/>
              </a:spcBef>
            </a:pPr>
            <a:endParaRPr spc="140" dirty="0">
              <a:solidFill>
                <a:srgbClr val="E7EDF1"/>
              </a:solidFill>
              <a:latin typeface="Calibri"/>
              <a:cs typeface="Calibri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88AAD18-080D-9618-6861-55EBFA8F07EB}"/>
              </a:ext>
            </a:extLst>
          </p:cNvPr>
          <p:cNvSpPr txBox="1"/>
          <p:nvPr/>
        </p:nvSpPr>
        <p:spPr>
          <a:xfrm>
            <a:off x="641671" y="422565"/>
            <a:ext cx="66817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3200" b="1" dirty="0">
                <a:ln/>
                <a:solidFill>
                  <a:schemeClr val="accent3"/>
                </a:solidFill>
              </a:rPr>
              <a:t> </a:t>
            </a:r>
            <a:r>
              <a:rPr lang="tr-TR" sz="3600" b="1" dirty="0">
                <a:ln w="57150"/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5634E40-4DC8-349E-0196-87AAC69A78E2}"/>
              </a:ext>
            </a:extLst>
          </p:cNvPr>
          <p:cNvSpPr txBox="1"/>
          <p:nvPr/>
        </p:nvSpPr>
        <p:spPr>
          <a:xfrm>
            <a:off x="3683992" y="449379"/>
            <a:ext cx="4494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rPr>
              <a:t>Keşifçi Veri Analizi</a:t>
            </a:r>
          </a:p>
        </p:txBody>
      </p:sp>
    </p:spTree>
    <p:extLst>
      <p:ext uri="{BB962C8B-B14F-4D97-AF65-F5344CB8AC3E}">
        <p14:creationId xmlns:p14="http://schemas.microsoft.com/office/powerpoint/2010/main" val="30735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dans, jimnastik içeren bir resim&#10;&#10;Açıklama otomatik olarak oluşturuldu">
            <a:extLst>
              <a:ext uri="{FF2B5EF4-FFF2-40B4-BE49-F238E27FC236}">
                <a16:creationId xmlns:a16="http://schemas.microsoft.com/office/drawing/2014/main" id="{9FCFD309-9755-3193-39EA-3DF87000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28" y="2683959"/>
            <a:ext cx="2482760" cy="4200947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32A9CF4-BA14-D5F6-33AD-88A10A256B71}"/>
              </a:ext>
            </a:extLst>
          </p:cNvPr>
          <p:cNvSpPr txBox="1"/>
          <p:nvPr/>
        </p:nvSpPr>
        <p:spPr>
          <a:xfrm>
            <a:off x="141340" y="1666876"/>
            <a:ext cx="2405917" cy="986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PROJE</a:t>
            </a:r>
            <a:r>
              <a:rPr sz="3000" b="1" spc="97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AŞAMALARI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D9329D3-3C96-9597-FB57-F1F8C633968A}"/>
              </a:ext>
            </a:extLst>
          </p:cNvPr>
          <p:cNvSpPr/>
          <p:nvPr/>
        </p:nvSpPr>
        <p:spPr>
          <a:xfrm>
            <a:off x="494746" y="264719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910310" y="480987"/>
                </a:moveTo>
                <a:lnTo>
                  <a:pt x="908240" y="438912"/>
                </a:lnTo>
                <a:lnTo>
                  <a:pt x="902055" y="397230"/>
                </a:lnTo>
                <a:lnTo>
                  <a:pt x="891819" y="356374"/>
                </a:lnTo>
                <a:lnTo>
                  <a:pt x="877633" y="316712"/>
                </a:lnTo>
                <a:lnTo>
                  <a:pt x="859624" y="278625"/>
                </a:lnTo>
                <a:lnTo>
                  <a:pt x="837958" y="242493"/>
                </a:lnTo>
                <a:lnTo>
                  <a:pt x="812863" y="208661"/>
                </a:lnTo>
                <a:lnTo>
                  <a:pt x="784580" y="177444"/>
                </a:lnTo>
                <a:lnTo>
                  <a:pt x="753364" y="149148"/>
                </a:lnTo>
                <a:lnTo>
                  <a:pt x="719531" y="124053"/>
                </a:lnTo>
                <a:lnTo>
                  <a:pt x="683387" y="102400"/>
                </a:lnTo>
                <a:lnTo>
                  <a:pt x="645312" y="84391"/>
                </a:lnTo>
                <a:lnTo>
                  <a:pt x="605650" y="70192"/>
                </a:lnTo>
                <a:lnTo>
                  <a:pt x="564781" y="59956"/>
                </a:lnTo>
                <a:lnTo>
                  <a:pt x="523113" y="53771"/>
                </a:lnTo>
                <a:lnTo>
                  <a:pt x="481037" y="51714"/>
                </a:lnTo>
                <a:lnTo>
                  <a:pt x="470496" y="51841"/>
                </a:lnTo>
                <a:lnTo>
                  <a:pt x="428485" y="54940"/>
                </a:lnTo>
                <a:lnTo>
                  <a:pt x="386981" y="62141"/>
                </a:lnTo>
                <a:lnTo>
                  <a:pt x="346379" y="73380"/>
                </a:lnTo>
                <a:lnTo>
                  <a:pt x="307073" y="88531"/>
                </a:lnTo>
                <a:lnTo>
                  <a:pt x="269443" y="107480"/>
                </a:lnTo>
                <a:lnTo>
                  <a:pt x="233857" y="130022"/>
                </a:lnTo>
                <a:lnTo>
                  <a:pt x="200647" y="155930"/>
                </a:lnTo>
                <a:lnTo>
                  <a:pt x="170129" y="184988"/>
                </a:lnTo>
                <a:lnTo>
                  <a:pt x="142621" y="216877"/>
                </a:lnTo>
                <a:lnTo>
                  <a:pt x="118364" y="251320"/>
                </a:lnTo>
                <a:lnTo>
                  <a:pt x="97599" y="287985"/>
                </a:lnTo>
                <a:lnTo>
                  <a:pt x="80518" y="326491"/>
                </a:lnTo>
                <a:lnTo>
                  <a:pt x="67310" y="366496"/>
                </a:lnTo>
                <a:lnTo>
                  <a:pt x="58077" y="407593"/>
                </a:lnTo>
                <a:lnTo>
                  <a:pt x="52920" y="449402"/>
                </a:lnTo>
                <a:lnTo>
                  <a:pt x="51765" y="480987"/>
                </a:lnTo>
                <a:lnTo>
                  <a:pt x="51892" y="491528"/>
                </a:lnTo>
                <a:lnTo>
                  <a:pt x="54991" y="533539"/>
                </a:lnTo>
                <a:lnTo>
                  <a:pt x="62191" y="575043"/>
                </a:lnTo>
                <a:lnTo>
                  <a:pt x="73431" y="615645"/>
                </a:lnTo>
                <a:lnTo>
                  <a:pt x="88582" y="654951"/>
                </a:lnTo>
                <a:lnTo>
                  <a:pt x="107530" y="692581"/>
                </a:lnTo>
                <a:lnTo>
                  <a:pt x="130073" y="728167"/>
                </a:lnTo>
                <a:lnTo>
                  <a:pt x="155981" y="761377"/>
                </a:lnTo>
                <a:lnTo>
                  <a:pt x="185039" y="791883"/>
                </a:lnTo>
                <a:lnTo>
                  <a:pt x="216928" y="819404"/>
                </a:lnTo>
                <a:lnTo>
                  <a:pt x="251371" y="843661"/>
                </a:lnTo>
                <a:lnTo>
                  <a:pt x="288036" y="864425"/>
                </a:lnTo>
                <a:lnTo>
                  <a:pt x="326542" y="881494"/>
                </a:lnTo>
                <a:lnTo>
                  <a:pt x="366547" y="894715"/>
                </a:lnTo>
                <a:lnTo>
                  <a:pt x="407644" y="903935"/>
                </a:lnTo>
                <a:lnTo>
                  <a:pt x="449453" y="909091"/>
                </a:lnTo>
                <a:lnTo>
                  <a:pt x="481037" y="910259"/>
                </a:lnTo>
                <a:lnTo>
                  <a:pt x="491578" y="910132"/>
                </a:lnTo>
                <a:lnTo>
                  <a:pt x="533590" y="907034"/>
                </a:lnTo>
                <a:lnTo>
                  <a:pt x="575094" y="899833"/>
                </a:lnTo>
                <a:lnTo>
                  <a:pt x="615696" y="888593"/>
                </a:lnTo>
                <a:lnTo>
                  <a:pt x="655002" y="873429"/>
                </a:lnTo>
                <a:lnTo>
                  <a:pt x="692619" y="854494"/>
                </a:lnTo>
                <a:lnTo>
                  <a:pt x="728218" y="831951"/>
                </a:lnTo>
                <a:lnTo>
                  <a:pt x="761428" y="806030"/>
                </a:lnTo>
                <a:lnTo>
                  <a:pt x="791933" y="776986"/>
                </a:lnTo>
                <a:lnTo>
                  <a:pt x="819454" y="745083"/>
                </a:lnTo>
                <a:lnTo>
                  <a:pt x="843711" y="710641"/>
                </a:lnTo>
                <a:lnTo>
                  <a:pt x="864476" y="673989"/>
                </a:lnTo>
                <a:lnTo>
                  <a:pt x="881545" y="635469"/>
                </a:lnTo>
                <a:lnTo>
                  <a:pt x="894765" y="595477"/>
                </a:lnTo>
                <a:lnTo>
                  <a:pt x="903986" y="554367"/>
                </a:lnTo>
                <a:lnTo>
                  <a:pt x="909142" y="512559"/>
                </a:lnTo>
                <a:lnTo>
                  <a:pt x="910310" y="480987"/>
                </a:lnTo>
                <a:close/>
              </a:path>
              <a:path w="962025" h="962025">
                <a:moveTo>
                  <a:pt x="962025" y="480999"/>
                </a:moveTo>
                <a:lnTo>
                  <a:pt x="959535" y="431888"/>
                </a:lnTo>
                <a:lnTo>
                  <a:pt x="952233" y="384175"/>
                </a:lnTo>
                <a:lnTo>
                  <a:pt x="940358" y="338112"/>
                </a:lnTo>
                <a:lnTo>
                  <a:pt x="929055" y="307289"/>
                </a:lnTo>
                <a:lnTo>
                  <a:pt x="929055" y="480999"/>
                </a:lnTo>
                <a:lnTo>
                  <a:pt x="926426" y="529742"/>
                </a:lnTo>
                <a:lnTo>
                  <a:pt x="918705" y="576999"/>
                </a:lnTo>
                <a:lnTo>
                  <a:pt x="906183" y="622465"/>
                </a:lnTo>
                <a:lnTo>
                  <a:pt x="889127" y="665873"/>
                </a:lnTo>
                <a:lnTo>
                  <a:pt x="867803" y="706958"/>
                </a:lnTo>
                <a:lnTo>
                  <a:pt x="842505" y="745439"/>
                </a:lnTo>
                <a:lnTo>
                  <a:pt x="813498" y="781037"/>
                </a:lnTo>
                <a:lnTo>
                  <a:pt x="781050" y="813473"/>
                </a:lnTo>
                <a:lnTo>
                  <a:pt x="745451" y="842479"/>
                </a:lnTo>
                <a:lnTo>
                  <a:pt x="706970" y="867778"/>
                </a:lnTo>
                <a:lnTo>
                  <a:pt x="665886" y="889088"/>
                </a:lnTo>
                <a:lnTo>
                  <a:pt x="622477" y="906157"/>
                </a:lnTo>
                <a:lnTo>
                  <a:pt x="576999" y="918679"/>
                </a:lnTo>
                <a:lnTo>
                  <a:pt x="529755" y="926388"/>
                </a:lnTo>
                <a:lnTo>
                  <a:pt x="480999" y="929030"/>
                </a:lnTo>
                <a:lnTo>
                  <a:pt x="432257" y="926388"/>
                </a:lnTo>
                <a:lnTo>
                  <a:pt x="385013" y="918679"/>
                </a:lnTo>
                <a:lnTo>
                  <a:pt x="339547" y="906157"/>
                </a:lnTo>
                <a:lnTo>
                  <a:pt x="296138" y="889088"/>
                </a:lnTo>
                <a:lnTo>
                  <a:pt x="255054" y="867778"/>
                </a:lnTo>
                <a:lnTo>
                  <a:pt x="216585" y="842479"/>
                </a:lnTo>
                <a:lnTo>
                  <a:pt x="180987" y="813473"/>
                </a:lnTo>
                <a:lnTo>
                  <a:pt x="148551" y="781037"/>
                </a:lnTo>
                <a:lnTo>
                  <a:pt x="119532" y="745439"/>
                </a:lnTo>
                <a:lnTo>
                  <a:pt x="94234" y="706970"/>
                </a:lnTo>
                <a:lnTo>
                  <a:pt x="72910" y="665886"/>
                </a:lnTo>
                <a:lnTo>
                  <a:pt x="55854" y="622465"/>
                </a:lnTo>
                <a:lnTo>
                  <a:pt x="43319" y="576999"/>
                </a:lnTo>
                <a:lnTo>
                  <a:pt x="35610" y="529742"/>
                </a:lnTo>
                <a:lnTo>
                  <a:pt x="32969" y="480999"/>
                </a:lnTo>
                <a:lnTo>
                  <a:pt x="35610" y="432244"/>
                </a:lnTo>
                <a:lnTo>
                  <a:pt x="43319" y="385000"/>
                </a:lnTo>
                <a:lnTo>
                  <a:pt x="55854" y="339534"/>
                </a:lnTo>
                <a:lnTo>
                  <a:pt x="72910" y="296125"/>
                </a:lnTo>
                <a:lnTo>
                  <a:pt x="94234" y="255041"/>
                </a:lnTo>
                <a:lnTo>
                  <a:pt x="119532" y="216573"/>
                </a:lnTo>
                <a:lnTo>
                  <a:pt x="148539" y="180975"/>
                </a:lnTo>
                <a:lnTo>
                  <a:pt x="180987" y="148539"/>
                </a:lnTo>
                <a:lnTo>
                  <a:pt x="216573" y="119532"/>
                </a:lnTo>
                <a:lnTo>
                  <a:pt x="255054" y="94221"/>
                </a:lnTo>
                <a:lnTo>
                  <a:pt x="296138" y="72910"/>
                </a:lnTo>
                <a:lnTo>
                  <a:pt x="339547" y="55841"/>
                </a:lnTo>
                <a:lnTo>
                  <a:pt x="385013" y="43319"/>
                </a:lnTo>
                <a:lnTo>
                  <a:pt x="432257" y="35598"/>
                </a:lnTo>
                <a:lnTo>
                  <a:pt x="480999" y="32969"/>
                </a:lnTo>
                <a:lnTo>
                  <a:pt x="529755" y="35598"/>
                </a:lnTo>
                <a:lnTo>
                  <a:pt x="576999" y="43319"/>
                </a:lnTo>
                <a:lnTo>
                  <a:pt x="622477" y="55841"/>
                </a:lnTo>
                <a:lnTo>
                  <a:pt x="665886" y="72910"/>
                </a:lnTo>
                <a:lnTo>
                  <a:pt x="706983" y="94221"/>
                </a:lnTo>
                <a:lnTo>
                  <a:pt x="745464" y="119532"/>
                </a:lnTo>
                <a:lnTo>
                  <a:pt x="781062" y="148539"/>
                </a:lnTo>
                <a:lnTo>
                  <a:pt x="813498" y="180975"/>
                </a:lnTo>
                <a:lnTo>
                  <a:pt x="842505" y="216573"/>
                </a:lnTo>
                <a:lnTo>
                  <a:pt x="867816" y="255041"/>
                </a:lnTo>
                <a:lnTo>
                  <a:pt x="889127" y="296125"/>
                </a:lnTo>
                <a:lnTo>
                  <a:pt x="906195" y="339534"/>
                </a:lnTo>
                <a:lnTo>
                  <a:pt x="918718" y="385000"/>
                </a:lnTo>
                <a:lnTo>
                  <a:pt x="926426" y="432244"/>
                </a:lnTo>
                <a:lnTo>
                  <a:pt x="929055" y="480999"/>
                </a:lnTo>
                <a:lnTo>
                  <a:pt x="929055" y="307289"/>
                </a:lnTo>
                <a:lnTo>
                  <a:pt x="903884" y="251904"/>
                </a:lnTo>
                <a:lnTo>
                  <a:pt x="879767" y="212242"/>
                </a:lnTo>
                <a:lnTo>
                  <a:pt x="852043" y="175209"/>
                </a:lnTo>
                <a:lnTo>
                  <a:pt x="820978" y="141033"/>
                </a:lnTo>
                <a:lnTo>
                  <a:pt x="786803" y="109969"/>
                </a:lnTo>
                <a:lnTo>
                  <a:pt x="749757" y="82257"/>
                </a:lnTo>
                <a:lnTo>
                  <a:pt x="710095" y="58140"/>
                </a:lnTo>
                <a:lnTo>
                  <a:pt x="668058" y="37858"/>
                </a:lnTo>
                <a:lnTo>
                  <a:pt x="623887" y="21666"/>
                </a:lnTo>
                <a:lnTo>
                  <a:pt x="577811" y="9791"/>
                </a:lnTo>
                <a:lnTo>
                  <a:pt x="530110" y="2489"/>
                </a:lnTo>
                <a:lnTo>
                  <a:pt x="480999" y="0"/>
                </a:lnTo>
                <a:lnTo>
                  <a:pt x="431888" y="2489"/>
                </a:lnTo>
                <a:lnTo>
                  <a:pt x="384175" y="9791"/>
                </a:lnTo>
                <a:lnTo>
                  <a:pt x="338112" y="21666"/>
                </a:lnTo>
                <a:lnTo>
                  <a:pt x="293941" y="37858"/>
                </a:lnTo>
                <a:lnTo>
                  <a:pt x="251904" y="58140"/>
                </a:lnTo>
                <a:lnTo>
                  <a:pt x="212242" y="82257"/>
                </a:lnTo>
                <a:lnTo>
                  <a:pt x="175209" y="109969"/>
                </a:lnTo>
                <a:lnTo>
                  <a:pt x="141033" y="141033"/>
                </a:lnTo>
                <a:lnTo>
                  <a:pt x="109969" y="175209"/>
                </a:lnTo>
                <a:lnTo>
                  <a:pt x="82257" y="212242"/>
                </a:lnTo>
                <a:lnTo>
                  <a:pt x="58140" y="251904"/>
                </a:lnTo>
                <a:lnTo>
                  <a:pt x="37858" y="293941"/>
                </a:lnTo>
                <a:lnTo>
                  <a:pt x="21666" y="338112"/>
                </a:lnTo>
                <a:lnTo>
                  <a:pt x="9791" y="384175"/>
                </a:lnTo>
                <a:lnTo>
                  <a:pt x="2489" y="431888"/>
                </a:lnTo>
                <a:lnTo>
                  <a:pt x="0" y="480999"/>
                </a:lnTo>
                <a:lnTo>
                  <a:pt x="2489" y="530110"/>
                </a:lnTo>
                <a:lnTo>
                  <a:pt x="9791" y="577811"/>
                </a:lnTo>
                <a:lnTo>
                  <a:pt x="21666" y="623874"/>
                </a:lnTo>
                <a:lnTo>
                  <a:pt x="37858" y="668058"/>
                </a:lnTo>
                <a:lnTo>
                  <a:pt x="58140" y="710095"/>
                </a:lnTo>
                <a:lnTo>
                  <a:pt x="82257" y="749744"/>
                </a:lnTo>
                <a:lnTo>
                  <a:pt x="109969" y="786790"/>
                </a:lnTo>
                <a:lnTo>
                  <a:pt x="141033" y="820966"/>
                </a:lnTo>
                <a:lnTo>
                  <a:pt x="175209" y="852030"/>
                </a:lnTo>
                <a:lnTo>
                  <a:pt x="212242" y="879741"/>
                </a:lnTo>
                <a:lnTo>
                  <a:pt x="251904" y="903859"/>
                </a:lnTo>
                <a:lnTo>
                  <a:pt x="293941" y="924140"/>
                </a:lnTo>
                <a:lnTo>
                  <a:pt x="338112" y="940333"/>
                </a:lnTo>
                <a:lnTo>
                  <a:pt x="384175" y="952207"/>
                </a:lnTo>
                <a:lnTo>
                  <a:pt x="431888" y="959510"/>
                </a:lnTo>
                <a:lnTo>
                  <a:pt x="480999" y="961999"/>
                </a:lnTo>
                <a:lnTo>
                  <a:pt x="530110" y="959510"/>
                </a:lnTo>
                <a:lnTo>
                  <a:pt x="577824" y="952207"/>
                </a:lnTo>
                <a:lnTo>
                  <a:pt x="623887" y="940333"/>
                </a:lnTo>
                <a:lnTo>
                  <a:pt x="668070" y="924140"/>
                </a:lnTo>
                <a:lnTo>
                  <a:pt x="710107" y="903859"/>
                </a:lnTo>
                <a:lnTo>
                  <a:pt x="749769" y="879741"/>
                </a:lnTo>
                <a:lnTo>
                  <a:pt x="786815" y="852030"/>
                </a:lnTo>
                <a:lnTo>
                  <a:pt x="820991" y="820966"/>
                </a:lnTo>
                <a:lnTo>
                  <a:pt x="852055" y="786790"/>
                </a:lnTo>
                <a:lnTo>
                  <a:pt x="879767" y="749744"/>
                </a:lnTo>
                <a:lnTo>
                  <a:pt x="903884" y="710095"/>
                </a:lnTo>
                <a:lnTo>
                  <a:pt x="924166" y="668058"/>
                </a:lnTo>
                <a:lnTo>
                  <a:pt x="940371" y="623874"/>
                </a:lnTo>
                <a:lnTo>
                  <a:pt x="952233" y="577811"/>
                </a:lnTo>
                <a:lnTo>
                  <a:pt x="959535" y="530110"/>
                </a:lnTo>
                <a:lnTo>
                  <a:pt x="962025" y="48099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A1AE5E41-F244-EA94-76B5-38F4AA6FA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849" y="1068897"/>
            <a:ext cx="6375551" cy="4592136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188AAD18-080D-9618-6861-55EBFA8F07EB}"/>
              </a:ext>
            </a:extLst>
          </p:cNvPr>
          <p:cNvSpPr txBox="1"/>
          <p:nvPr/>
        </p:nvSpPr>
        <p:spPr>
          <a:xfrm>
            <a:off x="641671" y="422565"/>
            <a:ext cx="66817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3200" b="1" dirty="0">
                <a:ln/>
                <a:solidFill>
                  <a:schemeClr val="accent3"/>
                </a:solidFill>
              </a:rPr>
              <a:t> </a:t>
            </a:r>
            <a:r>
              <a:rPr lang="tr-TR" sz="3600" b="1" dirty="0">
                <a:ln w="57150"/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144650A-EE97-C419-5027-9494DBBEF56E}"/>
              </a:ext>
            </a:extLst>
          </p:cNvPr>
          <p:cNvSpPr txBox="1"/>
          <p:nvPr/>
        </p:nvSpPr>
        <p:spPr>
          <a:xfrm>
            <a:off x="3682849" y="320892"/>
            <a:ext cx="4494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rPr>
              <a:t>Keşifçi Veri Analizi</a:t>
            </a:r>
          </a:p>
        </p:txBody>
      </p:sp>
    </p:spTree>
    <p:extLst>
      <p:ext uri="{BB962C8B-B14F-4D97-AF65-F5344CB8AC3E}">
        <p14:creationId xmlns:p14="http://schemas.microsoft.com/office/powerpoint/2010/main" val="188389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dans, jimnastik içeren bir resim&#10;&#10;Açıklama otomatik olarak oluşturuldu">
            <a:extLst>
              <a:ext uri="{FF2B5EF4-FFF2-40B4-BE49-F238E27FC236}">
                <a16:creationId xmlns:a16="http://schemas.microsoft.com/office/drawing/2014/main" id="{9FCFD309-9755-3193-39EA-3DF87000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28" y="2683959"/>
            <a:ext cx="2482760" cy="4200947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32A9CF4-BA14-D5F6-33AD-88A10A256B71}"/>
              </a:ext>
            </a:extLst>
          </p:cNvPr>
          <p:cNvSpPr txBox="1"/>
          <p:nvPr/>
        </p:nvSpPr>
        <p:spPr>
          <a:xfrm>
            <a:off x="141340" y="1666876"/>
            <a:ext cx="2405917" cy="986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PROJE</a:t>
            </a:r>
            <a:r>
              <a:rPr sz="3000" b="1" spc="97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AŞAMALARI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D923D87-DBDA-6232-1019-8FA461E916BA}"/>
              </a:ext>
            </a:extLst>
          </p:cNvPr>
          <p:cNvSpPr txBox="1"/>
          <p:nvPr/>
        </p:nvSpPr>
        <p:spPr>
          <a:xfrm>
            <a:off x="3750906" y="1039298"/>
            <a:ext cx="7576457" cy="203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0"/>
              </a:spcBef>
            </a:pPr>
            <a:r>
              <a:rPr lang="tr-TR" sz="1800" spc="204" dirty="0">
                <a:solidFill>
                  <a:srgbClr val="E7EDF1"/>
                </a:solidFill>
                <a:latin typeface="Calibri"/>
                <a:cs typeface="Calibri"/>
              </a:rPr>
              <a:t>Veri</a:t>
            </a:r>
            <a:r>
              <a:rPr lang="tr-TR" sz="1800" spc="14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450" dirty="0">
                <a:solidFill>
                  <a:srgbClr val="E7EDF1"/>
                </a:solidFill>
                <a:latin typeface="Calibri"/>
                <a:cs typeface="Calibri"/>
              </a:rPr>
              <a:t>Ön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95" dirty="0">
                <a:solidFill>
                  <a:srgbClr val="E7EDF1"/>
                </a:solidFill>
                <a:latin typeface="Calibri"/>
                <a:cs typeface="Calibri"/>
              </a:rPr>
              <a:t>İşleme</a:t>
            </a:r>
            <a:r>
              <a:rPr lang="tr-TR" sz="1800" spc="14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335" dirty="0">
                <a:solidFill>
                  <a:srgbClr val="E7EDF1"/>
                </a:solidFill>
                <a:latin typeface="Calibri"/>
                <a:cs typeface="Calibri"/>
              </a:rPr>
              <a:t>basamağında,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95" dirty="0">
                <a:solidFill>
                  <a:srgbClr val="E7EDF1"/>
                </a:solidFill>
                <a:latin typeface="Calibri"/>
                <a:cs typeface="Calibri"/>
              </a:rPr>
              <a:t>aykırı</a:t>
            </a:r>
            <a:r>
              <a:rPr lang="tr-TR" sz="1800" spc="14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340" dirty="0">
                <a:solidFill>
                  <a:srgbClr val="E7EDF1"/>
                </a:solidFill>
                <a:latin typeface="Calibri"/>
                <a:cs typeface="Calibri"/>
              </a:rPr>
              <a:t>değer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15" dirty="0">
                <a:solidFill>
                  <a:srgbClr val="E7EDF1"/>
                </a:solidFill>
                <a:latin typeface="Calibri"/>
                <a:cs typeface="Calibri"/>
              </a:rPr>
              <a:t>analizi </a:t>
            </a:r>
            <a:r>
              <a:rPr lang="tr-TR" sz="1800" spc="360" dirty="0">
                <a:solidFill>
                  <a:srgbClr val="E7EDF1"/>
                </a:solidFill>
                <a:latin typeface="Calibri"/>
                <a:cs typeface="Calibri"/>
              </a:rPr>
              <a:t>sonucunda</a:t>
            </a:r>
            <a:r>
              <a:rPr lang="tr-TR" sz="1800" spc="15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345" dirty="0">
                <a:solidFill>
                  <a:srgbClr val="E7EDF1"/>
                </a:solidFill>
                <a:latin typeface="Calibri"/>
                <a:cs typeface="Calibri"/>
              </a:rPr>
              <a:t>gözlemlenen</a:t>
            </a:r>
            <a:r>
              <a:rPr lang="tr-TR" sz="1800" spc="15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90" dirty="0">
                <a:solidFill>
                  <a:srgbClr val="E7EDF1"/>
                </a:solidFill>
                <a:latin typeface="Calibri"/>
                <a:cs typeface="Calibri"/>
              </a:rPr>
              <a:t>değişkenler</a:t>
            </a:r>
            <a:r>
              <a:rPr lang="tr-TR" sz="1800" spc="15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25" dirty="0">
                <a:solidFill>
                  <a:srgbClr val="E7EDF1"/>
                </a:solidFill>
                <a:latin typeface="Calibri"/>
                <a:cs typeface="Calibri"/>
              </a:rPr>
              <a:t>özelinde,</a:t>
            </a:r>
            <a:r>
              <a:rPr lang="tr-TR" sz="1800" spc="15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65" dirty="0">
                <a:solidFill>
                  <a:srgbClr val="E7EDF1"/>
                </a:solidFill>
                <a:latin typeface="Calibri"/>
                <a:cs typeface="Calibri"/>
              </a:rPr>
              <a:t>değerlerin </a:t>
            </a:r>
            <a:r>
              <a:rPr lang="tr-TR" dirty="0">
                <a:solidFill>
                  <a:srgbClr val="6AAB73"/>
                </a:solidFill>
                <a:latin typeface="JetBrains Mono"/>
              </a:rPr>
              <a:t>yüzde 5 ve 95'lik çeyrekliklerde sınırlar </a:t>
            </a:r>
            <a:r>
              <a:rPr lang="tr-TR" sz="1800" spc="195" dirty="0">
                <a:solidFill>
                  <a:srgbClr val="E7EDF1"/>
                </a:solidFill>
                <a:latin typeface="Calibri"/>
                <a:cs typeface="Calibri"/>
              </a:rPr>
              <a:t>belirleyerek,</a:t>
            </a:r>
            <a:r>
              <a:rPr lang="tr-TR" sz="1800" spc="15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385" dirty="0">
                <a:solidFill>
                  <a:srgbClr val="E7EDF1"/>
                </a:solidFill>
                <a:latin typeface="Calibri"/>
                <a:cs typeface="Calibri"/>
              </a:rPr>
              <a:t>bu </a:t>
            </a:r>
            <a:r>
              <a:rPr lang="tr-TR" sz="1800" spc="200" dirty="0">
                <a:solidFill>
                  <a:srgbClr val="E7EDF1"/>
                </a:solidFill>
                <a:latin typeface="Calibri"/>
                <a:cs typeface="Calibri"/>
              </a:rPr>
              <a:t>sınırların</a:t>
            </a:r>
            <a:r>
              <a:rPr lang="tr-TR" sz="1800" spc="14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85" dirty="0">
                <a:solidFill>
                  <a:srgbClr val="E7EDF1"/>
                </a:solidFill>
                <a:latin typeface="Calibri"/>
                <a:cs typeface="Calibri"/>
              </a:rPr>
              <a:t>dışında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85" dirty="0">
                <a:solidFill>
                  <a:srgbClr val="E7EDF1"/>
                </a:solidFill>
                <a:latin typeface="Calibri"/>
                <a:cs typeface="Calibri"/>
              </a:rPr>
              <a:t>kalan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60" dirty="0">
                <a:solidFill>
                  <a:srgbClr val="E7EDF1"/>
                </a:solidFill>
                <a:latin typeface="Calibri"/>
                <a:cs typeface="Calibri"/>
              </a:rPr>
              <a:t>değerleri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75" dirty="0">
                <a:solidFill>
                  <a:srgbClr val="E7EDF1"/>
                </a:solidFill>
                <a:latin typeface="Calibri"/>
                <a:cs typeface="Calibri"/>
              </a:rPr>
              <a:t>(aykırı</a:t>
            </a:r>
            <a:r>
              <a:rPr lang="tr-TR" sz="1800" spc="14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80" dirty="0">
                <a:solidFill>
                  <a:srgbClr val="E7EDF1"/>
                </a:solidFill>
                <a:latin typeface="Calibri"/>
                <a:cs typeface="Calibri"/>
              </a:rPr>
              <a:t>değerler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25" dirty="0">
                <a:solidFill>
                  <a:srgbClr val="E7EDF1"/>
                </a:solidFill>
                <a:latin typeface="Calibri"/>
                <a:cs typeface="Calibri"/>
              </a:rPr>
              <a:t>olarak </a:t>
            </a:r>
            <a:r>
              <a:rPr lang="tr-TR" sz="1800" spc="315" dirty="0">
                <a:solidFill>
                  <a:srgbClr val="E7EDF1"/>
                </a:solidFill>
                <a:latin typeface="Calibri"/>
                <a:cs typeface="Calibri"/>
              </a:rPr>
              <a:t>kabul</a:t>
            </a:r>
            <a:r>
              <a:rPr lang="tr-TR" sz="1800" spc="14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85" dirty="0">
                <a:solidFill>
                  <a:srgbClr val="E7EDF1"/>
                </a:solidFill>
                <a:latin typeface="Calibri"/>
                <a:cs typeface="Calibri"/>
              </a:rPr>
              <a:t>ettiğimiz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85" dirty="0">
                <a:solidFill>
                  <a:srgbClr val="E7EDF1"/>
                </a:solidFill>
                <a:latin typeface="Calibri"/>
                <a:cs typeface="Calibri"/>
              </a:rPr>
              <a:t>aralık)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90" dirty="0">
                <a:solidFill>
                  <a:srgbClr val="E7EDF1"/>
                </a:solidFill>
                <a:latin typeface="Calibri"/>
                <a:cs typeface="Calibri"/>
              </a:rPr>
              <a:t>sınır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80" dirty="0">
                <a:solidFill>
                  <a:srgbClr val="E7EDF1"/>
                </a:solidFill>
                <a:latin typeface="Calibri"/>
                <a:cs typeface="Calibri"/>
              </a:rPr>
              <a:t>değerler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50" dirty="0">
                <a:solidFill>
                  <a:srgbClr val="E7EDF1"/>
                </a:solidFill>
                <a:latin typeface="Calibri"/>
                <a:cs typeface="Calibri"/>
              </a:rPr>
              <a:t>ile</a:t>
            </a:r>
            <a:r>
              <a:rPr lang="tr-TR" sz="1800" spc="14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250" dirty="0">
                <a:solidFill>
                  <a:srgbClr val="E7EDF1"/>
                </a:solidFill>
                <a:latin typeface="Calibri"/>
                <a:cs typeface="Calibri"/>
              </a:rPr>
              <a:t>değiştirerek </a:t>
            </a:r>
            <a:r>
              <a:rPr lang="tr-TR" sz="1800" spc="315" dirty="0">
                <a:solidFill>
                  <a:srgbClr val="E7EDF1"/>
                </a:solidFill>
                <a:latin typeface="Calibri"/>
                <a:cs typeface="Calibri"/>
              </a:rPr>
              <a:t>baskılama</a:t>
            </a:r>
            <a:r>
              <a:rPr lang="tr-TR" sz="1800" spc="150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lang="tr-TR" sz="1800" spc="190" dirty="0">
                <a:solidFill>
                  <a:srgbClr val="E7EDF1"/>
                </a:solidFill>
                <a:latin typeface="Calibri"/>
                <a:cs typeface="Calibri"/>
              </a:rPr>
              <a:t>yaptık.</a:t>
            </a:r>
            <a:endParaRPr lang="tr-TR" sz="1800" dirty="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07DC8D8-DA40-41FD-76C9-CB41E9197210}"/>
              </a:ext>
            </a:extLst>
          </p:cNvPr>
          <p:cNvSpPr txBox="1"/>
          <p:nvPr/>
        </p:nvSpPr>
        <p:spPr>
          <a:xfrm>
            <a:off x="3750906" y="3429000"/>
            <a:ext cx="5028372" cy="31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lang="tr-TR" spc="140" dirty="0">
                <a:solidFill>
                  <a:srgbClr val="E7EDF1"/>
                </a:solidFill>
                <a:latin typeface="Calibri"/>
                <a:cs typeface="Calibri"/>
              </a:rPr>
              <a:t>Veri setinde </a:t>
            </a:r>
            <a:r>
              <a:rPr lang="tr-TR" spc="140" dirty="0" err="1">
                <a:solidFill>
                  <a:srgbClr val="E7EDF1"/>
                </a:solidFill>
                <a:latin typeface="Calibri"/>
                <a:cs typeface="Calibri"/>
              </a:rPr>
              <a:t>null</a:t>
            </a:r>
            <a:r>
              <a:rPr lang="tr-TR" spc="140" dirty="0">
                <a:solidFill>
                  <a:srgbClr val="E7EDF1"/>
                </a:solidFill>
                <a:latin typeface="Calibri"/>
                <a:cs typeface="Calibri"/>
              </a:rPr>
              <a:t> değere rastlanmadı.</a:t>
            </a:r>
            <a:endParaRPr spc="140" dirty="0">
              <a:solidFill>
                <a:srgbClr val="E7EDF1"/>
              </a:solidFill>
              <a:latin typeface="Calibri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E840C68-930E-FC59-52AB-B2BB601323F8}"/>
              </a:ext>
            </a:extLst>
          </p:cNvPr>
          <p:cNvSpPr/>
          <p:nvPr/>
        </p:nvSpPr>
        <p:spPr>
          <a:xfrm>
            <a:off x="382273" y="439280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910310" y="480987"/>
                </a:moveTo>
                <a:lnTo>
                  <a:pt x="908240" y="438912"/>
                </a:lnTo>
                <a:lnTo>
                  <a:pt x="902055" y="397230"/>
                </a:lnTo>
                <a:lnTo>
                  <a:pt x="891819" y="356374"/>
                </a:lnTo>
                <a:lnTo>
                  <a:pt x="877633" y="316712"/>
                </a:lnTo>
                <a:lnTo>
                  <a:pt x="859624" y="278625"/>
                </a:lnTo>
                <a:lnTo>
                  <a:pt x="837958" y="242493"/>
                </a:lnTo>
                <a:lnTo>
                  <a:pt x="812863" y="208661"/>
                </a:lnTo>
                <a:lnTo>
                  <a:pt x="784580" y="177444"/>
                </a:lnTo>
                <a:lnTo>
                  <a:pt x="753364" y="149148"/>
                </a:lnTo>
                <a:lnTo>
                  <a:pt x="719531" y="124053"/>
                </a:lnTo>
                <a:lnTo>
                  <a:pt x="683387" y="102400"/>
                </a:lnTo>
                <a:lnTo>
                  <a:pt x="645312" y="84391"/>
                </a:lnTo>
                <a:lnTo>
                  <a:pt x="605650" y="70192"/>
                </a:lnTo>
                <a:lnTo>
                  <a:pt x="564781" y="59956"/>
                </a:lnTo>
                <a:lnTo>
                  <a:pt x="523113" y="53771"/>
                </a:lnTo>
                <a:lnTo>
                  <a:pt x="481037" y="51714"/>
                </a:lnTo>
                <a:lnTo>
                  <a:pt x="470496" y="51841"/>
                </a:lnTo>
                <a:lnTo>
                  <a:pt x="428485" y="54940"/>
                </a:lnTo>
                <a:lnTo>
                  <a:pt x="386981" y="62141"/>
                </a:lnTo>
                <a:lnTo>
                  <a:pt x="346379" y="73380"/>
                </a:lnTo>
                <a:lnTo>
                  <a:pt x="307073" y="88531"/>
                </a:lnTo>
                <a:lnTo>
                  <a:pt x="269443" y="107480"/>
                </a:lnTo>
                <a:lnTo>
                  <a:pt x="233857" y="130022"/>
                </a:lnTo>
                <a:lnTo>
                  <a:pt x="200647" y="155930"/>
                </a:lnTo>
                <a:lnTo>
                  <a:pt x="170129" y="184988"/>
                </a:lnTo>
                <a:lnTo>
                  <a:pt x="142621" y="216877"/>
                </a:lnTo>
                <a:lnTo>
                  <a:pt x="118364" y="251320"/>
                </a:lnTo>
                <a:lnTo>
                  <a:pt x="97599" y="287985"/>
                </a:lnTo>
                <a:lnTo>
                  <a:pt x="80518" y="326491"/>
                </a:lnTo>
                <a:lnTo>
                  <a:pt x="67310" y="366496"/>
                </a:lnTo>
                <a:lnTo>
                  <a:pt x="58077" y="407593"/>
                </a:lnTo>
                <a:lnTo>
                  <a:pt x="52920" y="449402"/>
                </a:lnTo>
                <a:lnTo>
                  <a:pt x="51765" y="480987"/>
                </a:lnTo>
                <a:lnTo>
                  <a:pt x="51892" y="491528"/>
                </a:lnTo>
                <a:lnTo>
                  <a:pt x="54991" y="533539"/>
                </a:lnTo>
                <a:lnTo>
                  <a:pt x="62191" y="575043"/>
                </a:lnTo>
                <a:lnTo>
                  <a:pt x="73431" y="615645"/>
                </a:lnTo>
                <a:lnTo>
                  <a:pt x="88582" y="654951"/>
                </a:lnTo>
                <a:lnTo>
                  <a:pt x="107530" y="692581"/>
                </a:lnTo>
                <a:lnTo>
                  <a:pt x="130073" y="728167"/>
                </a:lnTo>
                <a:lnTo>
                  <a:pt x="155981" y="761377"/>
                </a:lnTo>
                <a:lnTo>
                  <a:pt x="185039" y="791883"/>
                </a:lnTo>
                <a:lnTo>
                  <a:pt x="216928" y="819404"/>
                </a:lnTo>
                <a:lnTo>
                  <a:pt x="251371" y="843661"/>
                </a:lnTo>
                <a:lnTo>
                  <a:pt x="288036" y="864425"/>
                </a:lnTo>
                <a:lnTo>
                  <a:pt x="326542" y="881494"/>
                </a:lnTo>
                <a:lnTo>
                  <a:pt x="366547" y="894715"/>
                </a:lnTo>
                <a:lnTo>
                  <a:pt x="407644" y="903935"/>
                </a:lnTo>
                <a:lnTo>
                  <a:pt x="449453" y="909091"/>
                </a:lnTo>
                <a:lnTo>
                  <a:pt x="481037" y="910259"/>
                </a:lnTo>
                <a:lnTo>
                  <a:pt x="491578" y="910132"/>
                </a:lnTo>
                <a:lnTo>
                  <a:pt x="533590" y="907034"/>
                </a:lnTo>
                <a:lnTo>
                  <a:pt x="575094" y="899833"/>
                </a:lnTo>
                <a:lnTo>
                  <a:pt x="615696" y="888593"/>
                </a:lnTo>
                <a:lnTo>
                  <a:pt x="655002" y="873429"/>
                </a:lnTo>
                <a:lnTo>
                  <a:pt x="692619" y="854494"/>
                </a:lnTo>
                <a:lnTo>
                  <a:pt x="728218" y="831951"/>
                </a:lnTo>
                <a:lnTo>
                  <a:pt x="761428" y="806030"/>
                </a:lnTo>
                <a:lnTo>
                  <a:pt x="791933" y="776986"/>
                </a:lnTo>
                <a:lnTo>
                  <a:pt x="819454" y="745083"/>
                </a:lnTo>
                <a:lnTo>
                  <a:pt x="843711" y="710641"/>
                </a:lnTo>
                <a:lnTo>
                  <a:pt x="864476" y="673989"/>
                </a:lnTo>
                <a:lnTo>
                  <a:pt x="881545" y="635469"/>
                </a:lnTo>
                <a:lnTo>
                  <a:pt x="894765" y="595477"/>
                </a:lnTo>
                <a:lnTo>
                  <a:pt x="903986" y="554367"/>
                </a:lnTo>
                <a:lnTo>
                  <a:pt x="909142" y="512559"/>
                </a:lnTo>
                <a:lnTo>
                  <a:pt x="910310" y="480987"/>
                </a:lnTo>
                <a:close/>
              </a:path>
              <a:path w="962025" h="962025">
                <a:moveTo>
                  <a:pt x="962025" y="480999"/>
                </a:moveTo>
                <a:lnTo>
                  <a:pt x="959535" y="431888"/>
                </a:lnTo>
                <a:lnTo>
                  <a:pt x="952233" y="384175"/>
                </a:lnTo>
                <a:lnTo>
                  <a:pt x="940358" y="338112"/>
                </a:lnTo>
                <a:lnTo>
                  <a:pt x="929055" y="307289"/>
                </a:lnTo>
                <a:lnTo>
                  <a:pt x="929055" y="480999"/>
                </a:lnTo>
                <a:lnTo>
                  <a:pt x="926426" y="529742"/>
                </a:lnTo>
                <a:lnTo>
                  <a:pt x="918705" y="576999"/>
                </a:lnTo>
                <a:lnTo>
                  <a:pt x="906183" y="622465"/>
                </a:lnTo>
                <a:lnTo>
                  <a:pt x="889127" y="665873"/>
                </a:lnTo>
                <a:lnTo>
                  <a:pt x="867803" y="706958"/>
                </a:lnTo>
                <a:lnTo>
                  <a:pt x="842505" y="745439"/>
                </a:lnTo>
                <a:lnTo>
                  <a:pt x="813498" y="781037"/>
                </a:lnTo>
                <a:lnTo>
                  <a:pt x="781050" y="813473"/>
                </a:lnTo>
                <a:lnTo>
                  <a:pt x="745451" y="842479"/>
                </a:lnTo>
                <a:lnTo>
                  <a:pt x="706970" y="867778"/>
                </a:lnTo>
                <a:lnTo>
                  <a:pt x="665886" y="889088"/>
                </a:lnTo>
                <a:lnTo>
                  <a:pt x="622477" y="906157"/>
                </a:lnTo>
                <a:lnTo>
                  <a:pt x="576999" y="918679"/>
                </a:lnTo>
                <a:lnTo>
                  <a:pt x="529755" y="926388"/>
                </a:lnTo>
                <a:lnTo>
                  <a:pt x="480999" y="929030"/>
                </a:lnTo>
                <a:lnTo>
                  <a:pt x="432257" y="926388"/>
                </a:lnTo>
                <a:lnTo>
                  <a:pt x="385013" y="918679"/>
                </a:lnTo>
                <a:lnTo>
                  <a:pt x="339547" y="906157"/>
                </a:lnTo>
                <a:lnTo>
                  <a:pt x="296138" y="889088"/>
                </a:lnTo>
                <a:lnTo>
                  <a:pt x="255054" y="867778"/>
                </a:lnTo>
                <a:lnTo>
                  <a:pt x="216585" y="842479"/>
                </a:lnTo>
                <a:lnTo>
                  <a:pt x="180987" y="813473"/>
                </a:lnTo>
                <a:lnTo>
                  <a:pt x="148551" y="781037"/>
                </a:lnTo>
                <a:lnTo>
                  <a:pt x="119532" y="745439"/>
                </a:lnTo>
                <a:lnTo>
                  <a:pt x="94234" y="706970"/>
                </a:lnTo>
                <a:lnTo>
                  <a:pt x="72910" y="665886"/>
                </a:lnTo>
                <a:lnTo>
                  <a:pt x="55854" y="622465"/>
                </a:lnTo>
                <a:lnTo>
                  <a:pt x="43319" y="576999"/>
                </a:lnTo>
                <a:lnTo>
                  <a:pt x="35610" y="529742"/>
                </a:lnTo>
                <a:lnTo>
                  <a:pt x="32969" y="480999"/>
                </a:lnTo>
                <a:lnTo>
                  <a:pt x="35610" y="432244"/>
                </a:lnTo>
                <a:lnTo>
                  <a:pt x="43319" y="385000"/>
                </a:lnTo>
                <a:lnTo>
                  <a:pt x="55854" y="339534"/>
                </a:lnTo>
                <a:lnTo>
                  <a:pt x="72910" y="296125"/>
                </a:lnTo>
                <a:lnTo>
                  <a:pt x="94234" y="255041"/>
                </a:lnTo>
                <a:lnTo>
                  <a:pt x="119532" y="216573"/>
                </a:lnTo>
                <a:lnTo>
                  <a:pt x="148539" y="180975"/>
                </a:lnTo>
                <a:lnTo>
                  <a:pt x="180987" y="148539"/>
                </a:lnTo>
                <a:lnTo>
                  <a:pt x="216573" y="119532"/>
                </a:lnTo>
                <a:lnTo>
                  <a:pt x="255054" y="94221"/>
                </a:lnTo>
                <a:lnTo>
                  <a:pt x="296138" y="72910"/>
                </a:lnTo>
                <a:lnTo>
                  <a:pt x="339547" y="55841"/>
                </a:lnTo>
                <a:lnTo>
                  <a:pt x="385013" y="43319"/>
                </a:lnTo>
                <a:lnTo>
                  <a:pt x="432257" y="35598"/>
                </a:lnTo>
                <a:lnTo>
                  <a:pt x="480999" y="32969"/>
                </a:lnTo>
                <a:lnTo>
                  <a:pt x="529755" y="35598"/>
                </a:lnTo>
                <a:lnTo>
                  <a:pt x="576999" y="43319"/>
                </a:lnTo>
                <a:lnTo>
                  <a:pt x="622477" y="55841"/>
                </a:lnTo>
                <a:lnTo>
                  <a:pt x="665886" y="72910"/>
                </a:lnTo>
                <a:lnTo>
                  <a:pt x="706983" y="94221"/>
                </a:lnTo>
                <a:lnTo>
                  <a:pt x="745464" y="119532"/>
                </a:lnTo>
                <a:lnTo>
                  <a:pt x="781062" y="148539"/>
                </a:lnTo>
                <a:lnTo>
                  <a:pt x="813498" y="180975"/>
                </a:lnTo>
                <a:lnTo>
                  <a:pt x="842505" y="216573"/>
                </a:lnTo>
                <a:lnTo>
                  <a:pt x="867816" y="255041"/>
                </a:lnTo>
                <a:lnTo>
                  <a:pt x="889127" y="296125"/>
                </a:lnTo>
                <a:lnTo>
                  <a:pt x="906195" y="339534"/>
                </a:lnTo>
                <a:lnTo>
                  <a:pt x="918718" y="385000"/>
                </a:lnTo>
                <a:lnTo>
                  <a:pt x="926426" y="432244"/>
                </a:lnTo>
                <a:lnTo>
                  <a:pt x="929055" y="480999"/>
                </a:lnTo>
                <a:lnTo>
                  <a:pt x="929055" y="307289"/>
                </a:lnTo>
                <a:lnTo>
                  <a:pt x="903884" y="251904"/>
                </a:lnTo>
                <a:lnTo>
                  <a:pt x="879767" y="212242"/>
                </a:lnTo>
                <a:lnTo>
                  <a:pt x="852043" y="175209"/>
                </a:lnTo>
                <a:lnTo>
                  <a:pt x="820978" y="141033"/>
                </a:lnTo>
                <a:lnTo>
                  <a:pt x="786803" y="109969"/>
                </a:lnTo>
                <a:lnTo>
                  <a:pt x="749757" y="82257"/>
                </a:lnTo>
                <a:lnTo>
                  <a:pt x="710095" y="58140"/>
                </a:lnTo>
                <a:lnTo>
                  <a:pt x="668058" y="37858"/>
                </a:lnTo>
                <a:lnTo>
                  <a:pt x="623887" y="21666"/>
                </a:lnTo>
                <a:lnTo>
                  <a:pt x="577811" y="9791"/>
                </a:lnTo>
                <a:lnTo>
                  <a:pt x="530110" y="2489"/>
                </a:lnTo>
                <a:lnTo>
                  <a:pt x="480999" y="0"/>
                </a:lnTo>
                <a:lnTo>
                  <a:pt x="431888" y="2489"/>
                </a:lnTo>
                <a:lnTo>
                  <a:pt x="384175" y="9791"/>
                </a:lnTo>
                <a:lnTo>
                  <a:pt x="338112" y="21666"/>
                </a:lnTo>
                <a:lnTo>
                  <a:pt x="293941" y="37858"/>
                </a:lnTo>
                <a:lnTo>
                  <a:pt x="251904" y="58140"/>
                </a:lnTo>
                <a:lnTo>
                  <a:pt x="212242" y="82257"/>
                </a:lnTo>
                <a:lnTo>
                  <a:pt x="175209" y="109969"/>
                </a:lnTo>
                <a:lnTo>
                  <a:pt x="141033" y="141033"/>
                </a:lnTo>
                <a:lnTo>
                  <a:pt x="109969" y="175209"/>
                </a:lnTo>
                <a:lnTo>
                  <a:pt x="82257" y="212242"/>
                </a:lnTo>
                <a:lnTo>
                  <a:pt x="58140" y="251904"/>
                </a:lnTo>
                <a:lnTo>
                  <a:pt x="37858" y="293941"/>
                </a:lnTo>
                <a:lnTo>
                  <a:pt x="21666" y="338112"/>
                </a:lnTo>
                <a:lnTo>
                  <a:pt x="9791" y="384175"/>
                </a:lnTo>
                <a:lnTo>
                  <a:pt x="2489" y="431888"/>
                </a:lnTo>
                <a:lnTo>
                  <a:pt x="0" y="480999"/>
                </a:lnTo>
                <a:lnTo>
                  <a:pt x="2489" y="530110"/>
                </a:lnTo>
                <a:lnTo>
                  <a:pt x="9791" y="577811"/>
                </a:lnTo>
                <a:lnTo>
                  <a:pt x="21666" y="623874"/>
                </a:lnTo>
                <a:lnTo>
                  <a:pt x="37858" y="668058"/>
                </a:lnTo>
                <a:lnTo>
                  <a:pt x="58140" y="710095"/>
                </a:lnTo>
                <a:lnTo>
                  <a:pt x="82257" y="749744"/>
                </a:lnTo>
                <a:lnTo>
                  <a:pt x="109969" y="786790"/>
                </a:lnTo>
                <a:lnTo>
                  <a:pt x="141033" y="820966"/>
                </a:lnTo>
                <a:lnTo>
                  <a:pt x="175209" y="852030"/>
                </a:lnTo>
                <a:lnTo>
                  <a:pt x="212242" y="879741"/>
                </a:lnTo>
                <a:lnTo>
                  <a:pt x="251904" y="903859"/>
                </a:lnTo>
                <a:lnTo>
                  <a:pt x="293941" y="924140"/>
                </a:lnTo>
                <a:lnTo>
                  <a:pt x="338112" y="940333"/>
                </a:lnTo>
                <a:lnTo>
                  <a:pt x="384175" y="952207"/>
                </a:lnTo>
                <a:lnTo>
                  <a:pt x="431888" y="959510"/>
                </a:lnTo>
                <a:lnTo>
                  <a:pt x="480999" y="961999"/>
                </a:lnTo>
                <a:lnTo>
                  <a:pt x="530110" y="959510"/>
                </a:lnTo>
                <a:lnTo>
                  <a:pt x="577824" y="952207"/>
                </a:lnTo>
                <a:lnTo>
                  <a:pt x="623887" y="940333"/>
                </a:lnTo>
                <a:lnTo>
                  <a:pt x="668070" y="924140"/>
                </a:lnTo>
                <a:lnTo>
                  <a:pt x="710107" y="903859"/>
                </a:lnTo>
                <a:lnTo>
                  <a:pt x="749769" y="879741"/>
                </a:lnTo>
                <a:lnTo>
                  <a:pt x="786815" y="852030"/>
                </a:lnTo>
                <a:lnTo>
                  <a:pt x="820991" y="820966"/>
                </a:lnTo>
                <a:lnTo>
                  <a:pt x="852055" y="786790"/>
                </a:lnTo>
                <a:lnTo>
                  <a:pt x="879767" y="749744"/>
                </a:lnTo>
                <a:lnTo>
                  <a:pt x="903884" y="710095"/>
                </a:lnTo>
                <a:lnTo>
                  <a:pt x="924166" y="668058"/>
                </a:lnTo>
                <a:lnTo>
                  <a:pt x="940371" y="623874"/>
                </a:lnTo>
                <a:lnTo>
                  <a:pt x="952233" y="577811"/>
                </a:lnTo>
                <a:lnTo>
                  <a:pt x="959535" y="530110"/>
                </a:lnTo>
                <a:lnTo>
                  <a:pt x="962025" y="48099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A22E937-09A9-0A72-3A7D-8F3D997B38E5}"/>
              </a:ext>
            </a:extLst>
          </p:cNvPr>
          <p:cNvSpPr txBox="1"/>
          <p:nvPr/>
        </p:nvSpPr>
        <p:spPr>
          <a:xfrm>
            <a:off x="529198" y="597126"/>
            <a:ext cx="66817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3200" b="1" dirty="0">
                <a:ln/>
                <a:solidFill>
                  <a:schemeClr val="accent3"/>
                </a:solidFill>
              </a:rPr>
              <a:t> </a:t>
            </a:r>
            <a:r>
              <a:rPr lang="tr-TR" sz="3600" b="1" dirty="0">
                <a:ln w="57150"/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8B03BE4-41A6-303E-A5ED-EA01DFADAEFB}"/>
              </a:ext>
            </a:extLst>
          </p:cNvPr>
          <p:cNvSpPr txBox="1"/>
          <p:nvPr/>
        </p:nvSpPr>
        <p:spPr>
          <a:xfrm>
            <a:off x="3750906" y="439280"/>
            <a:ext cx="614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defRPr>
            </a:lvl1pPr>
          </a:lstStyle>
          <a:p>
            <a:r>
              <a:rPr lang="tr-TR" dirty="0"/>
              <a:t>Veri Ön İşleme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4C195E1-7851-192A-4FDA-9B74184C77F3}"/>
              </a:ext>
            </a:extLst>
          </p:cNvPr>
          <p:cNvSpPr txBox="1"/>
          <p:nvPr/>
        </p:nvSpPr>
        <p:spPr>
          <a:xfrm>
            <a:off x="3750906" y="3974227"/>
            <a:ext cx="7576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Key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lang="tr-TR" spc="140" dirty="0">
                <a:solidFill>
                  <a:srgbClr val="E7EDF1"/>
                </a:solidFill>
                <a:latin typeface="Calibri"/>
                <a:cs typeface="Calibri"/>
              </a:rPr>
              <a:t>ve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time_signature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lang="tr-TR" spc="140" dirty="0">
                <a:solidFill>
                  <a:srgbClr val="E7EDF1"/>
                </a:solidFill>
                <a:latin typeface="Calibri"/>
                <a:cs typeface="Calibri"/>
              </a:rPr>
              <a:t>değişkenlerine </a:t>
            </a:r>
            <a:r>
              <a:rPr lang="tr-TR" dirty="0" err="1">
                <a:solidFill>
                  <a:srgbClr val="6AAB73"/>
                </a:solidFill>
                <a:latin typeface="JetBrains Mono"/>
              </a:rPr>
              <a:t>one</a:t>
            </a:r>
            <a:r>
              <a:rPr lang="tr-TR" dirty="0">
                <a:solidFill>
                  <a:srgbClr val="6AAB73"/>
                </a:solidFill>
                <a:latin typeface="JetBrains Mono"/>
              </a:rPr>
              <a:t>-hot </a:t>
            </a:r>
            <a:r>
              <a:rPr lang="tr-TR" dirty="0" err="1">
                <a:solidFill>
                  <a:srgbClr val="6AAB73"/>
                </a:solidFill>
                <a:latin typeface="JetBrains Mono"/>
              </a:rPr>
              <a:t>encoding</a:t>
            </a:r>
            <a:r>
              <a:rPr lang="tr-TR" dirty="0">
                <a:solidFill>
                  <a:srgbClr val="6AAB73"/>
                </a:solidFill>
                <a:latin typeface="JetBrains Mono"/>
              </a:rPr>
              <a:t> </a:t>
            </a:r>
            <a:r>
              <a:rPr lang="tr-TR" spc="140" dirty="0">
                <a:solidFill>
                  <a:srgbClr val="E7EDF1"/>
                </a:solidFill>
                <a:latin typeface="Calibri"/>
                <a:cs typeface="Calibri"/>
              </a:rPr>
              <a:t>uyguladık.</a:t>
            </a:r>
          </a:p>
          <a:p>
            <a:endParaRPr lang="tr-TR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16C9B47-4670-783B-AEF9-30EAB466C081}"/>
              </a:ext>
            </a:extLst>
          </p:cNvPr>
          <p:cNvSpPr txBox="1"/>
          <p:nvPr/>
        </p:nvSpPr>
        <p:spPr>
          <a:xfrm>
            <a:off x="3750905" y="4660977"/>
            <a:ext cx="7576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pc="140" dirty="0" err="1">
                <a:solidFill>
                  <a:srgbClr val="E7EDF1"/>
                </a:solidFill>
                <a:latin typeface="Calibri"/>
                <a:cs typeface="Calibri"/>
              </a:rPr>
              <a:t>Num_cols</a:t>
            </a:r>
            <a:r>
              <a:rPr lang="tr-TR" spc="140" dirty="0">
                <a:solidFill>
                  <a:srgbClr val="E7EDF1"/>
                </a:solidFill>
                <a:latin typeface="Calibri"/>
                <a:cs typeface="Calibri"/>
              </a:rPr>
              <a:t> a </a:t>
            </a:r>
            <a:r>
              <a:rPr lang="tr-TR" dirty="0" err="1">
                <a:solidFill>
                  <a:srgbClr val="6AAB73"/>
                </a:solidFill>
                <a:effectLst/>
                <a:latin typeface="JetBrains Mono"/>
              </a:rPr>
              <a:t>StandardScaler</a:t>
            </a:r>
            <a:r>
              <a:rPr lang="tr-TR" dirty="0"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lang="tr-TR" spc="140" dirty="0">
                <a:solidFill>
                  <a:srgbClr val="E7EDF1"/>
                </a:solidFill>
                <a:latin typeface="Calibri"/>
                <a:cs typeface="Calibri"/>
              </a:rPr>
              <a:t>uyguladık.</a:t>
            </a:r>
          </a:p>
          <a:p>
            <a:endParaRPr lang="tr-TR" dirty="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0570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dans, jimnastik içeren bir resim&#10;&#10;Açıklama otomatik olarak oluşturuldu">
            <a:extLst>
              <a:ext uri="{FF2B5EF4-FFF2-40B4-BE49-F238E27FC236}">
                <a16:creationId xmlns:a16="http://schemas.microsoft.com/office/drawing/2014/main" id="{9FCFD309-9755-3193-39EA-3DF87000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28" y="2683959"/>
            <a:ext cx="2482760" cy="4200947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32A9CF4-BA14-D5F6-33AD-88A10A256B71}"/>
              </a:ext>
            </a:extLst>
          </p:cNvPr>
          <p:cNvSpPr txBox="1"/>
          <p:nvPr/>
        </p:nvSpPr>
        <p:spPr>
          <a:xfrm>
            <a:off x="141340" y="1666876"/>
            <a:ext cx="2405917" cy="986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PROJE</a:t>
            </a:r>
            <a:r>
              <a:rPr sz="3000" b="1" spc="97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AŞAMALARI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E840C68-930E-FC59-52AB-B2BB601323F8}"/>
              </a:ext>
            </a:extLst>
          </p:cNvPr>
          <p:cNvSpPr/>
          <p:nvPr/>
        </p:nvSpPr>
        <p:spPr>
          <a:xfrm>
            <a:off x="382273" y="439280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910310" y="480987"/>
                </a:moveTo>
                <a:lnTo>
                  <a:pt x="908240" y="438912"/>
                </a:lnTo>
                <a:lnTo>
                  <a:pt x="902055" y="397230"/>
                </a:lnTo>
                <a:lnTo>
                  <a:pt x="891819" y="356374"/>
                </a:lnTo>
                <a:lnTo>
                  <a:pt x="877633" y="316712"/>
                </a:lnTo>
                <a:lnTo>
                  <a:pt x="859624" y="278625"/>
                </a:lnTo>
                <a:lnTo>
                  <a:pt x="837958" y="242493"/>
                </a:lnTo>
                <a:lnTo>
                  <a:pt x="812863" y="208661"/>
                </a:lnTo>
                <a:lnTo>
                  <a:pt x="784580" y="177444"/>
                </a:lnTo>
                <a:lnTo>
                  <a:pt x="753364" y="149148"/>
                </a:lnTo>
                <a:lnTo>
                  <a:pt x="719531" y="124053"/>
                </a:lnTo>
                <a:lnTo>
                  <a:pt x="683387" y="102400"/>
                </a:lnTo>
                <a:lnTo>
                  <a:pt x="645312" y="84391"/>
                </a:lnTo>
                <a:lnTo>
                  <a:pt x="605650" y="70192"/>
                </a:lnTo>
                <a:lnTo>
                  <a:pt x="564781" y="59956"/>
                </a:lnTo>
                <a:lnTo>
                  <a:pt x="523113" y="53771"/>
                </a:lnTo>
                <a:lnTo>
                  <a:pt x="481037" y="51714"/>
                </a:lnTo>
                <a:lnTo>
                  <a:pt x="470496" y="51841"/>
                </a:lnTo>
                <a:lnTo>
                  <a:pt x="428485" y="54940"/>
                </a:lnTo>
                <a:lnTo>
                  <a:pt x="386981" y="62141"/>
                </a:lnTo>
                <a:lnTo>
                  <a:pt x="346379" y="73380"/>
                </a:lnTo>
                <a:lnTo>
                  <a:pt x="307073" y="88531"/>
                </a:lnTo>
                <a:lnTo>
                  <a:pt x="269443" y="107480"/>
                </a:lnTo>
                <a:lnTo>
                  <a:pt x="233857" y="130022"/>
                </a:lnTo>
                <a:lnTo>
                  <a:pt x="200647" y="155930"/>
                </a:lnTo>
                <a:lnTo>
                  <a:pt x="170129" y="184988"/>
                </a:lnTo>
                <a:lnTo>
                  <a:pt x="142621" y="216877"/>
                </a:lnTo>
                <a:lnTo>
                  <a:pt x="118364" y="251320"/>
                </a:lnTo>
                <a:lnTo>
                  <a:pt x="97599" y="287985"/>
                </a:lnTo>
                <a:lnTo>
                  <a:pt x="80518" y="326491"/>
                </a:lnTo>
                <a:lnTo>
                  <a:pt x="67310" y="366496"/>
                </a:lnTo>
                <a:lnTo>
                  <a:pt x="58077" y="407593"/>
                </a:lnTo>
                <a:lnTo>
                  <a:pt x="52920" y="449402"/>
                </a:lnTo>
                <a:lnTo>
                  <a:pt x="51765" y="480987"/>
                </a:lnTo>
                <a:lnTo>
                  <a:pt x="51892" y="491528"/>
                </a:lnTo>
                <a:lnTo>
                  <a:pt x="54991" y="533539"/>
                </a:lnTo>
                <a:lnTo>
                  <a:pt x="62191" y="575043"/>
                </a:lnTo>
                <a:lnTo>
                  <a:pt x="73431" y="615645"/>
                </a:lnTo>
                <a:lnTo>
                  <a:pt x="88582" y="654951"/>
                </a:lnTo>
                <a:lnTo>
                  <a:pt x="107530" y="692581"/>
                </a:lnTo>
                <a:lnTo>
                  <a:pt x="130073" y="728167"/>
                </a:lnTo>
                <a:lnTo>
                  <a:pt x="155981" y="761377"/>
                </a:lnTo>
                <a:lnTo>
                  <a:pt x="185039" y="791883"/>
                </a:lnTo>
                <a:lnTo>
                  <a:pt x="216928" y="819404"/>
                </a:lnTo>
                <a:lnTo>
                  <a:pt x="251371" y="843661"/>
                </a:lnTo>
                <a:lnTo>
                  <a:pt x="288036" y="864425"/>
                </a:lnTo>
                <a:lnTo>
                  <a:pt x="326542" y="881494"/>
                </a:lnTo>
                <a:lnTo>
                  <a:pt x="366547" y="894715"/>
                </a:lnTo>
                <a:lnTo>
                  <a:pt x="407644" y="903935"/>
                </a:lnTo>
                <a:lnTo>
                  <a:pt x="449453" y="909091"/>
                </a:lnTo>
                <a:lnTo>
                  <a:pt x="481037" y="910259"/>
                </a:lnTo>
                <a:lnTo>
                  <a:pt x="491578" y="910132"/>
                </a:lnTo>
                <a:lnTo>
                  <a:pt x="533590" y="907034"/>
                </a:lnTo>
                <a:lnTo>
                  <a:pt x="575094" y="899833"/>
                </a:lnTo>
                <a:lnTo>
                  <a:pt x="615696" y="888593"/>
                </a:lnTo>
                <a:lnTo>
                  <a:pt x="655002" y="873429"/>
                </a:lnTo>
                <a:lnTo>
                  <a:pt x="692619" y="854494"/>
                </a:lnTo>
                <a:lnTo>
                  <a:pt x="728218" y="831951"/>
                </a:lnTo>
                <a:lnTo>
                  <a:pt x="761428" y="806030"/>
                </a:lnTo>
                <a:lnTo>
                  <a:pt x="791933" y="776986"/>
                </a:lnTo>
                <a:lnTo>
                  <a:pt x="819454" y="745083"/>
                </a:lnTo>
                <a:lnTo>
                  <a:pt x="843711" y="710641"/>
                </a:lnTo>
                <a:lnTo>
                  <a:pt x="864476" y="673989"/>
                </a:lnTo>
                <a:lnTo>
                  <a:pt x="881545" y="635469"/>
                </a:lnTo>
                <a:lnTo>
                  <a:pt x="894765" y="595477"/>
                </a:lnTo>
                <a:lnTo>
                  <a:pt x="903986" y="554367"/>
                </a:lnTo>
                <a:lnTo>
                  <a:pt x="909142" y="512559"/>
                </a:lnTo>
                <a:lnTo>
                  <a:pt x="910310" y="480987"/>
                </a:lnTo>
                <a:close/>
              </a:path>
              <a:path w="962025" h="962025">
                <a:moveTo>
                  <a:pt x="962025" y="480999"/>
                </a:moveTo>
                <a:lnTo>
                  <a:pt x="959535" y="431888"/>
                </a:lnTo>
                <a:lnTo>
                  <a:pt x="952233" y="384175"/>
                </a:lnTo>
                <a:lnTo>
                  <a:pt x="940358" y="338112"/>
                </a:lnTo>
                <a:lnTo>
                  <a:pt x="929055" y="307289"/>
                </a:lnTo>
                <a:lnTo>
                  <a:pt x="929055" y="480999"/>
                </a:lnTo>
                <a:lnTo>
                  <a:pt x="926426" y="529742"/>
                </a:lnTo>
                <a:lnTo>
                  <a:pt x="918705" y="576999"/>
                </a:lnTo>
                <a:lnTo>
                  <a:pt x="906183" y="622465"/>
                </a:lnTo>
                <a:lnTo>
                  <a:pt x="889127" y="665873"/>
                </a:lnTo>
                <a:lnTo>
                  <a:pt x="867803" y="706958"/>
                </a:lnTo>
                <a:lnTo>
                  <a:pt x="842505" y="745439"/>
                </a:lnTo>
                <a:lnTo>
                  <a:pt x="813498" y="781037"/>
                </a:lnTo>
                <a:lnTo>
                  <a:pt x="781050" y="813473"/>
                </a:lnTo>
                <a:lnTo>
                  <a:pt x="745451" y="842479"/>
                </a:lnTo>
                <a:lnTo>
                  <a:pt x="706970" y="867778"/>
                </a:lnTo>
                <a:lnTo>
                  <a:pt x="665886" y="889088"/>
                </a:lnTo>
                <a:lnTo>
                  <a:pt x="622477" y="906157"/>
                </a:lnTo>
                <a:lnTo>
                  <a:pt x="576999" y="918679"/>
                </a:lnTo>
                <a:lnTo>
                  <a:pt x="529755" y="926388"/>
                </a:lnTo>
                <a:lnTo>
                  <a:pt x="480999" y="929030"/>
                </a:lnTo>
                <a:lnTo>
                  <a:pt x="432257" y="926388"/>
                </a:lnTo>
                <a:lnTo>
                  <a:pt x="385013" y="918679"/>
                </a:lnTo>
                <a:lnTo>
                  <a:pt x="339547" y="906157"/>
                </a:lnTo>
                <a:lnTo>
                  <a:pt x="296138" y="889088"/>
                </a:lnTo>
                <a:lnTo>
                  <a:pt x="255054" y="867778"/>
                </a:lnTo>
                <a:lnTo>
                  <a:pt x="216585" y="842479"/>
                </a:lnTo>
                <a:lnTo>
                  <a:pt x="180987" y="813473"/>
                </a:lnTo>
                <a:lnTo>
                  <a:pt x="148551" y="781037"/>
                </a:lnTo>
                <a:lnTo>
                  <a:pt x="119532" y="745439"/>
                </a:lnTo>
                <a:lnTo>
                  <a:pt x="94234" y="706970"/>
                </a:lnTo>
                <a:lnTo>
                  <a:pt x="72910" y="665886"/>
                </a:lnTo>
                <a:lnTo>
                  <a:pt x="55854" y="622465"/>
                </a:lnTo>
                <a:lnTo>
                  <a:pt x="43319" y="576999"/>
                </a:lnTo>
                <a:lnTo>
                  <a:pt x="35610" y="529742"/>
                </a:lnTo>
                <a:lnTo>
                  <a:pt x="32969" y="480999"/>
                </a:lnTo>
                <a:lnTo>
                  <a:pt x="35610" y="432244"/>
                </a:lnTo>
                <a:lnTo>
                  <a:pt x="43319" y="385000"/>
                </a:lnTo>
                <a:lnTo>
                  <a:pt x="55854" y="339534"/>
                </a:lnTo>
                <a:lnTo>
                  <a:pt x="72910" y="296125"/>
                </a:lnTo>
                <a:lnTo>
                  <a:pt x="94234" y="255041"/>
                </a:lnTo>
                <a:lnTo>
                  <a:pt x="119532" y="216573"/>
                </a:lnTo>
                <a:lnTo>
                  <a:pt x="148539" y="180975"/>
                </a:lnTo>
                <a:lnTo>
                  <a:pt x="180987" y="148539"/>
                </a:lnTo>
                <a:lnTo>
                  <a:pt x="216573" y="119532"/>
                </a:lnTo>
                <a:lnTo>
                  <a:pt x="255054" y="94221"/>
                </a:lnTo>
                <a:lnTo>
                  <a:pt x="296138" y="72910"/>
                </a:lnTo>
                <a:lnTo>
                  <a:pt x="339547" y="55841"/>
                </a:lnTo>
                <a:lnTo>
                  <a:pt x="385013" y="43319"/>
                </a:lnTo>
                <a:lnTo>
                  <a:pt x="432257" y="35598"/>
                </a:lnTo>
                <a:lnTo>
                  <a:pt x="480999" y="32969"/>
                </a:lnTo>
                <a:lnTo>
                  <a:pt x="529755" y="35598"/>
                </a:lnTo>
                <a:lnTo>
                  <a:pt x="576999" y="43319"/>
                </a:lnTo>
                <a:lnTo>
                  <a:pt x="622477" y="55841"/>
                </a:lnTo>
                <a:lnTo>
                  <a:pt x="665886" y="72910"/>
                </a:lnTo>
                <a:lnTo>
                  <a:pt x="706983" y="94221"/>
                </a:lnTo>
                <a:lnTo>
                  <a:pt x="745464" y="119532"/>
                </a:lnTo>
                <a:lnTo>
                  <a:pt x="781062" y="148539"/>
                </a:lnTo>
                <a:lnTo>
                  <a:pt x="813498" y="180975"/>
                </a:lnTo>
                <a:lnTo>
                  <a:pt x="842505" y="216573"/>
                </a:lnTo>
                <a:lnTo>
                  <a:pt x="867816" y="255041"/>
                </a:lnTo>
                <a:lnTo>
                  <a:pt x="889127" y="296125"/>
                </a:lnTo>
                <a:lnTo>
                  <a:pt x="906195" y="339534"/>
                </a:lnTo>
                <a:lnTo>
                  <a:pt x="918718" y="385000"/>
                </a:lnTo>
                <a:lnTo>
                  <a:pt x="926426" y="432244"/>
                </a:lnTo>
                <a:lnTo>
                  <a:pt x="929055" y="480999"/>
                </a:lnTo>
                <a:lnTo>
                  <a:pt x="929055" y="307289"/>
                </a:lnTo>
                <a:lnTo>
                  <a:pt x="903884" y="251904"/>
                </a:lnTo>
                <a:lnTo>
                  <a:pt x="879767" y="212242"/>
                </a:lnTo>
                <a:lnTo>
                  <a:pt x="852043" y="175209"/>
                </a:lnTo>
                <a:lnTo>
                  <a:pt x="820978" y="141033"/>
                </a:lnTo>
                <a:lnTo>
                  <a:pt x="786803" y="109969"/>
                </a:lnTo>
                <a:lnTo>
                  <a:pt x="749757" y="82257"/>
                </a:lnTo>
                <a:lnTo>
                  <a:pt x="710095" y="58140"/>
                </a:lnTo>
                <a:lnTo>
                  <a:pt x="668058" y="37858"/>
                </a:lnTo>
                <a:lnTo>
                  <a:pt x="623887" y="21666"/>
                </a:lnTo>
                <a:lnTo>
                  <a:pt x="577811" y="9791"/>
                </a:lnTo>
                <a:lnTo>
                  <a:pt x="530110" y="2489"/>
                </a:lnTo>
                <a:lnTo>
                  <a:pt x="480999" y="0"/>
                </a:lnTo>
                <a:lnTo>
                  <a:pt x="431888" y="2489"/>
                </a:lnTo>
                <a:lnTo>
                  <a:pt x="384175" y="9791"/>
                </a:lnTo>
                <a:lnTo>
                  <a:pt x="338112" y="21666"/>
                </a:lnTo>
                <a:lnTo>
                  <a:pt x="293941" y="37858"/>
                </a:lnTo>
                <a:lnTo>
                  <a:pt x="251904" y="58140"/>
                </a:lnTo>
                <a:lnTo>
                  <a:pt x="212242" y="82257"/>
                </a:lnTo>
                <a:lnTo>
                  <a:pt x="175209" y="109969"/>
                </a:lnTo>
                <a:lnTo>
                  <a:pt x="141033" y="141033"/>
                </a:lnTo>
                <a:lnTo>
                  <a:pt x="109969" y="175209"/>
                </a:lnTo>
                <a:lnTo>
                  <a:pt x="82257" y="212242"/>
                </a:lnTo>
                <a:lnTo>
                  <a:pt x="58140" y="251904"/>
                </a:lnTo>
                <a:lnTo>
                  <a:pt x="37858" y="293941"/>
                </a:lnTo>
                <a:lnTo>
                  <a:pt x="21666" y="338112"/>
                </a:lnTo>
                <a:lnTo>
                  <a:pt x="9791" y="384175"/>
                </a:lnTo>
                <a:lnTo>
                  <a:pt x="2489" y="431888"/>
                </a:lnTo>
                <a:lnTo>
                  <a:pt x="0" y="480999"/>
                </a:lnTo>
                <a:lnTo>
                  <a:pt x="2489" y="530110"/>
                </a:lnTo>
                <a:lnTo>
                  <a:pt x="9791" y="577811"/>
                </a:lnTo>
                <a:lnTo>
                  <a:pt x="21666" y="623874"/>
                </a:lnTo>
                <a:lnTo>
                  <a:pt x="37858" y="668058"/>
                </a:lnTo>
                <a:lnTo>
                  <a:pt x="58140" y="710095"/>
                </a:lnTo>
                <a:lnTo>
                  <a:pt x="82257" y="749744"/>
                </a:lnTo>
                <a:lnTo>
                  <a:pt x="109969" y="786790"/>
                </a:lnTo>
                <a:lnTo>
                  <a:pt x="141033" y="820966"/>
                </a:lnTo>
                <a:lnTo>
                  <a:pt x="175209" y="852030"/>
                </a:lnTo>
                <a:lnTo>
                  <a:pt x="212242" y="879741"/>
                </a:lnTo>
                <a:lnTo>
                  <a:pt x="251904" y="903859"/>
                </a:lnTo>
                <a:lnTo>
                  <a:pt x="293941" y="924140"/>
                </a:lnTo>
                <a:lnTo>
                  <a:pt x="338112" y="940333"/>
                </a:lnTo>
                <a:lnTo>
                  <a:pt x="384175" y="952207"/>
                </a:lnTo>
                <a:lnTo>
                  <a:pt x="431888" y="959510"/>
                </a:lnTo>
                <a:lnTo>
                  <a:pt x="480999" y="961999"/>
                </a:lnTo>
                <a:lnTo>
                  <a:pt x="530110" y="959510"/>
                </a:lnTo>
                <a:lnTo>
                  <a:pt x="577824" y="952207"/>
                </a:lnTo>
                <a:lnTo>
                  <a:pt x="623887" y="940333"/>
                </a:lnTo>
                <a:lnTo>
                  <a:pt x="668070" y="924140"/>
                </a:lnTo>
                <a:lnTo>
                  <a:pt x="710107" y="903859"/>
                </a:lnTo>
                <a:lnTo>
                  <a:pt x="749769" y="879741"/>
                </a:lnTo>
                <a:lnTo>
                  <a:pt x="786815" y="852030"/>
                </a:lnTo>
                <a:lnTo>
                  <a:pt x="820991" y="820966"/>
                </a:lnTo>
                <a:lnTo>
                  <a:pt x="852055" y="786790"/>
                </a:lnTo>
                <a:lnTo>
                  <a:pt x="879767" y="749744"/>
                </a:lnTo>
                <a:lnTo>
                  <a:pt x="903884" y="710095"/>
                </a:lnTo>
                <a:lnTo>
                  <a:pt x="924166" y="668058"/>
                </a:lnTo>
                <a:lnTo>
                  <a:pt x="940371" y="623874"/>
                </a:lnTo>
                <a:lnTo>
                  <a:pt x="952233" y="577811"/>
                </a:lnTo>
                <a:lnTo>
                  <a:pt x="959535" y="530110"/>
                </a:lnTo>
                <a:lnTo>
                  <a:pt x="962025" y="48099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A22E937-09A9-0A72-3A7D-8F3D997B38E5}"/>
              </a:ext>
            </a:extLst>
          </p:cNvPr>
          <p:cNvSpPr txBox="1"/>
          <p:nvPr/>
        </p:nvSpPr>
        <p:spPr>
          <a:xfrm>
            <a:off x="529198" y="597126"/>
            <a:ext cx="66817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3200" b="1" dirty="0">
                <a:ln/>
                <a:solidFill>
                  <a:schemeClr val="accent3"/>
                </a:solidFill>
              </a:rPr>
              <a:t> 3</a:t>
            </a:r>
            <a:endParaRPr lang="tr-TR" sz="3600" b="1" dirty="0">
              <a:ln w="57150"/>
              <a:solidFill>
                <a:schemeClr val="accent3"/>
              </a:solidFill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8B03BE4-41A6-303E-A5ED-EA01DFADAEFB}"/>
              </a:ext>
            </a:extLst>
          </p:cNvPr>
          <p:cNvSpPr txBox="1"/>
          <p:nvPr/>
        </p:nvSpPr>
        <p:spPr>
          <a:xfrm>
            <a:off x="3750906" y="439280"/>
            <a:ext cx="614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defRPr>
            </a:lvl1pPr>
          </a:lstStyle>
          <a:p>
            <a:r>
              <a:rPr lang="tr-TR" dirty="0"/>
              <a:t>Modelleme</a:t>
            </a:r>
          </a:p>
        </p:txBody>
      </p:sp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44581F45-57F2-17EA-27CB-37CE2C1F4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29975"/>
              </p:ext>
            </p:extLst>
          </p:nvPr>
        </p:nvGraphicFramePr>
        <p:xfrm>
          <a:off x="3524763" y="2047633"/>
          <a:ext cx="699575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236">
                  <a:extLst>
                    <a:ext uri="{9D8B030D-6E8A-4147-A177-3AD203B41FA5}">
                      <a16:colId xmlns:a16="http://schemas.microsoft.com/office/drawing/2014/main" val="1243000500"/>
                    </a:ext>
                  </a:extLst>
                </a:gridCol>
                <a:gridCol w="1010791">
                  <a:extLst>
                    <a:ext uri="{9D8B030D-6E8A-4147-A177-3AD203B41FA5}">
                      <a16:colId xmlns:a16="http://schemas.microsoft.com/office/drawing/2014/main" val="2535234680"/>
                    </a:ext>
                  </a:extLst>
                </a:gridCol>
                <a:gridCol w="1112978">
                  <a:extLst>
                    <a:ext uri="{9D8B030D-6E8A-4147-A177-3AD203B41FA5}">
                      <a16:colId xmlns:a16="http://schemas.microsoft.com/office/drawing/2014/main" val="349786179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2051702899"/>
                    </a:ext>
                  </a:extLst>
                </a:gridCol>
                <a:gridCol w="1278193">
                  <a:extLst>
                    <a:ext uri="{9D8B030D-6E8A-4147-A177-3AD203B41FA5}">
                      <a16:colId xmlns:a16="http://schemas.microsoft.com/office/drawing/2014/main" val="376641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Hiperparametre</a:t>
                      </a:r>
                      <a:r>
                        <a:rPr lang="tr-T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öncesi</a:t>
                      </a:r>
                    </a:p>
                    <a:p>
                      <a:endParaRPr lang="tr-T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tr-TR" sz="1400" dirty="0" err="1"/>
                        <a:t>Hiperparametre</a:t>
                      </a:r>
                      <a:r>
                        <a:rPr lang="tr-TR" sz="1400" dirty="0"/>
                        <a:t> sonrası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7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9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tr-T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endParaRPr lang="tr-T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0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CatBoost</a:t>
                      </a:r>
                      <a:endParaRPr lang="tr-T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3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19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dans, jimnastik içeren bir resim&#10;&#10;Açıklama otomatik olarak oluşturuldu">
            <a:extLst>
              <a:ext uri="{FF2B5EF4-FFF2-40B4-BE49-F238E27FC236}">
                <a16:creationId xmlns:a16="http://schemas.microsoft.com/office/drawing/2014/main" id="{9FCFD309-9755-3193-39EA-3DF87000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28" y="2683959"/>
            <a:ext cx="2482760" cy="4200947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32A9CF4-BA14-D5F6-33AD-88A10A256B71}"/>
              </a:ext>
            </a:extLst>
          </p:cNvPr>
          <p:cNvSpPr txBox="1"/>
          <p:nvPr/>
        </p:nvSpPr>
        <p:spPr>
          <a:xfrm>
            <a:off x="141340" y="1666876"/>
            <a:ext cx="2405917" cy="986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PROJE</a:t>
            </a:r>
            <a:r>
              <a:rPr sz="3000" b="1" spc="975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r>
              <a:rPr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AŞAMALARI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E840C68-930E-FC59-52AB-B2BB601323F8}"/>
              </a:ext>
            </a:extLst>
          </p:cNvPr>
          <p:cNvSpPr/>
          <p:nvPr/>
        </p:nvSpPr>
        <p:spPr>
          <a:xfrm>
            <a:off x="382273" y="439280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910310" y="480987"/>
                </a:moveTo>
                <a:lnTo>
                  <a:pt x="908240" y="438912"/>
                </a:lnTo>
                <a:lnTo>
                  <a:pt x="902055" y="397230"/>
                </a:lnTo>
                <a:lnTo>
                  <a:pt x="891819" y="356374"/>
                </a:lnTo>
                <a:lnTo>
                  <a:pt x="877633" y="316712"/>
                </a:lnTo>
                <a:lnTo>
                  <a:pt x="859624" y="278625"/>
                </a:lnTo>
                <a:lnTo>
                  <a:pt x="837958" y="242493"/>
                </a:lnTo>
                <a:lnTo>
                  <a:pt x="812863" y="208661"/>
                </a:lnTo>
                <a:lnTo>
                  <a:pt x="784580" y="177444"/>
                </a:lnTo>
                <a:lnTo>
                  <a:pt x="753364" y="149148"/>
                </a:lnTo>
                <a:lnTo>
                  <a:pt x="719531" y="124053"/>
                </a:lnTo>
                <a:lnTo>
                  <a:pt x="683387" y="102400"/>
                </a:lnTo>
                <a:lnTo>
                  <a:pt x="645312" y="84391"/>
                </a:lnTo>
                <a:lnTo>
                  <a:pt x="605650" y="70192"/>
                </a:lnTo>
                <a:lnTo>
                  <a:pt x="564781" y="59956"/>
                </a:lnTo>
                <a:lnTo>
                  <a:pt x="523113" y="53771"/>
                </a:lnTo>
                <a:lnTo>
                  <a:pt x="481037" y="51714"/>
                </a:lnTo>
                <a:lnTo>
                  <a:pt x="470496" y="51841"/>
                </a:lnTo>
                <a:lnTo>
                  <a:pt x="428485" y="54940"/>
                </a:lnTo>
                <a:lnTo>
                  <a:pt x="386981" y="62141"/>
                </a:lnTo>
                <a:lnTo>
                  <a:pt x="346379" y="73380"/>
                </a:lnTo>
                <a:lnTo>
                  <a:pt x="307073" y="88531"/>
                </a:lnTo>
                <a:lnTo>
                  <a:pt x="269443" y="107480"/>
                </a:lnTo>
                <a:lnTo>
                  <a:pt x="233857" y="130022"/>
                </a:lnTo>
                <a:lnTo>
                  <a:pt x="200647" y="155930"/>
                </a:lnTo>
                <a:lnTo>
                  <a:pt x="170129" y="184988"/>
                </a:lnTo>
                <a:lnTo>
                  <a:pt x="142621" y="216877"/>
                </a:lnTo>
                <a:lnTo>
                  <a:pt x="118364" y="251320"/>
                </a:lnTo>
                <a:lnTo>
                  <a:pt x="97599" y="287985"/>
                </a:lnTo>
                <a:lnTo>
                  <a:pt x="80518" y="326491"/>
                </a:lnTo>
                <a:lnTo>
                  <a:pt x="67310" y="366496"/>
                </a:lnTo>
                <a:lnTo>
                  <a:pt x="58077" y="407593"/>
                </a:lnTo>
                <a:lnTo>
                  <a:pt x="52920" y="449402"/>
                </a:lnTo>
                <a:lnTo>
                  <a:pt x="51765" y="480987"/>
                </a:lnTo>
                <a:lnTo>
                  <a:pt x="51892" y="491528"/>
                </a:lnTo>
                <a:lnTo>
                  <a:pt x="54991" y="533539"/>
                </a:lnTo>
                <a:lnTo>
                  <a:pt x="62191" y="575043"/>
                </a:lnTo>
                <a:lnTo>
                  <a:pt x="73431" y="615645"/>
                </a:lnTo>
                <a:lnTo>
                  <a:pt x="88582" y="654951"/>
                </a:lnTo>
                <a:lnTo>
                  <a:pt x="107530" y="692581"/>
                </a:lnTo>
                <a:lnTo>
                  <a:pt x="130073" y="728167"/>
                </a:lnTo>
                <a:lnTo>
                  <a:pt x="155981" y="761377"/>
                </a:lnTo>
                <a:lnTo>
                  <a:pt x="185039" y="791883"/>
                </a:lnTo>
                <a:lnTo>
                  <a:pt x="216928" y="819404"/>
                </a:lnTo>
                <a:lnTo>
                  <a:pt x="251371" y="843661"/>
                </a:lnTo>
                <a:lnTo>
                  <a:pt x="288036" y="864425"/>
                </a:lnTo>
                <a:lnTo>
                  <a:pt x="326542" y="881494"/>
                </a:lnTo>
                <a:lnTo>
                  <a:pt x="366547" y="894715"/>
                </a:lnTo>
                <a:lnTo>
                  <a:pt x="407644" y="903935"/>
                </a:lnTo>
                <a:lnTo>
                  <a:pt x="449453" y="909091"/>
                </a:lnTo>
                <a:lnTo>
                  <a:pt x="481037" y="910259"/>
                </a:lnTo>
                <a:lnTo>
                  <a:pt x="491578" y="910132"/>
                </a:lnTo>
                <a:lnTo>
                  <a:pt x="533590" y="907034"/>
                </a:lnTo>
                <a:lnTo>
                  <a:pt x="575094" y="899833"/>
                </a:lnTo>
                <a:lnTo>
                  <a:pt x="615696" y="888593"/>
                </a:lnTo>
                <a:lnTo>
                  <a:pt x="655002" y="873429"/>
                </a:lnTo>
                <a:lnTo>
                  <a:pt x="692619" y="854494"/>
                </a:lnTo>
                <a:lnTo>
                  <a:pt x="728218" y="831951"/>
                </a:lnTo>
                <a:lnTo>
                  <a:pt x="761428" y="806030"/>
                </a:lnTo>
                <a:lnTo>
                  <a:pt x="791933" y="776986"/>
                </a:lnTo>
                <a:lnTo>
                  <a:pt x="819454" y="745083"/>
                </a:lnTo>
                <a:lnTo>
                  <a:pt x="843711" y="710641"/>
                </a:lnTo>
                <a:lnTo>
                  <a:pt x="864476" y="673989"/>
                </a:lnTo>
                <a:lnTo>
                  <a:pt x="881545" y="635469"/>
                </a:lnTo>
                <a:lnTo>
                  <a:pt x="894765" y="595477"/>
                </a:lnTo>
                <a:lnTo>
                  <a:pt x="903986" y="554367"/>
                </a:lnTo>
                <a:lnTo>
                  <a:pt x="909142" y="512559"/>
                </a:lnTo>
                <a:lnTo>
                  <a:pt x="910310" y="480987"/>
                </a:lnTo>
                <a:close/>
              </a:path>
              <a:path w="962025" h="962025">
                <a:moveTo>
                  <a:pt x="962025" y="480999"/>
                </a:moveTo>
                <a:lnTo>
                  <a:pt x="959535" y="431888"/>
                </a:lnTo>
                <a:lnTo>
                  <a:pt x="952233" y="384175"/>
                </a:lnTo>
                <a:lnTo>
                  <a:pt x="940358" y="338112"/>
                </a:lnTo>
                <a:lnTo>
                  <a:pt x="929055" y="307289"/>
                </a:lnTo>
                <a:lnTo>
                  <a:pt x="929055" y="480999"/>
                </a:lnTo>
                <a:lnTo>
                  <a:pt x="926426" y="529742"/>
                </a:lnTo>
                <a:lnTo>
                  <a:pt x="918705" y="576999"/>
                </a:lnTo>
                <a:lnTo>
                  <a:pt x="906183" y="622465"/>
                </a:lnTo>
                <a:lnTo>
                  <a:pt x="889127" y="665873"/>
                </a:lnTo>
                <a:lnTo>
                  <a:pt x="867803" y="706958"/>
                </a:lnTo>
                <a:lnTo>
                  <a:pt x="842505" y="745439"/>
                </a:lnTo>
                <a:lnTo>
                  <a:pt x="813498" y="781037"/>
                </a:lnTo>
                <a:lnTo>
                  <a:pt x="781050" y="813473"/>
                </a:lnTo>
                <a:lnTo>
                  <a:pt x="745451" y="842479"/>
                </a:lnTo>
                <a:lnTo>
                  <a:pt x="706970" y="867778"/>
                </a:lnTo>
                <a:lnTo>
                  <a:pt x="665886" y="889088"/>
                </a:lnTo>
                <a:lnTo>
                  <a:pt x="622477" y="906157"/>
                </a:lnTo>
                <a:lnTo>
                  <a:pt x="576999" y="918679"/>
                </a:lnTo>
                <a:lnTo>
                  <a:pt x="529755" y="926388"/>
                </a:lnTo>
                <a:lnTo>
                  <a:pt x="480999" y="929030"/>
                </a:lnTo>
                <a:lnTo>
                  <a:pt x="432257" y="926388"/>
                </a:lnTo>
                <a:lnTo>
                  <a:pt x="385013" y="918679"/>
                </a:lnTo>
                <a:lnTo>
                  <a:pt x="339547" y="906157"/>
                </a:lnTo>
                <a:lnTo>
                  <a:pt x="296138" y="889088"/>
                </a:lnTo>
                <a:lnTo>
                  <a:pt x="255054" y="867778"/>
                </a:lnTo>
                <a:lnTo>
                  <a:pt x="216585" y="842479"/>
                </a:lnTo>
                <a:lnTo>
                  <a:pt x="180987" y="813473"/>
                </a:lnTo>
                <a:lnTo>
                  <a:pt x="148551" y="781037"/>
                </a:lnTo>
                <a:lnTo>
                  <a:pt x="119532" y="745439"/>
                </a:lnTo>
                <a:lnTo>
                  <a:pt x="94234" y="706970"/>
                </a:lnTo>
                <a:lnTo>
                  <a:pt x="72910" y="665886"/>
                </a:lnTo>
                <a:lnTo>
                  <a:pt x="55854" y="622465"/>
                </a:lnTo>
                <a:lnTo>
                  <a:pt x="43319" y="576999"/>
                </a:lnTo>
                <a:lnTo>
                  <a:pt x="35610" y="529742"/>
                </a:lnTo>
                <a:lnTo>
                  <a:pt x="32969" y="480999"/>
                </a:lnTo>
                <a:lnTo>
                  <a:pt x="35610" y="432244"/>
                </a:lnTo>
                <a:lnTo>
                  <a:pt x="43319" y="385000"/>
                </a:lnTo>
                <a:lnTo>
                  <a:pt x="55854" y="339534"/>
                </a:lnTo>
                <a:lnTo>
                  <a:pt x="72910" y="296125"/>
                </a:lnTo>
                <a:lnTo>
                  <a:pt x="94234" y="255041"/>
                </a:lnTo>
                <a:lnTo>
                  <a:pt x="119532" y="216573"/>
                </a:lnTo>
                <a:lnTo>
                  <a:pt x="148539" y="180975"/>
                </a:lnTo>
                <a:lnTo>
                  <a:pt x="180987" y="148539"/>
                </a:lnTo>
                <a:lnTo>
                  <a:pt x="216573" y="119532"/>
                </a:lnTo>
                <a:lnTo>
                  <a:pt x="255054" y="94221"/>
                </a:lnTo>
                <a:lnTo>
                  <a:pt x="296138" y="72910"/>
                </a:lnTo>
                <a:lnTo>
                  <a:pt x="339547" y="55841"/>
                </a:lnTo>
                <a:lnTo>
                  <a:pt x="385013" y="43319"/>
                </a:lnTo>
                <a:lnTo>
                  <a:pt x="432257" y="35598"/>
                </a:lnTo>
                <a:lnTo>
                  <a:pt x="480999" y="32969"/>
                </a:lnTo>
                <a:lnTo>
                  <a:pt x="529755" y="35598"/>
                </a:lnTo>
                <a:lnTo>
                  <a:pt x="576999" y="43319"/>
                </a:lnTo>
                <a:lnTo>
                  <a:pt x="622477" y="55841"/>
                </a:lnTo>
                <a:lnTo>
                  <a:pt x="665886" y="72910"/>
                </a:lnTo>
                <a:lnTo>
                  <a:pt x="706983" y="94221"/>
                </a:lnTo>
                <a:lnTo>
                  <a:pt x="745464" y="119532"/>
                </a:lnTo>
                <a:lnTo>
                  <a:pt x="781062" y="148539"/>
                </a:lnTo>
                <a:lnTo>
                  <a:pt x="813498" y="180975"/>
                </a:lnTo>
                <a:lnTo>
                  <a:pt x="842505" y="216573"/>
                </a:lnTo>
                <a:lnTo>
                  <a:pt x="867816" y="255041"/>
                </a:lnTo>
                <a:lnTo>
                  <a:pt x="889127" y="296125"/>
                </a:lnTo>
                <a:lnTo>
                  <a:pt x="906195" y="339534"/>
                </a:lnTo>
                <a:lnTo>
                  <a:pt x="918718" y="385000"/>
                </a:lnTo>
                <a:lnTo>
                  <a:pt x="926426" y="432244"/>
                </a:lnTo>
                <a:lnTo>
                  <a:pt x="929055" y="480999"/>
                </a:lnTo>
                <a:lnTo>
                  <a:pt x="929055" y="307289"/>
                </a:lnTo>
                <a:lnTo>
                  <a:pt x="903884" y="251904"/>
                </a:lnTo>
                <a:lnTo>
                  <a:pt x="879767" y="212242"/>
                </a:lnTo>
                <a:lnTo>
                  <a:pt x="852043" y="175209"/>
                </a:lnTo>
                <a:lnTo>
                  <a:pt x="820978" y="141033"/>
                </a:lnTo>
                <a:lnTo>
                  <a:pt x="786803" y="109969"/>
                </a:lnTo>
                <a:lnTo>
                  <a:pt x="749757" y="82257"/>
                </a:lnTo>
                <a:lnTo>
                  <a:pt x="710095" y="58140"/>
                </a:lnTo>
                <a:lnTo>
                  <a:pt x="668058" y="37858"/>
                </a:lnTo>
                <a:lnTo>
                  <a:pt x="623887" y="21666"/>
                </a:lnTo>
                <a:lnTo>
                  <a:pt x="577811" y="9791"/>
                </a:lnTo>
                <a:lnTo>
                  <a:pt x="530110" y="2489"/>
                </a:lnTo>
                <a:lnTo>
                  <a:pt x="480999" y="0"/>
                </a:lnTo>
                <a:lnTo>
                  <a:pt x="431888" y="2489"/>
                </a:lnTo>
                <a:lnTo>
                  <a:pt x="384175" y="9791"/>
                </a:lnTo>
                <a:lnTo>
                  <a:pt x="338112" y="21666"/>
                </a:lnTo>
                <a:lnTo>
                  <a:pt x="293941" y="37858"/>
                </a:lnTo>
                <a:lnTo>
                  <a:pt x="251904" y="58140"/>
                </a:lnTo>
                <a:lnTo>
                  <a:pt x="212242" y="82257"/>
                </a:lnTo>
                <a:lnTo>
                  <a:pt x="175209" y="109969"/>
                </a:lnTo>
                <a:lnTo>
                  <a:pt x="141033" y="141033"/>
                </a:lnTo>
                <a:lnTo>
                  <a:pt x="109969" y="175209"/>
                </a:lnTo>
                <a:lnTo>
                  <a:pt x="82257" y="212242"/>
                </a:lnTo>
                <a:lnTo>
                  <a:pt x="58140" y="251904"/>
                </a:lnTo>
                <a:lnTo>
                  <a:pt x="37858" y="293941"/>
                </a:lnTo>
                <a:lnTo>
                  <a:pt x="21666" y="338112"/>
                </a:lnTo>
                <a:lnTo>
                  <a:pt x="9791" y="384175"/>
                </a:lnTo>
                <a:lnTo>
                  <a:pt x="2489" y="431888"/>
                </a:lnTo>
                <a:lnTo>
                  <a:pt x="0" y="480999"/>
                </a:lnTo>
                <a:lnTo>
                  <a:pt x="2489" y="530110"/>
                </a:lnTo>
                <a:lnTo>
                  <a:pt x="9791" y="577811"/>
                </a:lnTo>
                <a:lnTo>
                  <a:pt x="21666" y="623874"/>
                </a:lnTo>
                <a:lnTo>
                  <a:pt x="37858" y="668058"/>
                </a:lnTo>
                <a:lnTo>
                  <a:pt x="58140" y="710095"/>
                </a:lnTo>
                <a:lnTo>
                  <a:pt x="82257" y="749744"/>
                </a:lnTo>
                <a:lnTo>
                  <a:pt x="109969" y="786790"/>
                </a:lnTo>
                <a:lnTo>
                  <a:pt x="141033" y="820966"/>
                </a:lnTo>
                <a:lnTo>
                  <a:pt x="175209" y="852030"/>
                </a:lnTo>
                <a:lnTo>
                  <a:pt x="212242" y="879741"/>
                </a:lnTo>
                <a:lnTo>
                  <a:pt x="251904" y="903859"/>
                </a:lnTo>
                <a:lnTo>
                  <a:pt x="293941" y="924140"/>
                </a:lnTo>
                <a:lnTo>
                  <a:pt x="338112" y="940333"/>
                </a:lnTo>
                <a:lnTo>
                  <a:pt x="384175" y="952207"/>
                </a:lnTo>
                <a:lnTo>
                  <a:pt x="431888" y="959510"/>
                </a:lnTo>
                <a:lnTo>
                  <a:pt x="480999" y="961999"/>
                </a:lnTo>
                <a:lnTo>
                  <a:pt x="530110" y="959510"/>
                </a:lnTo>
                <a:lnTo>
                  <a:pt x="577824" y="952207"/>
                </a:lnTo>
                <a:lnTo>
                  <a:pt x="623887" y="940333"/>
                </a:lnTo>
                <a:lnTo>
                  <a:pt x="668070" y="924140"/>
                </a:lnTo>
                <a:lnTo>
                  <a:pt x="710107" y="903859"/>
                </a:lnTo>
                <a:lnTo>
                  <a:pt x="749769" y="879741"/>
                </a:lnTo>
                <a:lnTo>
                  <a:pt x="786815" y="852030"/>
                </a:lnTo>
                <a:lnTo>
                  <a:pt x="820991" y="820966"/>
                </a:lnTo>
                <a:lnTo>
                  <a:pt x="852055" y="786790"/>
                </a:lnTo>
                <a:lnTo>
                  <a:pt x="879767" y="749744"/>
                </a:lnTo>
                <a:lnTo>
                  <a:pt x="903884" y="710095"/>
                </a:lnTo>
                <a:lnTo>
                  <a:pt x="924166" y="668058"/>
                </a:lnTo>
                <a:lnTo>
                  <a:pt x="940371" y="623874"/>
                </a:lnTo>
                <a:lnTo>
                  <a:pt x="952233" y="577811"/>
                </a:lnTo>
                <a:lnTo>
                  <a:pt x="959535" y="530110"/>
                </a:lnTo>
                <a:lnTo>
                  <a:pt x="962025" y="48099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A22E937-09A9-0A72-3A7D-8F3D997B38E5}"/>
              </a:ext>
            </a:extLst>
          </p:cNvPr>
          <p:cNvSpPr txBox="1"/>
          <p:nvPr/>
        </p:nvSpPr>
        <p:spPr>
          <a:xfrm>
            <a:off x="529198" y="597126"/>
            <a:ext cx="66817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3200" b="1" dirty="0">
                <a:ln/>
                <a:solidFill>
                  <a:schemeClr val="accent3"/>
                </a:solidFill>
              </a:rPr>
              <a:t> 4</a:t>
            </a:r>
            <a:endParaRPr lang="tr-TR" sz="3600" b="1" dirty="0">
              <a:ln w="57150"/>
              <a:solidFill>
                <a:schemeClr val="accent3"/>
              </a:solidFill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8B03BE4-41A6-303E-A5ED-EA01DFADAEFB}"/>
              </a:ext>
            </a:extLst>
          </p:cNvPr>
          <p:cNvSpPr txBox="1"/>
          <p:nvPr/>
        </p:nvSpPr>
        <p:spPr>
          <a:xfrm>
            <a:off x="3682080" y="439280"/>
            <a:ext cx="6144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defRPr>
            </a:lvl1pPr>
          </a:lstStyle>
          <a:p>
            <a:r>
              <a:rPr lang="tr-TR" dirty="0"/>
              <a:t>İş Modeli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B1AD793-BB91-6BA2-900E-EB639B2045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482759" cy="24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Resim 6" descr="kalıp, desen, düzen, dikiş, monokrom, tek renkli içeren bir resim&#10;&#10;Açıklama otomatik olarak oluşturuldu">
            <a:extLst>
              <a:ext uri="{FF2B5EF4-FFF2-40B4-BE49-F238E27FC236}">
                <a16:creationId xmlns:a16="http://schemas.microsoft.com/office/drawing/2014/main" id="{118C59D5-3B3B-593F-2746-10DCAC57A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94" y="4478594"/>
            <a:ext cx="2379406" cy="237940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57DC025-AA0A-9C76-034F-2BFECCA37438}"/>
              </a:ext>
            </a:extLst>
          </p:cNvPr>
          <p:cNvSpPr txBox="1"/>
          <p:nvPr/>
        </p:nvSpPr>
        <p:spPr>
          <a:xfrm>
            <a:off x="3593590" y="2371252"/>
            <a:ext cx="7576457" cy="174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17800"/>
              </a:lnSpc>
              <a:spcBef>
                <a:spcPts val="90"/>
              </a:spcBef>
            </a:pPr>
            <a:r>
              <a:rPr lang="tr-TR" sz="1800" spc="204" dirty="0">
                <a:solidFill>
                  <a:srgbClr val="E7EDF1"/>
                </a:solidFill>
                <a:latin typeface="Calibri"/>
                <a:cs typeface="Calibri"/>
              </a:rPr>
              <a:t>Eğlence dolu bir gece organize ediyorsunuz ve tek eksiğiniz bir DJ mi?</a:t>
            </a:r>
          </a:p>
          <a:p>
            <a:pPr marL="12700" marR="5080" algn="ctr">
              <a:lnSpc>
                <a:spcPct val="117800"/>
              </a:lnSpc>
              <a:spcBef>
                <a:spcPts val="90"/>
              </a:spcBef>
            </a:pPr>
            <a:r>
              <a:rPr lang="tr-TR" sz="1800" spc="204" dirty="0">
                <a:solidFill>
                  <a:srgbClr val="E7EDF1"/>
                </a:solidFill>
                <a:latin typeface="Calibri"/>
                <a:cs typeface="Calibri"/>
              </a:rPr>
              <a:t>Ortamı hareketlendirecek tüm müzikler bu listede.</a:t>
            </a:r>
          </a:p>
          <a:p>
            <a:pPr marL="12700" marR="5080">
              <a:lnSpc>
                <a:spcPct val="117800"/>
              </a:lnSpc>
              <a:spcBef>
                <a:spcPts val="90"/>
              </a:spcBef>
            </a:pPr>
            <a:endParaRPr lang="tr-TR" sz="1800" spc="204" dirty="0">
              <a:solidFill>
                <a:srgbClr val="E7EDF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7800"/>
              </a:lnSpc>
              <a:spcBef>
                <a:spcPts val="90"/>
              </a:spcBef>
            </a:pPr>
            <a:r>
              <a:rPr lang="tr-TR" sz="1800" spc="204" dirty="0">
                <a:solidFill>
                  <a:srgbClr val="E7EDF1"/>
                </a:solidFill>
                <a:latin typeface="Calibri"/>
                <a:cs typeface="Calibri"/>
              </a:rPr>
              <a:t> </a:t>
            </a:r>
            <a:endParaRPr lang="tr-TR" sz="1800" dirty="0">
              <a:latin typeface="Calibri"/>
              <a:cs typeface="Calibri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AEFBF7D-14BB-0824-419C-6F6027EF1050}"/>
              </a:ext>
            </a:extLst>
          </p:cNvPr>
          <p:cNvSpPr txBox="1"/>
          <p:nvPr/>
        </p:nvSpPr>
        <p:spPr>
          <a:xfrm>
            <a:off x="3682080" y="1405266"/>
            <a:ext cx="6144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ptos Black" panose="020F0502020204030204" pitchFamily="34" charset="0"/>
              </a:defRPr>
            </a:lvl1pPr>
          </a:lstStyle>
          <a:p>
            <a:r>
              <a:rPr lang="tr-TR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Party</a:t>
            </a:r>
            <a:endParaRPr lang="tr-TR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35536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719</Words>
  <Application>Microsoft Office PowerPoint</Application>
  <PresentationFormat>Geniş ekran</PresentationFormat>
  <Paragraphs>182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Aptos Black</vt:lpstr>
      <vt:lpstr>Arial</vt:lpstr>
      <vt:lpstr>Avenir Next LT Pro Light</vt:lpstr>
      <vt:lpstr>Calibri</vt:lpstr>
      <vt:lpstr>JetBrains Mono</vt:lpstr>
      <vt:lpstr>Rockwell Nova Light</vt:lpstr>
      <vt:lpstr>Wingdings</vt:lpstr>
      <vt:lpstr>LeafVTI</vt:lpstr>
      <vt:lpstr>SPOTIFY  DANS MÜZİKLERİ LİSTESİ OLUŞTURMA</vt:lpstr>
      <vt:lpstr>Dans Edilebilir Müzik Tahmin Modeli </vt:lpstr>
      <vt:lpstr>Veri Setimiz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 DANS MÜZİKLERİ LİSTESİ OLUŞTURMA</dc:title>
  <dc:creator>Miray Betül Yılmaz</dc:creator>
  <cp:lastModifiedBy>Miray Betül Yılmaz</cp:lastModifiedBy>
  <cp:revision>1</cp:revision>
  <dcterms:created xsi:type="dcterms:W3CDTF">2023-09-10T18:57:19Z</dcterms:created>
  <dcterms:modified xsi:type="dcterms:W3CDTF">2023-09-11T19:58:55Z</dcterms:modified>
</cp:coreProperties>
</file>