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75" d="100"/>
          <a:sy n="75" d="100"/>
        </p:scale>
        <p:origin x="25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9EDFE67-815C-4E2A-951E-05903EDD8AC7}" type="datetimeFigureOut">
              <a:rPr lang="tr-TR" smtClean="0"/>
              <a:t>26.05.2021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75DD9BB-45E0-4681-8A30-2F1D36E796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116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FE67-815C-4E2A-951E-05903EDD8AC7}" type="datetimeFigureOut">
              <a:rPr lang="tr-TR" smtClean="0"/>
              <a:t>26.05.2021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D9BB-45E0-4681-8A30-2F1D36E796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20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FE67-815C-4E2A-951E-05903EDD8AC7}" type="datetimeFigureOut">
              <a:rPr lang="tr-TR" smtClean="0"/>
              <a:t>26.05.2021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D9BB-45E0-4681-8A30-2F1D36E796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91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FE67-815C-4E2A-951E-05903EDD8AC7}" type="datetimeFigureOut">
              <a:rPr lang="tr-TR" smtClean="0"/>
              <a:t>26.05.2021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D9BB-45E0-4681-8A30-2F1D36E796E0}" type="slidenum">
              <a:rPr lang="tr-TR" smtClean="0"/>
              <a:t>‹#›</a:t>
            </a:fld>
            <a:endParaRPr lang="tr-T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677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FE67-815C-4E2A-951E-05903EDD8AC7}" type="datetimeFigureOut">
              <a:rPr lang="tr-TR" smtClean="0"/>
              <a:t>26.05.2021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D9BB-45E0-4681-8A30-2F1D36E796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3577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FE67-815C-4E2A-951E-05903EDD8AC7}" type="datetimeFigureOut">
              <a:rPr lang="tr-TR" smtClean="0"/>
              <a:t>26.05.2021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D9BB-45E0-4681-8A30-2F1D36E796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3792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FE67-815C-4E2A-951E-05903EDD8AC7}" type="datetimeFigureOut">
              <a:rPr lang="tr-TR" smtClean="0"/>
              <a:t>26.05.2021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D9BB-45E0-4681-8A30-2F1D36E796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353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FE67-815C-4E2A-951E-05903EDD8AC7}" type="datetimeFigureOut">
              <a:rPr lang="tr-TR" smtClean="0"/>
              <a:t>26.05.2021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D9BB-45E0-4681-8A30-2F1D36E796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2448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FE67-815C-4E2A-951E-05903EDD8AC7}" type="datetimeFigureOut">
              <a:rPr lang="tr-TR" smtClean="0"/>
              <a:t>26.05.2021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D9BB-45E0-4681-8A30-2F1D36E796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524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FE67-815C-4E2A-951E-05903EDD8AC7}" type="datetimeFigureOut">
              <a:rPr lang="tr-TR" smtClean="0"/>
              <a:t>26.05.2021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D9BB-45E0-4681-8A30-2F1D36E796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290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FE67-815C-4E2A-951E-05903EDD8AC7}" type="datetimeFigureOut">
              <a:rPr lang="tr-TR" smtClean="0"/>
              <a:t>26.05.2021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D9BB-45E0-4681-8A30-2F1D36E796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73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FE67-815C-4E2A-951E-05903EDD8AC7}" type="datetimeFigureOut">
              <a:rPr lang="tr-TR" smtClean="0"/>
              <a:t>26.05.2021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D9BB-45E0-4681-8A30-2F1D36E796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24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FE67-815C-4E2A-951E-05903EDD8AC7}" type="datetimeFigureOut">
              <a:rPr lang="tr-TR" smtClean="0"/>
              <a:t>26.05.2021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D9BB-45E0-4681-8A30-2F1D36E796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571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FE67-815C-4E2A-951E-05903EDD8AC7}" type="datetimeFigureOut">
              <a:rPr lang="tr-TR" smtClean="0"/>
              <a:t>26.05.2021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D9BB-45E0-4681-8A30-2F1D36E796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315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FE67-815C-4E2A-951E-05903EDD8AC7}" type="datetimeFigureOut">
              <a:rPr lang="tr-TR" smtClean="0"/>
              <a:t>26.05.2021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D9BB-45E0-4681-8A30-2F1D36E796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217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FE67-815C-4E2A-951E-05903EDD8AC7}" type="datetimeFigureOut">
              <a:rPr lang="tr-TR" smtClean="0"/>
              <a:t>26.05.2021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D9BB-45E0-4681-8A30-2F1D36E796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447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FE67-815C-4E2A-951E-05903EDD8AC7}" type="datetimeFigureOut">
              <a:rPr lang="tr-TR" smtClean="0"/>
              <a:t>26.05.2021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D9BB-45E0-4681-8A30-2F1D36E796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898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E67-815C-4E2A-951E-05903EDD8AC7}" type="datetimeFigureOut">
              <a:rPr lang="tr-TR" smtClean="0"/>
              <a:t>26.05.2021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DD9BB-45E0-4681-8A30-2F1D36E796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3211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973A6A8-137D-455F-B17E-5A8BF65C0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2761" y="627859"/>
            <a:ext cx="7559039" cy="3027360"/>
          </a:xfrm>
        </p:spPr>
        <p:txBody>
          <a:bodyPr>
            <a:normAutofit/>
          </a:bodyPr>
          <a:lstStyle/>
          <a:p>
            <a:r>
              <a:rPr lang="tr-TR" sz="5400" b="1" kern="0" dirty="0">
                <a:latin typeface="Arial" pitchFamily="34" charset="0"/>
                <a:cs typeface="Arial" pitchFamily="34" charset="0"/>
              </a:rPr>
              <a:t>BBM384 Software </a:t>
            </a:r>
            <a:r>
              <a:rPr lang="tr-TR" sz="5400" b="1" kern="0" dirty="0" err="1">
                <a:latin typeface="Arial" pitchFamily="34" charset="0"/>
                <a:cs typeface="Arial" pitchFamily="34" charset="0"/>
              </a:rPr>
              <a:t>Engıneerıng</a:t>
            </a:r>
            <a:r>
              <a:rPr lang="tr-TR" sz="5400" b="1" kern="0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5400" b="1" kern="0" dirty="0" err="1">
                <a:latin typeface="Arial" pitchFamily="34" charset="0"/>
                <a:cs typeface="Arial" pitchFamily="34" charset="0"/>
              </a:rPr>
              <a:t>Laboratory</a:t>
            </a:r>
            <a:br>
              <a:rPr lang="tr-TR" sz="4200" b="1" kern="0" dirty="0">
                <a:latin typeface="Arial" pitchFamily="34" charset="0"/>
                <a:cs typeface="Arial" pitchFamily="34" charset="0"/>
              </a:rPr>
            </a:br>
            <a:r>
              <a:rPr lang="tr-TR" sz="4000" b="1" kern="0" dirty="0" err="1">
                <a:latin typeface="Arial" pitchFamily="34" charset="0"/>
                <a:cs typeface="Arial" pitchFamily="34" charset="0"/>
              </a:rPr>
              <a:t>SocIal</a:t>
            </a:r>
            <a:r>
              <a:rPr lang="tr-TR" sz="4000" b="1" kern="0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4000" b="1" kern="0" dirty="0" err="1">
                <a:latin typeface="Arial" pitchFamily="34" charset="0"/>
                <a:cs typeface="Arial" pitchFamily="34" charset="0"/>
              </a:rPr>
              <a:t>Interest</a:t>
            </a:r>
            <a:r>
              <a:rPr lang="tr-TR" sz="4000" b="1" kern="0" dirty="0">
                <a:latin typeface="Arial" pitchFamily="34" charset="0"/>
                <a:cs typeface="Arial" pitchFamily="34" charset="0"/>
              </a:rPr>
              <a:t> e-Club</a:t>
            </a:r>
            <a:endParaRPr lang="tr-TR" sz="40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26A5CF2-D37D-47F9-8ADB-CB16790C4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2299" y="3827461"/>
            <a:ext cx="7539989" cy="179546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tr-TR" sz="2400" dirty="0">
                <a:solidFill>
                  <a:schemeClr val="tx1"/>
                </a:solidFill>
              </a:rPr>
              <a:t>Team </a:t>
            </a:r>
            <a:r>
              <a:rPr lang="tr-TR" sz="2400" dirty="0" err="1">
                <a:solidFill>
                  <a:schemeClr val="tx1"/>
                </a:solidFill>
              </a:rPr>
              <a:t>Members</a:t>
            </a:r>
            <a:r>
              <a:rPr lang="tr-TR" sz="24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tr-TR" sz="2400" dirty="0">
                <a:solidFill>
                  <a:schemeClr val="tx1"/>
                </a:solidFill>
              </a:rPr>
              <a:t>Atakan Ak – 21626862</a:t>
            </a:r>
          </a:p>
          <a:p>
            <a:pPr>
              <a:lnSpc>
                <a:spcPct val="110000"/>
              </a:lnSpc>
            </a:pPr>
            <a:r>
              <a:rPr lang="tr-TR" sz="2400" dirty="0">
                <a:solidFill>
                  <a:schemeClr val="tx1"/>
                </a:solidFill>
              </a:rPr>
              <a:t>Deniz Ece Aktaş – 21626901</a:t>
            </a:r>
          </a:p>
          <a:p>
            <a:pPr>
              <a:lnSpc>
                <a:spcPct val="110000"/>
              </a:lnSpc>
            </a:pPr>
            <a:r>
              <a:rPr lang="tr-TR" sz="2400" dirty="0">
                <a:solidFill>
                  <a:schemeClr val="tx1"/>
                </a:solidFill>
              </a:rPr>
              <a:t>Volkan </a:t>
            </a:r>
            <a:r>
              <a:rPr lang="tr-TR" sz="2400" dirty="0" err="1">
                <a:solidFill>
                  <a:schemeClr val="tx1"/>
                </a:solidFill>
              </a:rPr>
              <a:t>Erciyas</a:t>
            </a:r>
            <a:r>
              <a:rPr lang="tr-TR" sz="2400" dirty="0">
                <a:solidFill>
                  <a:schemeClr val="tx1"/>
                </a:solidFill>
              </a:rPr>
              <a:t> – 21627208</a:t>
            </a:r>
          </a:p>
          <a:p>
            <a:pPr>
              <a:lnSpc>
                <a:spcPct val="110000"/>
              </a:lnSpc>
            </a:pPr>
            <a:r>
              <a:rPr lang="tr-TR" sz="2400" dirty="0">
                <a:solidFill>
                  <a:schemeClr val="tx1"/>
                </a:solidFill>
              </a:rPr>
              <a:t>Elif Ayça </a:t>
            </a:r>
            <a:r>
              <a:rPr lang="tr-TR" sz="2400" dirty="0" err="1">
                <a:solidFill>
                  <a:schemeClr val="tx1"/>
                </a:solidFill>
              </a:rPr>
              <a:t>Çoşkun</a:t>
            </a:r>
            <a:r>
              <a:rPr lang="tr-TR" sz="2400" dirty="0">
                <a:solidFill>
                  <a:schemeClr val="tx1"/>
                </a:solidFill>
              </a:rPr>
              <a:t> - 21727077</a:t>
            </a:r>
          </a:p>
        </p:txBody>
      </p:sp>
      <p:grpSp>
        <p:nvGrpSpPr>
          <p:cNvPr id="85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19859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F461425A-6A0A-49A1-890E-783D3084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tr-TR" sz="3200"/>
              <a:t>WORK DONE BY ALL MEMBERS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F1D94B-9C3D-42C9-87B2-88B3AD40F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4692647" cy="4117445"/>
          </a:xfrm>
        </p:spPr>
        <p:txBody>
          <a:bodyPr>
            <a:normAutofit/>
          </a:bodyPr>
          <a:lstStyle/>
          <a:p>
            <a:r>
              <a:rPr lang="tr-TR" sz="1900"/>
              <a:t>We had weekly meetings where we discussed the project and our progress.</a:t>
            </a:r>
          </a:p>
          <a:p>
            <a:r>
              <a:rPr lang="tr-TR" sz="1900"/>
              <a:t>For the delivery reports, we divided the diagrams and parts of the documents and before the due date in our weekly meetings we </a:t>
            </a:r>
            <a:r>
              <a:rPr lang="en-US" sz="1900"/>
              <a:t>thought</a:t>
            </a:r>
            <a:r>
              <a:rPr lang="tr-TR" sz="1900"/>
              <a:t> each other what we learned.</a:t>
            </a:r>
          </a:p>
          <a:p>
            <a:r>
              <a:rPr lang="tr-TR" sz="1900"/>
              <a:t>We decided the designs of interfaces and the architectural designs and Project’s features together during meetings.</a:t>
            </a:r>
            <a:endParaRPr lang="en-US" sz="1900" dirty="0"/>
          </a:p>
        </p:txBody>
      </p:sp>
      <p:pic>
        <p:nvPicPr>
          <p:cNvPr id="75" name="Graphic 74" descr="Toplantı">
            <a:extLst>
              <a:ext uri="{FF2B5EF4-FFF2-40B4-BE49-F238E27FC236}">
                <a16:creationId xmlns:a16="http://schemas.microsoft.com/office/drawing/2014/main" id="{D034CECE-6C55-4A81-BFAE-53C11E63A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05546" y="688386"/>
            <a:ext cx="5246733" cy="524673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9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0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1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6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19655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2">
            <a:extLst>
              <a:ext uri="{FF2B5EF4-FFF2-40B4-BE49-F238E27FC236}">
                <a16:creationId xmlns:a16="http://schemas.microsoft.com/office/drawing/2014/main" id="{5BD33659-8797-414B-BBDC-24F942329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1" name="Group 190">
            <a:extLst>
              <a:ext uri="{FF2B5EF4-FFF2-40B4-BE49-F238E27FC236}">
                <a16:creationId xmlns:a16="http://schemas.microsoft.com/office/drawing/2014/main" id="{F810FE48-5F0C-4E97-BD7F-FDE128D85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2" name="Rectangle 5">
              <a:extLst>
                <a:ext uri="{FF2B5EF4-FFF2-40B4-BE49-F238E27FC236}">
                  <a16:creationId xmlns:a16="http://schemas.microsoft.com/office/drawing/2014/main" id="{9E9C04BA-ABF7-4D41-9977-2AC221BD4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3" name="Freeform 6">
              <a:extLst>
                <a:ext uri="{FF2B5EF4-FFF2-40B4-BE49-F238E27FC236}">
                  <a16:creationId xmlns:a16="http://schemas.microsoft.com/office/drawing/2014/main" id="{56AF6CAB-66FF-4AA8-8332-92421FA16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7">
              <a:extLst>
                <a:ext uri="{FF2B5EF4-FFF2-40B4-BE49-F238E27FC236}">
                  <a16:creationId xmlns:a16="http://schemas.microsoft.com/office/drawing/2014/main" id="{2A7D0399-D212-4CE1-A9C0-9B98A2F0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Rectangle 8">
              <a:extLst>
                <a:ext uri="{FF2B5EF4-FFF2-40B4-BE49-F238E27FC236}">
                  <a16:creationId xmlns:a16="http://schemas.microsoft.com/office/drawing/2014/main" id="{18DF3D3C-1A48-496B-B941-76DF67EA7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6" name="Freeform 9">
              <a:extLst>
                <a:ext uri="{FF2B5EF4-FFF2-40B4-BE49-F238E27FC236}">
                  <a16:creationId xmlns:a16="http://schemas.microsoft.com/office/drawing/2014/main" id="{913F4BC7-7179-4E16-9FD6-A32BC13A0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10">
              <a:extLst>
                <a:ext uri="{FF2B5EF4-FFF2-40B4-BE49-F238E27FC236}">
                  <a16:creationId xmlns:a16="http://schemas.microsoft.com/office/drawing/2014/main" id="{509355FA-2026-4EBE-8C72-9B94B1F1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11">
              <a:extLst>
                <a:ext uri="{FF2B5EF4-FFF2-40B4-BE49-F238E27FC236}">
                  <a16:creationId xmlns:a16="http://schemas.microsoft.com/office/drawing/2014/main" id="{CDD190A1-6E3E-4C34-A19B-A52C6D317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12">
              <a:extLst>
                <a:ext uri="{FF2B5EF4-FFF2-40B4-BE49-F238E27FC236}">
                  <a16:creationId xmlns:a16="http://schemas.microsoft.com/office/drawing/2014/main" id="{D5BA1962-F2E3-4CA2-BE44-53381D18F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13">
              <a:extLst>
                <a:ext uri="{FF2B5EF4-FFF2-40B4-BE49-F238E27FC236}">
                  <a16:creationId xmlns:a16="http://schemas.microsoft.com/office/drawing/2014/main" id="{C2FA9E59-0DE1-449C-8D17-1475D5CC7E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14">
              <a:extLst>
                <a:ext uri="{FF2B5EF4-FFF2-40B4-BE49-F238E27FC236}">
                  <a16:creationId xmlns:a16="http://schemas.microsoft.com/office/drawing/2014/main" id="{F1582807-3DE3-42F1-9941-728273E08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15">
              <a:extLst>
                <a:ext uri="{FF2B5EF4-FFF2-40B4-BE49-F238E27FC236}">
                  <a16:creationId xmlns:a16="http://schemas.microsoft.com/office/drawing/2014/main" id="{6C574FB1-69C5-49C2-A1C4-2A6590BF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16">
              <a:extLst>
                <a:ext uri="{FF2B5EF4-FFF2-40B4-BE49-F238E27FC236}">
                  <a16:creationId xmlns:a16="http://schemas.microsoft.com/office/drawing/2014/main" id="{D4175D29-82CB-41CD-9E0F-17524FB02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17">
              <a:extLst>
                <a:ext uri="{FF2B5EF4-FFF2-40B4-BE49-F238E27FC236}">
                  <a16:creationId xmlns:a16="http://schemas.microsoft.com/office/drawing/2014/main" id="{9893387B-BD94-47D2-80DC-B9ADB6BD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18">
              <a:extLst>
                <a:ext uri="{FF2B5EF4-FFF2-40B4-BE49-F238E27FC236}">
                  <a16:creationId xmlns:a16="http://schemas.microsoft.com/office/drawing/2014/main" id="{BC2223CF-E8B9-48C3-8E70-7B38DBE2A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19">
              <a:extLst>
                <a:ext uri="{FF2B5EF4-FFF2-40B4-BE49-F238E27FC236}">
                  <a16:creationId xmlns:a16="http://schemas.microsoft.com/office/drawing/2014/main" id="{CB660EF5-7021-48D0-B131-DA22FAF8D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20">
              <a:extLst>
                <a:ext uri="{FF2B5EF4-FFF2-40B4-BE49-F238E27FC236}">
                  <a16:creationId xmlns:a16="http://schemas.microsoft.com/office/drawing/2014/main" id="{7A02052F-7B58-4423-9CBA-27D8D838A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21">
              <a:extLst>
                <a:ext uri="{FF2B5EF4-FFF2-40B4-BE49-F238E27FC236}">
                  <a16:creationId xmlns:a16="http://schemas.microsoft.com/office/drawing/2014/main" id="{42231171-7F2B-4B11-B34A-D98DB4143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22">
              <a:extLst>
                <a:ext uri="{FF2B5EF4-FFF2-40B4-BE49-F238E27FC236}">
                  <a16:creationId xmlns:a16="http://schemas.microsoft.com/office/drawing/2014/main" id="{AED192E7-1105-4649-8D4D-C86FFEDF6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23">
              <a:extLst>
                <a:ext uri="{FF2B5EF4-FFF2-40B4-BE49-F238E27FC236}">
                  <a16:creationId xmlns:a16="http://schemas.microsoft.com/office/drawing/2014/main" id="{8BA48BFE-2223-4E9C-A0EE-DE11843C3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24">
              <a:extLst>
                <a:ext uri="{FF2B5EF4-FFF2-40B4-BE49-F238E27FC236}">
                  <a16:creationId xmlns:a16="http://schemas.microsoft.com/office/drawing/2014/main" id="{B3FB57C9-C83B-4ADC-8E93-312492D4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25">
              <a:extLst>
                <a:ext uri="{FF2B5EF4-FFF2-40B4-BE49-F238E27FC236}">
                  <a16:creationId xmlns:a16="http://schemas.microsoft.com/office/drawing/2014/main" id="{AF6405A6-6E98-40DD-945A-E6D969231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26">
              <a:extLst>
                <a:ext uri="{FF2B5EF4-FFF2-40B4-BE49-F238E27FC236}">
                  <a16:creationId xmlns:a16="http://schemas.microsoft.com/office/drawing/2014/main" id="{2D181A4A-23A5-4683-9F05-61228AD26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27">
              <a:extLst>
                <a:ext uri="{FF2B5EF4-FFF2-40B4-BE49-F238E27FC236}">
                  <a16:creationId xmlns:a16="http://schemas.microsoft.com/office/drawing/2014/main" id="{201ABEF6-F58B-46EC-85FB-228E60962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28">
              <a:extLst>
                <a:ext uri="{FF2B5EF4-FFF2-40B4-BE49-F238E27FC236}">
                  <a16:creationId xmlns:a16="http://schemas.microsoft.com/office/drawing/2014/main" id="{D6EBECB6-1B5C-43E5-84BF-8D5385C03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29">
              <a:extLst>
                <a:ext uri="{FF2B5EF4-FFF2-40B4-BE49-F238E27FC236}">
                  <a16:creationId xmlns:a16="http://schemas.microsoft.com/office/drawing/2014/main" id="{6D5B4EBF-EF44-4914-AE66-247EF3D3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30">
              <a:extLst>
                <a:ext uri="{FF2B5EF4-FFF2-40B4-BE49-F238E27FC236}">
                  <a16:creationId xmlns:a16="http://schemas.microsoft.com/office/drawing/2014/main" id="{43593E76-10EF-45B3-86EB-CA59047CC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31">
              <a:extLst>
                <a:ext uri="{FF2B5EF4-FFF2-40B4-BE49-F238E27FC236}">
                  <a16:creationId xmlns:a16="http://schemas.microsoft.com/office/drawing/2014/main" id="{FC3720B0-AA35-49D1-B5A6-9215D0138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32">
              <a:extLst>
                <a:ext uri="{FF2B5EF4-FFF2-40B4-BE49-F238E27FC236}">
                  <a16:creationId xmlns:a16="http://schemas.microsoft.com/office/drawing/2014/main" id="{EEE267FA-B493-44EE-B372-8CB3A0450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Rectangle 33">
              <a:extLst>
                <a:ext uri="{FF2B5EF4-FFF2-40B4-BE49-F238E27FC236}">
                  <a16:creationId xmlns:a16="http://schemas.microsoft.com/office/drawing/2014/main" id="{3DA75F6F-8EDF-4DF8-89BF-9C1137D17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1" name="Freeform 34">
              <a:extLst>
                <a:ext uri="{FF2B5EF4-FFF2-40B4-BE49-F238E27FC236}">
                  <a16:creationId xmlns:a16="http://schemas.microsoft.com/office/drawing/2014/main" id="{5BEEC465-A6AB-47E5-8FB5-DCA91F165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35">
              <a:extLst>
                <a:ext uri="{FF2B5EF4-FFF2-40B4-BE49-F238E27FC236}">
                  <a16:creationId xmlns:a16="http://schemas.microsoft.com/office/drawing/2014/main" id="{89B9E785-F9F2-4951-8158-002B55126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36">
              <a:extLst>
                <a:ext uri="{FF2B5EF4-FFF2-40B4-BE49-F238E27FC236}">
                  <a16:creationId xmlns:a16="http://schemas.microsoft.com/office/drawing/2014/main" id="{E1F4058F-C686-4BF1-9DE9-C917CAB90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37">
              <a:extLst>
                <a:ext uri="{FF2B5EF4-FFF2-40B4-BE49-F238E27FC236}">
                  <a16:creationId xmlns:a16="http://schemas.microsoft.com/office/drawing/2014/main" id="{F1337D0C-63AE-4024-A976-139287761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38">
              <a:extLst>
                <a:ext uri="{FF2B5EF4-FFF2-40B4-BE49-F238E27FC236}">
                  <a16:creationId xmlns:a16="http://schemas.microsoft.com/office/drawing/2014/main" id="{7F12E32F-60F1-4DA3-A0B8-05E6AF31D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39">
              <a:extLst>
                <a:ext uri="{FF2B5EF4-FFF2-40B4-BE49-F238E27FC236}">
                  <a16:creationId xmlns:a16="http://schemas.microsoft.com/office/drawing/2014/main" id="{7CC92CAE-5F95-49A9-B9F9-94A1DEE98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40">
              <a:extLst>
                <a:ext uri="{FF2B5EF4-FFF2-40B4-BE49-F238E27FC236}">
                  <a16:creationId xmlns:a16="http://schemas.microsoft.com/office/drawing/2014/main" id="{610BE2B0-1D02-4099-9DD8-339F22FEE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41">
              <a:extLst>
                <a:ext uri="{FF2B5EF4-FFF2-40B4-BE49-F238E27FC236}">
                  <a16:creationId xmlns:a16="http://schemas.microsoft.com/office/drawing/2014/main" id="{E10409A3-2BB1-41E7-90AE-3D296FC1F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42">
              <a:extLst>
                <a:ext uri="{FF2B5EF4-FFF2-40B4-BE49-F238E27FC236}">
                  <a16:creationId xmlns:a16="http://schemas.microsoft.com/office/drawing/2014/main" id="{F8F8E99E-F806-4235-ADFB-25B49D4A8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43">
              <a:extLst>
                <a:ext uri="{FF2B5EF4-FFF2-40B4-BE49-F238E27FC236}">
                  <a16:creationId xmlns:a16="http://schemas.microsoft.com/office/drawing/2014/main" id="{3C4715E6-9985-446B-ADB4-B82272988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44">
              <a:extLst>
                <a:ext uri="{FF2B5EF4-FFF2-40B4-BE49-F238E27FC236}">
                  <a16:creationId xmlns:a16="http://schemas.microsoft.com/office/drawing/2014/main" id="{071C6B3A-09E9-4DEC-ADEE-FA919B782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Rectangle 45">
              <a:extLst>
                <a:ext uri="{FF2B5EF4-FFF2-40B4-BE49-F238E27FC236}">
                  <a16:creationId xmlns:a16="http://schemas.microsoft.com/office/drawing/2014/main" id="{DE1E82C9-0A74-451A-A063-6818E33B0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3" name="Freeform 46">
              <a:extLst>
                <a:ext uri="{FF2B5EF4-FFF2-40B4-BE49-F238E27FC236}">
                  <a16:creationId xmlns:a16="http://schemas.microsoft.com/office/drawing/2014/main" id="{F3662B80-5B88-475B-89A9-8E6AFBDCA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47">
              <a:extLst>
                <a:ext uri="{FF2B5EF4-FFF2-40B4-BE49-F238E27FC236}">
                  <a16:creationId xmlns:a16="http://schemas.microsoft.com/office/drawing/2014/main" id="{ECA55A40-ECA9-4F56-9D04-8C68C1910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48">
              <a:extLst>
                <a:ext uri="{FF2B5EF4-FFF2-40B4-BE49-F238E27FC236}">
                  <a16:creationId xmlns:a16="http://schemas.microsoft.com/office/drawing/2014/main" id="{D1CED64C-F0D9-4EA6-B88B-E4795F81D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49">
              <a:extLst>
                <a:ext uri="{FF2B5EF4-FFF2-40B4-BE49-F238E27FC236}">
                  <a16:creationId xmlns:a16="http://schemas.microsoft.com/office/drawing/2014/main" id="{4641FE6D-04B5-4BBE-B700-E3A0C057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50">
              <a:extLst>
                <a:ext uri="{FF2B5EF4-FFF2-40B4-BE49-F238E27FC236}">
                  <a16:creationId xmlns:a16="http://schemas.microsoft.com/office/drawing/2014/main" id="{1426A56A-D27A-4C9A-A74C-5A73E5AD6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51">
              <a:extLst>
                <a:ext uri="{FF2B5EF4-FFF2-40B4-BE49-F238E27FC236}">
                  <a16:creationId xmlns:a16="http://schemas.microsoft.com/office/drawing/2014/main" id="{0D2887A6-6597-4932-AEA0-A1B3C719B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52">
              <a:extLst>
                <a:ext uri="{FF2B5EF4-FFF2-40B4-BE49-F238E27FC236}">
                  <a16:creationId xmlns:a16="http://schemas.microsoft.com/office/drawing/2014/main" id="{32CCC3DB-409A-48A3-A79A-2E37A9603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53">
              <a:extLst>
                <a:ext uri="{FF2B5EF4-FFF2-40B4-BE49-F238E27FC236}">
                  <a16:creationId xmlns:a16="http://schemas.microsoft.com/office/drawing/2014/main" id="{1C2C9C8A-AD45-4AA6-817C-3010FCF20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54">
              <a:extLst>
                <a:ext uri="{FF2B5EF4-FFF2-40B4-BE49-F238E27FC236}">
                  <a16:creationId xmlns:a16="http://schemas.microsoft.com/office/drawing/2014/main" id="{BD8D346A-C641-4BD2-B5AE-C48CC6A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55">
              <a:extLst>
                <a:ext uri="{FF2B5EF4-FFF2-40B4-BE49-F238E27FC236}">
                  <a16:creationId xmlns:a16="http://schemas.microsoft.com/office/drawing/2014/main" id="{6BD8EEEB-07A6-4582-9E40-4AA094FED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56">
              <a:extLst>
                <a:ext uri="{FF2B5EF4-FFF2-40B4-BE49-F238E27FC236}">
                  <a16:creationId xmlns:a16="http://schemas.microsoft.com/office/drawing/2014/main" id="{9E6A63A8-37FA-425D-86BE-BF9A568AF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57">
              <a:extLst>
                <a:ext uri="{FF2B5EF4-FFF2-40B4-BE49-F238E27FC236}">
                  <a16:creationId xmlns:a16="http://schemas.microsoft.com/office/drawing/2014/main" id="{3F5FAEF2-49E0-4F5C-A6D4-26C2FE15F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58">
              <a:extLst>
                <a:ext uri="{FF2B5EF4-FFF2-40B4-BE49-F238E27FC236}">
                  <a16:creationId xmlns:a16="http://schemas.microsoft.com/office/drawing/2014/main" id="{BF106702-ED0E-4145-BF3A-08F15BC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F1A20F47-DCFF-488D-A51B-A1DDF4070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/>
              <a:t>Task management</a:t>
            </a:r>
            <a:r>
              <a:rPr lang="tr-TR" sz="4800" dirty="0"/>
              <a:t> AND </a:t>
            </a:r>
            <a:r>
              <a:rPr lang="tr-TR" sz="4800" dirty="0" err="1"/>
              <a:t>COmmunıcatıon</a:t>
            </a:r>
            <a:endParaRPr lang="en-US" sz="4800" dirty="0"/>
          </a:p>
        </p:txBody>
      </p:sp>
      <p:sp>
        <p:nvSpPr>
          <p:cNvPr id="247" name="Round Single Corner Rectangle 4">
            <a:extLst>
              <a:ext uri="{FF2B5EF4-FFF2-40B4-BE49-F238E27FC236}">
                <a16:creationId xmlns:a16="http://schemas.microsoft.com/office/drawing/2014/main" id="{2A4362C1-4CBA-464D-98B4-208037B13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541" y="636678"/>
            <a:ext cx="3415770" cy="3601835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Telegram nedir? Telegram özellikleri neler, nasıl kullanılır? İşte WEB  girişi">
            <a:extLst>
              <a:ext uri="{FF2B5EF4-FFF2-40B4-BE49-F238E27FC236}">
                <a16:creationId xmlns:a16="http://schemas.microsoft.com/office/drawing/2014/main" id="{E4D561EA-6AB9-4101-8FE3-5E9A4C39B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5717" y="1657571"/>
            <a:ext cx="2773419" cy="156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9" name="Round Diagonal Corner Rectangle 18">
            <a:extLst>
              <a:ext uri="{FF2B5EF4-FFF2-40B4-BE49-F238E27FC236}">
                <a16:creationId xmlns:a16="http://schemas.microsoft.com/office/drawing/2014/main" id="{DAC8B1B5-358F-4498-A98B-80EE307C2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6909" y="639965"/>
            <a:ext cx="3415769" cy="3598548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GitHub CLI 1.0 Yayınlandı! İşte bilmeniz gereken her şey! - Yazılım.net">
            <a:extLst>
              <a:ext uri="{FF2B5EF4-FFF2-40B4-BE49-F238E27FC236}">
                <a16:creationId xmlns:a16="http://schemas.microsoft.com/office/drawing/2014/main" id="{65508466-E88E-4EED-8505-2D7BC2E61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8084" y="1711217"/>
            <a:ext cx="2773419" cy="145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1" name="Round Single Corner Rectangle 22">
            <a:extLst>
              <a:ext uri="{FF2B5EF4-FFF2-40B4-BE49-F238E27FC236}">
                <a16:creationId xmlns:a16="http://schemas.microsoft.com/office/drawing/2014/main" id="{AE9AA0E3-147E-4905-B268-5A9FFE34A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146844" y="644263"/>
            <a:ext cx="3415770" cy="3601835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Join us on the Official Travian: Legends Discord server! - Travian: Legends  Blog">
            <a:extLst>
              <a:ext uri="{FF2B5EF4-FFF2-40B4-BE49-F238E27FC236}">
                <a16:creationId xmlns:a16="http://schemas.microsoft.com/office/drawing/2014/main" id="{FF616EC3-1508-46FB-9958-7D4733D2C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8020" y="1732016"/>
            <a:ext cx="2773419" cy="142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69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1B1BC20-CC70-4C30-B9BE-C23E121CA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" name="Picture 2">
            <a:extLst>
              <a:ext uri="{FF2B5EF4-FFF2-40B4-BE49-F238E27FC236}">
                <a16:creationId xmlns:a16="http://schemas.microsoft.com/office/drawing/2014/main" id="{BED7CCD5-D3A4-4162-9CC4-03DF5AB8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5E95061-A9DC-4C67-BCAF-F56069099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5" name="Rectangle 5">
              <a:extLst>
                <a:ext uri="{FF2B5EF4-FFF2-40B4-BE49-F238E27FC236}">
                  <a16:creationId xmlns:a16="http://schemas.microsoft.com/office/drawing/2014/main" id="{92D4D96C-8395-4198-90A3-2363570D4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6" name="Freeform 6">
              <a:extLst>
                <a:ext uri="{FF2B5EF4-FFF2-40B4-BE49-F238E27FC236}">
                  <a16:creationId xmlns:a16="http://schemas.microsoft.com/office/drawing/2014/main" id="{EF229BAE-A3AA-4095-A3F8-65181A713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7">
              <a:extLst>
                <a:ext uri="{FF2B5EF4-FFF2-40B4-BE49-F238E27FC236}">
                  <a16:creationId xmlns:a16="http://schemas.microsoft.com/office/drawing/2014/main" id="{C71621C3-B057-4E50-808A-EF718590D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Rectangle 8">
              <a:extLst>
                <a:ext uri="{FF2B5EF4-FFF2-40B4-BE49-F238E27FC236}">
                  <a16:creationId xmlns:a16="http://schemas.microsoft.com/office/drawing/2014/main" id="{37D3BCDA-C38C-4B10-A653-0210E8597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9" name="Freeform 9">
              <a:extLst>
                <a:ext uri="{FF2B5EF4-FFF2-40B4-BE49-F238E27FC236}">
                  <a16:creationId xmlns:a16="http://schemas.microsoft.com/office/drawing/2014/main" id="{CE4DC5B4-793A-4E8B-A3F7-53EB548F4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10">
              <a:extLst>
                <a:ext uri="{FF2B5EF4-FFF2-40B4-BE49-F238E27FC236}">
                  <a16:creationId xmlns:a16="http://schemas.microsoft.com/office/drawing/2014/main" id="{2664DA82-4469-42CC-93F4-662128EC6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11">
              <a:extLst>
                <a:ext uri="{FF2B5EF4-FFF2-40B4-BE49-F238E27FC236}">
                  <a16:creationId xmlns:a16="http://schemas.microsoft.com/office/drawing/2014/main" id="{ED439A82-9407-4694-886D-7447BDFF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2">
              <a:extLst>
                <a:ext uri="{FF2B5EF4-FFF2-40B4-BE49-F238E27FC236}">
                  <a16:creationId xmlns:a16="http://schemas.microsoft.com/office/drawing/2014/main" id="{C35292A7-2459-4132-8FE8-54BF071CC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3">
              <a:extLst>
                <a:ext uri="{FF2B5EF4-FFF2-40B4-BE49-F238E27FC236}">
                  <a16:creationId xmlns:a16="http://schemas.microsoft.com/office/drawing/2014/main" id="{8A55D4A9-1B6E-409D-BF10-201C8A829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4">
              <a:extLst>
                <a:ext uri="{FF2B5EF4-FFF2-40B4-BE49-F238E27FC236}">
                  <a16:creationId xmlns:a16="http://schemas.microsoft.com/office/drawing/2014/main" id="{FDA8F85E-07E7-45C0-A165-6DB771A53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5">
              <a:extLst>
                <a:ext uri="{FF2B5EF4-FFF2-40B4-BE49-F238E27FC236}">
                  <a16:creationId xmlns:a16="http://schemas.microsoft.com/office/drawing/2014/main" id="{09508E73-6AA1-460C-97B9-8EF00855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6">
              <a:extLst>
                <a:ext uri="{FF2B5EF4-FFF2-40B4-BE49-F238E27FC236}">
                  <a16:creationId xmlns:a16="http://schemas.microsoft.com/office/drawing/2014/main" id="{5913AD99-4A77-44C3-ACDF-8410765B7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7">
              <a:extLst>
                <a:ext uri="{FF2B5EF4-FFF2-40B4-BE49-F238E27FC236}">
                  <a16:creationId xmlns:a16="http://schemas.microsoft.com/office/drawing/2014/main" id="{413BDF5F-2CC6-47A3-B422-38D6E292D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8">
              <a:extLst>
                <a:ext uri="{FF2B5EF4-FFF2-40B4-BE49-F238E27FC236}">
                  <a16:creationId xmlns:a16="http://schemas.microsoft.com/office/drawing/2014/main" id="{6F69599A-544F-4B1D-91C3-762B09CF7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9">
              <a:extLst>
                <a:ext uri="{FF2B5EF4-FFF2-40B4-BE49-F238E27FC236}">
                  <a16:creationId xmlns:a16="http://schemas.microsoft.com/office/drawing/2014/main" id="{DFAE31B2-DF2A-4FD2-B98E-3657F825C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20">
              <a:extLst>
                <a:ext uri="{FF2B5EF4-FFF2-40B4-BE49-F238E27FC236}">
                  <a16:creationId xmlns:a16="http://schemas.microsoft.com/office/drawing/2014/main" id="{9D7B120D-680C-4AC9-A263-A7DE0F5F1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1">
              <a:extLst>
                <a:ext uri="{FF2B5EF4-FFF2-40B4-BE49-F238E27FC236}">
                  <a16:creationId xmlns:a16="http://schemas.microsoft.com/office/drawing/2014/main" id="{DC8A9F99-D409-4E13-8D58-6A34BE714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2">
              <a:extLst>
                <a:ext uri="{FF2B5EF4-FFF2-40B4-BE49-F238E27FC236}">
                  <a16:creationId xmlns:a16="http://schemas.microsoft.com/office/drawing/2014/main" id="{EB955E41-680C-44AA-B602-C1A69E95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3">
              <a:extLst>
                <a:ext uri="{FF2B5EF4-FFF2-40B4-BE49-F238E27FC236}">
                  <a16:creationId xmlns:a16="http://schemas.microsoft.com/office/drawing/2014/main" id="{332ED336-B831-4A24-9181-CC63707A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4">
              <a:extLst>
                <a:ext uri="{FF2B5EF4-FFF2-40B4-BE49-F238E27FC236}">
                  <a16:creationId xmlns:a16="http://schemas.microsoft.com/office/drawing/2014/main" id="{1A8B6B8C-5265-4AD1-9A67-B3CFFF4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5">
              <a:extLst>
                <a:ext uri="{FF2B5EF4-FFF2-40B4-BE49-F238E27FC236}">
                  <a16:creationId xmlns:a16="http://schemas.microsoft.com/office/drawing/2014/main" id="{9E8ED6FD-8796-48CB-98ED-0E729E16B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6">
              <a:extLst>
                <a:ext uri="{FF2B5EF4-FFF2-40B4-BE49-F238E27FC236}">
                  <a16:creationId xmlns:a16="http://schemas.microsoft.com/office/drawing/2014/main" id="{DE668E67-2522-4B6B-A8BF-C3CD36F89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7">
              <a:extLst>
                <a:ext uri="{FF2B5EF4-FFF2-40B4-BE49-F238E27FC236}">
                  <a16:creationId xmlns:a16="http://schemas.microsoft.com/office/drawing/2014/main" id="{B2474CAA-635F-43E4-AFFF-B24637DC6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8">
              <a:extLst>
                <a:ext uri="{FF2B5EF4-FFF2-40B4-BE49-F238E27FC236}">
                  <a16:creationId xmlns:a16="http://schemas.microsoft.com/office/drawing/2014/main" id="{1C1B778D-83CB-443C-B463-7EE26603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654DEAB4-B194-4182-A7BE-E247F19AA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D8E3CE4C-0C48-485B-8EA0-B036FCC33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7958BBBD-B721-4DA1-8764-D8188EB70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23180B75-7F19-41E5-A4C3-9096FF7D1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Rectangle 33">
              <a:extLst>
                <a:ext uri="{FF2B5EF4-FFF2-40B4-BE49-F238E27FC236}">
                  <a16:creationId xmlns:a16="http://schemas.microsoft.com/office/drawing/2014/main" id="{57F706CF-8096-494C-A6E1-5BE7F62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4" name="Freeform 34">
              <a:extLst>
                <a:ext uri="{FF2B5EF4-FFF2-40B4-BE49-F238E27FC236}">
                  <a16:creationId xmlns:a16="http://schemas.microsoft.com/office/drawing/2014/main" id="{8B4065A5-6701-492B-BE7F-9E00FE615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5">
              <a:extLst>
                <a:ext uri="{FF2B5EF4-FFF2-40B4-BE49-F238E27FC236}">
                  <a16:creationId xmlns:a16="http://schemas.microsoft.com/office/drawing/2014/main" id="{66E06571-DDD0-47CB-97CF-FF8432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6">
              <a:extLst>
                <a:ext uri="{FF2B5EF4-FFF2-40B4-BE49-F238E27FC236}">
                  <a16:creationId xmlns:a16="http://schemas.microsoft.com/office/drawing/2014/main" id="{50F0D75F-DE36-46A5-8FEB-00CF9D01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7">
              <a:extLst>
                <a:ext uri="{FF2B5EF4-FFF2-40B4-BE49-F238E27FC236}">
                  <a16:creationId xmlns:a16="http://schemas.microsoft.com/office/drawing/2014/main" id="{C7AF11B9-2298-41D7-9878-99E19E827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38">
              <a:extLst>
                <a:ext uri="{FF2B5EF4-FFF2-40B4-BE49-F238E27FC236}">
                  <a16:creationId xmlns:a16="http://schemas.microsoft.com/office/drawing/2014/main" id="{7B43B683-4229-4623-A504-56FE6CCB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39">
              <a:extLst>
                <a:ext uri="{FF2B5EF4-FFF2-40B4-BE49-F238E27FC236}">
                  <a16:creationId xmlns:a16="http://schemas.microsoft.com/office/drawing/2014/main" id="{7B4CC276-9BB9-4394-A369-F7DB2BD8E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40">
              <a:extLst>
                <a:ext uri="{FF2B5EF4-FFF2-40B4-BE49-F238E27FC236}">
                  <a16:creationId xmlns:a16="http://schemas.microsoft.com/office/drawing/2014/main" id="{98010162-18EE-455C-AABD-0B715C2BB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41">
              <a:extLst>
                <a:ext uri="{FF2B5EF4-FFF2-40B4-BE49-F238E27FC236}">
                  <a16:creationId xmlns:a16="http://schemas.microsoft.com/office/drawing/2014/main" id="{5950D288-22B2-4286-B4FB-D6665C10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42">
              <a:extLst>
                <a:ext uri="{FF2B5EF4-FFF2-40B4-BE49-F238E27FC236}">
                  <a16:creationId xmlns:a16="http://schemas.microsoft.com/office/drawing/2014/main" id="{E0A686CA-B0EF-4B0C-B69B-E715EA3E5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43">
              <a:extLst>
                <a:ext uri="{FF2B5EF4-FFF2-40B4-BE49-F238E27FC236}">
                  <a16:creationId xmlns:a16="http://schemas.microsoft.com/office/drawing/2014/main" id="{75D61EE6-C405-433B-AEC8-6241D547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44">
              <a:extLst>
                <a:ext uri="{FF2B5EF4-FFF2-40B4-BE49-F238E27FC236}">
                  <a16:creationId xmlns:a16="http://schemas.microsoft.com/office/drawing/2014/main" id="{4C718553-7221-4BFF-AFEE-64E166C6A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Rectangle 45">
              <a:extLst>
                <a:ext uri="{FF2B5EF4-FFF2-40B4-BE49-F238E27FC236}">
                  <a16:creationId xmlns:a16="http://schemas.microsoft.com/office/drawing/2014/main" id="{9F00A845-A7BB-4253-8C15-0FF3D0598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6" name="Freeform 46">
              <a:extLst>
                <a:ext uri="{FF2B5EF4-FFF2-40B4-BE49-F238E27FC236}">
                  <a16:creationId xmlns:a16="http://schemas.microsoft.com/office/drawing/2014/main" id="{53476DBF-E7E4-46E9-AAF2-8810E14EE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47">
              <a:extLst>
                <a:ext uri="{FF2B5EF4-FFF2-40B4-BE49-F238E27FC236}">
                  <a16:creationId xmlns:a16="http://schemas.microsoft.com/office/drawing/2014/main" id="{4F608C86-9940-444C-B200-155DF4E0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8">
              <a:extLst>
                <a:ext uri="{FF2B5EF4-FFF2-40B4-BE49-F238E27FC236}">
                  <a16:creationId xmlns:a16="http://schemas.microsoft.com/office/drawing/2014/main" id="{BB49A08B-2E6F-4B8C-8F61-6869B069B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49">
              <a:extLst>
                <a:ext uri="{FF2B5EF4-FFF2-40B4-BE49-F238E27FC236}">
                  <a16:creationId xmlns:a16="http://schemas.microsoft.com/office/drawing/2014/main" id="{03A08195-C526-497F-89D0-566E91704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50">
              <a:extLst>
                <a:ext uri="{FF2B5EF4-FFF2-40B4-BE49-F238E27FC236}">
                  <a16:creationId xmlns:a16="http://schemas.microsoft.com/office/drawing/2014/main" id="{235FDAAF-2063-40C9-BE1C-7E116C8A3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51">
              <a:extLst>
                <a:ext uri="{FF2B5EF4-FFF2-40B4-BE49-F238E27FC236}">
                  <a16:creationId xmlns:a16="http://schemas.microsoft.com/office/drawing/2014/main" id="{2EAF15FA-570E-412B-992B-CAAB83384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52">
              <a:extLst>
                <a:ext uri="{FF2B5EF4-FFF2-40B4-BE49-F238E27FC236}">
                  <a16:creationId xmlns:a16="http://schemas.microsoft.com/office/drawing/2014/main" id="{91FCA14D-FA3E-44C1-B8CB-8C8B73048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53">
              <a:extLst>
                <a:ext uri="{FF2B5EF4-FFF2-40B4-BE49-F238E27FC236}">
                  <a16:creationId xmlns:a16="http://schemas.microsoft.com/office/drawing/2014/main" id="{A889215B-3708-4985-A1D7-42A99B357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54">
              <a:extLst>
                <a:ext uri="{FF2B5EF4-FFF2-40B4-BE49-F238E27FC236}">
                  <a16:creationId xmlns:a16="http://schemas.microsoft.com/office/drawing/2014/main" id="{5C58C66E-AFD4-4A37-9646-FF8A511A6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55">
              <a:extLst>
                <a:ext uri="{FF2B5EF4-FFF2-40B4-BE49-F238E27FC236}">
                  <a16:creationId xmlns:a16="http://schemas.microsoft.com/office/drawing/2014/main" id="{F99DC7ED-E983-4ACA-B702-727C2A593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6">
              <a:extLst>
                <a:ext uri="{FF2B5EF4-FFF2-40B4-BE49-F238E27FC236}">
                  <a16:creationId xmlns:a16="http://schemas.microsoft.com/office/drawing/2014/main" id="{918FC910-5BDA-49AE-95A5-774012D2D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57">
              <a:extLst>
                <a:ext uri="{FF2B5EF4-FFF2-40B4-BE49-F238E27FC236}">
                  <a16:creationId xmlns:a16="http://schemas.microsoft.com/office/drawing/2014/main" id="{AA1E286C-EECB-46DC-9505-501CCDD8B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58">
              <a:extLst>
                <a:ext uri="{FF2B5EF4-FFF2-40B4-BE49-F238E27FC236}">
                  <a16:creationId xmlns:a16="http://schemas.microsoft.com/office/drawing/2014/main" id="{A838D816-F9F3-4AB2-92C6-1F986D0B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FE317988-D3D4-43E8-9EF8-E9DDAA97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>
                <a:solidFill>
                  <a:srgbClr val="FFFFFF"/>
                </a:solidFill>
              </a:rPr>
              <a:t>PROJECT OVERVIEW/CONTEXT DIAGRAM</a:t>
            </a:r>
          </a:p>
        </p:txBody>
      </p:sp>
      <p:sp useBgFill="1">
        <p:nvSpPr>
          <p:cNvPr id="170" name="Round Diagonal Corner Rectangle 6">
            <a:extLst>
              <a:ext uri="{FF2B5EF4-FFF2-40B4-BE49-F238E27FC236}">
                <a16:creationId xmlns:a16="http://schemas.microsoft.com/office/drawing/2014/main" id="{4683B8BC-85C4-41F2-9CD3-B074823B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E8D0E10-58B1-4A8F-A296-B647E5AA0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752" y="951493"/>
            <a:ext cx="6072434" cy="2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28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2">
            <a:extLst>
              <a:ext uri="{FF2B5EF4-FFF2-40B4-BE49-F238E27FC236}">
                <a16:creationId xmlns:a16="http://schemas.microsoft.com/office/drawing/2014/main" id="{E99A004A-E705-4ADD-99EC-C47A5FE61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" name="Group 204">
            <a:extLst>
              <a:ext uri="{FF2B5EF4-FFF2-40B4-BE49-F238E27FC236}">
                <a16:creationId xmlns:a16="http://schemas.microsoft.com/office/drawing/2014/main" id="{8C296DD9-4920-4569-A4D3-BFB4C975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6" name="Rectangle 5">
              <a:extLst>
                <a:ext uri="{FF2B5EF4-FFF2-40B4-BE49-F238E27FC236}">
                  <a16:creationId xmlns:a16="http://schemas.microsoft.com/office/drawing/2014/main" id="{616290DB-0B0E-40CC-B718-62D60944A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7" name="Freeform 6">
              <a:extLst>
                <a:ext uri="{FF2B5EF4-FFF2-40B4-BE49-F238E27FC236}">
                  <a16:creationId xmlns:a16="http://schemas.microsoft.com/office/drawing/2014/main" id="{60AFE2A3-7936-482E-B022-F90A13276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7">
              <a:extLst>
                <a:ext uri="{FF2B5EF4-FFF2-40B4-BE49-F238E27FC236}">
                  <a16:creationId xmlns:a16="http://schemas.microsoft.com/office/drawing/2014/main" id="{C4EECE49-D85D-4373-B180-9F4F1635E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Rectangle 8">
              <a:extLst>
                <a:ext uri="{FF2B5EF4-FFF2-40B4-BE49-F238E27FC236}">
                  <a16:creationId xmlns:a16="http://schemas.microsoft.com/office/drawing/2014/main" id="{3D0A269C-DD6E-470E-9789-7A5C88C1B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0" name="Freeform 9">
              <a:extLst>
                <a:ext uri="{FF2B5EF4-FFF2-40B4-BE49-F238E27FC236}">
                  <a16:creationId xmlns:a16="http://schemas.microsoft.com/office/drawing/2014/main" id="{9D9EF577-980B-4C3D-AA79-FB1A8FB37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0">
              <a:extLst>
                <a:ext uri="{FF2B5EF4-FFF2-40B4-BE49-F238E27FC236}">
                  <a16:creationId xmlns:a16="http://schemas.microsoft.com/office/drawing/2014/main" id="{F2A6B6D2-9443-4421-91CA-3EF1A6DD4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1">
              <a:extLst>
                <a:ext uri="{FF2B5EF4-FFF2-40B4-BE49-F238E27FC236}">
                  <a16:creationId xmlns:a16="http://schemas.microsoft.com/office/drawing/2014/main" id="{3D9A14BB-7BAE-487D-8843-05CB9B9DF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2">
              <a:extLst>
                <a:ext uri="{FF2B5EF4-FFF2-40B4-BE49-F238E27FC236}">
                  <a16:creationId xmlns:a16="http://schemas.microsoft.com/office/drawing/2014/main" id="{9C16B978-EFFC-4AEC-AE66-80FE210C3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3">
              <a:extLst>
                <a:ext uri="{FF2B5EF4-FFF2-40B4-BE49-F238E27FC236}">
                  <a16:creationId xmlns:a16="http://schemas.microsoft.com/office/drawing/2014/main" id="{1931730E-419A-48BE-97F4-27E6EE59D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4">
              <a:extLst>
                <a:ext uri="{FF2B5EF4-FFF2-40B4-BE49-F238E27FC236}">
                  <a16:creationId xmlns:a16="http://schemas.microsoft.com/office/drawing/2014/main" id="{CC364B3A-B9AB-4106-AD76-6E94319B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5">
              <a:extLst>
                <a:ext uri="{FF2B5EF4-FFF2-40B4-BE49-F238E27FC236}">
                  <a16:creationId xmlns:a16="http://schemas.microsoft.com/office/drawing/2014/main" id="{B24328AB-A466-4E19-9885-4196A1EB0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6">
              <a:extLst>
                <a:ext uri="{FF2B5EF4-FFF2-40B4-BE49-F238E27FC236}">
                  <a16:creationId xmlns:a16="http://schemas.microsoft.com/office/drawing/2014/main" id="{00D28C03-0D41-4319-8BA1-C804D0806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17">
              <a:extLst>
                <a:ext uri="{FF2B5EF4-FFF2-40B4-BE49-F238E27FC236}">
                  <a16:creationId xmlns:a16="http://schemas.microsoft.com/office/drawing/2014/main" id="{5469D8E9-8C72-400D-B415-D628A6271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18">
              <a:extLst>
                <a:ext uri="{FF2B5EF4-FFF2-40B4-BE49-F238E27FC236}">
                  <a16:creationId xmlns:a16="http://schemas.microsoft.com/office/drawing/2014/main" id="{2465C93D-2544-415D-9709-B07094E1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19">
              <a:extLst>
                <a:ext uri="{FF2B5EF4-FFF2-40B4-BE49-F238E27FC236}">
                  <a16:creationId xmlns:a16="http://schemas.microsoft.com/office/drawing/2014/main" id="{E1FF1E02-7B4D-4B28-B3DF-F3A1B4654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0">
              <a:extLst>
                <a:ext uri="{FF2B5EF4-FFF2-40B4-BE49-F238E27FC236}">
                  <a16:creationId xmlns:a16="http://schemas.microsoft.com/office/drawing/2014/main" id="{335B903E-D719-406D-BDE9-BB8D50D0A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1">
              <a:extLst>
                <a:ext uri="{FF2B5EF4-FFF2-40B4-BE49-F238E27FC236}">
                  <a16:creationId xmlns:a16="http://schemas.microsoft.com/office/drawing/2014/main" id="{E1C1E720-A438-4A6D-91B3-9AA0D5CB3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2">
              <a:extLst>
                <a:ext uri="{FF2B5EF4-FFF2-40B4-BE49-F238E27FC236}">
                  <a16:creationId xmlns:a16="http://schemas.microsoft.com/office/drawing/2014/main" id="{3FF14E1F-9A5F-47ED-B5A5-D0E84A75A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3">
              <a:extLst>
                <a:ext uri="{FF2B5EF4-FFF2-40B4-BE49-F238E27FC236}">
                  <a16:creationId xmlns:a16="http://schemas.microsoft.com/office/drawing/2014/main" id="{58537895-7597-4E34-A82E-DB80E3522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4">
              <a:extLst>
                <a:ext uri="{FF2B5EF4-FFF2-40B4-BE49-F238E27FC236}">
                  <a16:creationId xmlns:a16="http://schemas.microsoft.com/office/drawing/2014/main" id="{40BC1D92-9853-4629-92CF-EB397B773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5">
              <a:extLst>
                <a:ext uri="{FF2B5EF4-FFF2-40B4-BE49-F238E27FC236}">
                  <a16:creationId xmlns:a16="http://schemas.microsoft.com/office/drawing/2014/main" id="{2F46138B-3BB1-433D-9FC5-FFB446DA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6">
              <a:extLst>
                <a:ext uri="{FF2B5EF4-FFF2-40B4-BE49-F238E27FC236}">
                  <a16:creationId xmlns:a16="http://schemas.microsoft.com/office/drawing/2014/main" id="{705F8668-DED9-4E70-B012-F96EA8230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27">
              <a:extLst>
                <a:ext uri="{FF2B5EF4-FFF2-40B4-BE49-F238E27FC236}">
                  <a16:creationId xmlns:a16="http://schemas.microsoft.com/office/drawing/2014/main" id="{E0B76A71-CCB8-48C1-B58D-9F8BCC642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28">
              <a:extLst>
                <a:ext uri="{FF2B5EF4-FFF2-40B4-BE49-F238E27FC236}">
                  <a16:creationId xmlns:a16="http://schemas.microsoft.com/office/drawing/2014/main" id="{840BFA44-4BF2-4009-B96F-25A3174A8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29">
              <a:extLst>
                <a:ext uri="{FF2B5EF4-FFF2-40B4-BE49-F238E27FC236}">
                  <a16:creationId xmlns:a16="http://schemas.microsoft.com/office/drawing/2014/main" id="{8E3B9AA2-5D9A-45DB-9EB2-16EF74057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30">
              <a:extLst>
                <a:ext uri="{FF2B5EF4-FFF2-40B4-BE49-F238E27FC236}">
                  <a16:creationId xmlns:a16="http://schemas.microsoft.com/office/drawing/2014/main" id="{24896DDB-3C81-493E-A789-BF769468E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31">
              <a:extLst>
                <a:ext uri="{FF2B5EF4-FFF2-40B4-BE49-F238E27FC236}">
                  <a16:creationId xmlns:a16="http://schemas.microsoft.com/office/drawing/2014/main" id="{4462B258-CAFC-4734-9312-6F569E538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32">
              <a:extLst>
                <a:ext uri="{FF2B5EF4-FFF2-40B4-BE49-F238E27FC236}">
                  <a16:creationId xmlns:a16="http://schemas.microsoft.com/office/drawing/2014/main" id="{BE8B517B-551B-4525-A281-F5F8B85B2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Rectangle 33">
              <a:extLst>
                <a:ext uri="{FF2B5EF4-FFF2-40B4-BE49-F238E27FC236}">
                  <a16:creationId xmlns:a16="http://schemas.microsoft.com/office/drawing/2014/main" id="{AF26DF84-45AD-4F87-9DC7-12E4CEF8A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5" name="Freeform 34">
              <a:extLst>
                <a:ext uri="{FF2B5EF4-FFF2-40B4-BE49-F238E27FC236}">
                  <a16:creationId xmlns:a16="http://schemas.microsoft.com/office/drawing/2014/main" id="{D5ED6F7A-06FF-4699-9524-4AD60D4A0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5">
              <a:extLst>
                <a:ext uri="{FF2B5EF4-FFF2-40B4-BE49-F238E27FC236}">
                  <a16:creationId xmlns:a16="http://schemas.microsoft.com/office/drawing/2014/main" id="{46C063AD-6A18-4523-A63F-E683F88AE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6">
              <a:extLst>
                <a:ext uri="{FF2B5EF4-FFF2-40B4-BE49-F238E27FC236}">
                  <a16:creationId xmlns:a16="http://schemas.microsoft.com/office/drawing/2014/main" id="{77414834-7414-4CCF-8C1E-3D9A10025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37">
              <a:extLst>
                <a:ext uri="{FF2B5EF4-FFF2-40B4-BE49-F238E27FC236}">
                  <a16:creationId xmlns:a16="http://schemas.microsoft.com/office/drawing/2014/main" id="{16AF7EB8-CB66-4BD3-8606-3B72A1C3F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38">
              <a:extLst>
                <a:ext uri="{FF2B5EF4-FFF2-40B4-BE49-F238E27FC236}">
                  <a16:creationId xmlns:a16="http://schemas.microsoft.com/office/drawing/2014/main" id="{0D458FB2-B97D-48B2-B54A-DFB471491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39">
              <a:extLst>
                <a:ext uri="{FF2B5EF4-FFF2-40B4-BE49-F238E27FC236}">
                  <a16:creationId xmlns:a16="http://schemas.microsoft.com/office/drawing/2014/main" id="{81012E75-1279-46A3-BFEF-45390429D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40">
              <a:extLst>
                <a:ext uri="{FF2B5EF4-FFF2-40B4-BE49-F238E27FC236}">
                  <a16:creationId xmlns:a16="http://schemas.microsoft.com/office/drawing/2014/main" id="{2AE95D31-F453-4CA1-B61E-470B516A7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41">
              <a:extLst>
                <a:ext uri="{FF2B5EF4-FFF2-40B4-BE49-F238E27FC236}">
                  <a16:creationId xmlns:a16="http://schemas.microsoft.com/office/drawing/2014/main" id="{8CCD1BC5-D101-4C01-81C1-7FF8742A9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42">
              <a:extLst>
                <a:ext uri="{FF2B5EF4-FFF2-40B4-BE49-F238E27FC236}">
                  <a16:creationId xmlns:a16="http://schemas.microsoft.com/office/drawing/2014/main" id="{A17E8AE7-5402-4272-B835-4D7737FB9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43">
              <a:extLst>
                <a:ext uri="{FF2B5EF4-FFF2-40B4-BE49-F238E27FC236}">
                  <a16:creationId xmlns:a16="http://schemas.microsoft.com/office/drawing/2014/main" id="{A70BA0F0-662B-400D-96F0-856775AD8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44">
              <a:extLst>
                <a:ext uri="{FF2B5EF4-FFF2-40B4-BE49-F238E27FC236}">
                  <a16:creationId xmlns:a16="http://schemas.microsoft.com/office/drawing/2014/main" id="{6237128A-850A-48F0-B2BD-75F22AB96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Rectangle 45">
              <a:extLst>
                <a:ext uri="{FF2B5EF4-FFF2-40B4-BE49-F238E27FC236}">
                  <a16:creationId xmlns:a16="http://schemas.microsoft.com/office/drawing/2014/main" id="{2B197E08-8492-4A4E-B361-F87B18AA8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7" name="Freeform 46">
              <a:extLst>
                <a:ext uri="{FF2B5EF4-FFF2-40B4-BE49-F238E27FC236}">
                  <a16:creationId xmlns:a16="http://schemas.microsoft.com/office/drawing/2014/main" id="{4B13D97A-EA45-4023-B87C-42D1A2C2F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47">
              <a:extLst>
                <a:ext uri="{FF2B5EF4-FFF2-40B4-BE49-F238E27FC236}">
                  <a16:creationId xmlns:a16="http://schemas.microsoft.com/office/drawing/2014/main" id="{2F7138EF-D76C-4BF2-8432-A1EABFC15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48">
              <a:extLst>
                <a:ext uri="{FF2B5EF4-FFF2-40B4-BE49-F238E27FC236}">
                  <a16:creationId xmlns:a16="http://schemas.microsoft.com/office/drawing/2014/main" id="{F43FE86F-2580-40CA-9851-CE60402D0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49">
              <a:extLst>
                <a:ext uri="{FF2B5EF4-FFF2-40B4-BE49-F238E27FC236}">
                  <a16:creationId xmlns:a16="http://schemas.microsoft.com/office/drawing/2014/main" id="{76E94030-098A-4B0D-B7BD-D1F73DC91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50">
              <a:extLst>
                <a:ext uri="{FF2B5EF4-FFF2-40B4-BE49-F238E27FC236}">
                  <a16:creationId xmlns:a16="http://schemas.microsoft.com/office/drawing/2014/main" id="{DFCB050E-19EC-4CFF-83D8-FDA88BE8C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51">
              <a:extLst>
                <a:ext uri="{FF2B5EF4-FFF2-40B4-BE49-F238E27FC236}">
                  <a16:creationId xmlns:a16="http://schemas.microsoft.com/office/drawing/2014/main" id="{0892EE70-B2D4-487F-945A-B01FFFCAA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52">
              <a:extLst>
                <a:ext uri="{FF2B5EF4-FFF2-40B4-BE49-F238E27FC236}">
                  <a16:creationId xmlns:a16="http://schemas.microsoft.com/office/drawing/2014/main" id="{964C8FC1-25EC-4D77-816B-89FFB96AF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53">
              <a:extLst>
                <a:ext uri="{FF2B5EF4-FFF2-40B4-BE49-F238E27FC236}">
                  <a16:creationId xmlns:a16="http://schemas.microsoft.com/office/drawing/2014/main" id="{A2B48E43-E761-478E-9E44-78D0B5EBD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54">
              <a:extLst>
                <a:ext uri="{FF2B5EF4-FFF2-40B4-BE49-F238E27FC236}">
                  <a16:creationId xmlns:a16="http://schemas.microsoft.com/office/drawing/2014/main" id="{E8F56C10-368E-446A-9DB9-32DAD9A75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55">
              <a:extLst>
                <a:ext uri="{FF2B5EF4-FFF2-40B4-BE49-F238E27FC236}">
                  <a16:creationId xmlns:a16="http://schemas.microsoft.com/office/drawing/2014/main" id="{0F48D8AD-0D3C-4717-A781-3E158CBF1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56">
              <a:extLst>
                <a:ext uri="{FF2B5EF4-FFF2-40B4-BE49-F238E27FC236}">
                  <a16:creationId xmlns:a16="http://schemas.microsoft.com/office/drawing/2014/main" id="{E8F033A8-FACE-4212-853A-D7325618F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57">
              <a:extLst>
                <a:ext uri="{FF2B5EF4-FFF2-40B4-BE49-F238E27FC236}">
                  <a16:creationId xmlns:a16="http://schemas.microsoft.com/office/drawing/2014/main" id="{C7DDDBB4-AE52-4223-BE94-FA238EAAF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58">
              <a:extLst>
                <a:ext uri="{FF2B5EF4-FFF2-40B4-BE49-F238E27FC236}">
                  <a16:creationId xmlns:a16="http://schemas.microsoft.com/office/drawing/2014/main" id="{C00175D9-DBCB-40AD-B791-5D9DD885E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67E2BAEF-444C-458C-8538-E282C6F43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BACKEND TECHNOLOGIES</a:t>
            </a:r>
          </a:p>
        </p:txBody>
      </p:sp>
      <p:sp>
        <p:nvSpPr>
          <p:cNvPr id="261" name="Round Single Corner Rectangle 4">
            <a:extLst>
              <a:ext uri="{FF2B5EF4-FFF2-40B4-BE49-F238E27FC236}">
                <a16:creationId xmlns:a16="http://schemas.microsoft.com/office/drawing/2014/main" id="{BDFCF0B1-206F-4CCE-9B96-92B54876D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541" y="636678"/>
            <a:ext cx="2596896" cy="3601835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JetBrains Kişisel: Intellij IDEA Ultimate">
            <a:extLst>
              <a:ext uri="{FF2B5EF4-FFF2-40B4-BE49-F238E27FC236}">
                <a16:creationId xmlns:a16="http://schemas.microsoft.com/office/drawing/2014/main" id="{D877F2D9-798C-4810-BD26-55E194928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1639" y="1366104"/>
            <a:ext cx="2139696" cy="21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3" name="Round Diagonal Corner Rectangle 33">
            <a:extLst>
              <a:ext uri="{FF2B5EF4-FFF2-40B4-BE49-F238E27FC236}">
                <a16:creationId xmlns:a16="http://schemas.microsoft.com/office/drawing/2014/main" id="{A6C1EA96-D11A-49AF-9AF2-14216C46B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6954" y="636678"/>
            <a:ext cx="2599900" cy="3598548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PostgreSQL Mimarisi ve Kurulumu">
            <a:extLst>
              <a:ext uri="{FF2B5EF4-FFF2-40B4-BE49-F238E27FC236}">
                <a16:creationId xmlns:a16="http://schemas.microsoft.com/office/drawing/2014/main" id="{C26316A8-B4A0-4CE7-8F02-10A504731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7056" y="1901028"/>
            <a:ext cx="2139696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" name="Round Diagonal Corner Rectangle 18">
            <a:extLst>
              <a:ext uri="{FF2B5EF4-FFF2-40B4-BE49-F238E27FC236}">
                <a16:creationId xmlns:a16="http://schemas.microsoft.com/office/drawing/2014/main" id="{D57992ED-F399-4EA6-935C-BC45710B5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2371" y="636678"/>
            <a:ext cx="2599900" cy="3598548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Postman ile Array List Veri Gönderme - Semih DURAN Kişisel İnternet Sitesi">
            <a:extLst>
              <a:ext uri="{FF2B5EF4-FFF2-40B4-BE49-F238E27FC236}">
                <a16:creationId xmlns:a16="http://schemas.microsoft.com/office/drawing/2014/main" id="{0C590B8B-5654-4184-BCBF-485CB7655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2473" y="1901028"/>
            <a:ext cx="2139696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7" name="Round Single Corner Rectangle 22">
            <a:extLst>
              <a:ext uri="{FF2B5EF4-FFF2-40B4-BE49-F238E27FC236}">
                <a16:creationId xmlns:a16="http://schemas.microsoft.com/office/drawing/2014/main" id="{69739FBB-338E-45AE-AD93-8B35CE28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957788" y="636678"/>
            <a:ext cx="2596896" cy="3601835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Spring | Home">
            <a:extLst>
              <a:ext uri="{FF2B5EF4-FFF2-40B4-BE49-F238E27FC236}">
                <a16:creationId xmlns:a16="http://schemas.microsoft.com/office/drawing/2014/main" id="{8DD5D1A0-56FA-476B-B4BE-7737703600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7" r="4061"/>
          <a:stretch/>
        </p:blipFill>
        <p:spPr bwMode="auto">
          <a:xfrm>
            <a:off x="9186388" y="1796183"/>
            <a:ext cx="2139696" cy="127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22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2">
            <a:extLst>
              <a:ext uri="{FF2B5EF4-FFF2-40B4-BE49-F238E27FC236}">
                <a16:creationId xmlns:a16="http://schemas.microsoft.com/office/drawing/2014/main" id="{E99A004A-E705-4ADD-99EC-C47A5FE61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" name="Group 204">
            <a:extLst>
              <a:ext uri="{FF2B5EF4-FFF2-40B4-BE49-F238E27FC236}">
                <a16:creationId xmlns:a16="http://schemas.microsoft.com/office/drawing/2014/main" id="{8C296DD9-4920-4569-A4D3-BFB4C975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6" name="Rectangle 5">
              <a:extLst>
                <a:ext uri="{FF2B5EF4-FFF2-40B4-BE49-F238E27FC236}">
                  <a16:creationId xmlns:a16="http://schemas.microsoft.com/office/drawing/2014/main" id="{616290DB-0B0E-40CC-B718-62D60944A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7" name="Freeform 6">
              <a:extLst>
                <a:ext uri="{FF2B5EF4-FFF2-40B4-BE49-F238E27FC236}">
                  <a16:creationId xmlns:a16="http://schemas.microsoft.com/office/drawing/2014/main" id="{60AFE2A3-7936-482E-B022-F90A13276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7">
              <a:extLst>
                <a:ext uri="{FF2B5EF4-FFF2-40B4-BE49-F238E27FC236}">
                  <a16:creationId xmlns:a16="http://schemas.microsoft.com/office/drawing/2014/main" id="{C4EECE49-D85D-4373-B180-9F4F1635E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Rectangle 8">
              <a:extLst>
                <a:ext uri="{FF2B5EF4-FFF2-40B4-BE49-F238E27FC236}">
                  <a16:creationId xmlns:a16="http://schemas.microsoft.com/office/drawing/2014/main" id="{3D0A269C-DD6E-470E-9789-7A5C88C1B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0" name="Freeform 9">
              <a:extLst>
                <a:ext uri="{FF2B5EF4-FFF2-40B4-BE49-F238E27FC236}">
                  <a16:creationId xmlns:a16="http://schemas.microsoft.com/office/drawing/2014/main" id="{9D9EF577-980B-4C3D-AA79-FB1A8FB37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0">
              <a:extLst>
                <a:ext uri="{FF2B5EF4-FFF2-40B4-BE49-F238E27FC236}">
                  <a16:creationId xmlns:a16="http://schemas.microsoft.com/office/drawing/2014/main" id="{F2A6B6D2-9443-4421-91CA-3EF1A6DD4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1">
              <a:extLst>
                <a:ext uri="{FF2B5EF4-FFF2-40B4-BE49-F238E27FC236}">
                  <a16:creationId xmlns:a16="http://schemas.microsoft.com/office/drawing/2014/main" id="{3D9A14BB-7BAE-487D-8843-05CB9B9DF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2">
              <a:extLst>
                <a:ext uri="{FF2B5EF4-FFF2-40B4-BE49-F238E27FC236}">
                  <a16:creationId xmlns:a16="http://schemas.microsoft.com/office/drawing/2014/main" id="{9C16B978-EFFC-4AEC-AE66-80FE210C3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3">
              <a:extLst>
                <a:ext uri="{FF2B5EF4-FFF2-40B4-BE49-F238E27FC236}">
                  <a16:creationId xmlns:a16="http://schemas.microsoft.com/office/drawing/2014/main" id="{1931730E-419A-48BE-97F4-27E6EE59D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4">
              <a:extLst>
                <a:ext uri="{FF2B5EF4-FFF2-40B4-BE49-F238E27FC236}">
                  <a16:creationId xmlns:a16="http://schemas.microsoft.com/office/drawing/2014/main" id="{CC364B3A-B9AB-4106-AD76-6E94319B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5">
              <a:extLst>
                <a:ext uri="{FF2B5EF4-FFF2-40B4-BE49-F238E27FC236}">
                  <a16:creationId xmlns:a16="http://schemas.microsoft.com/office/drawing/2014/main" id="{B24328AB-A466-4E19-9885-4196A1EB0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6">
              <a:extLst>
                <a:ext uri="{FF2B5EF4-FFF2-40B4-BE49-F238E27FC236}">
                  <a16:creationId xmlns:a16="http://schemas.microsoft.com/office/drawing/2014/main" id="{00D28C03-0D41-4319-8BA1-C804D0806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17">
              <a:extLst>
                <a:ext uri="{FF2B5EF4-FFF2-40B4-BE49-F238E27FC236}">
                  <a16:creationId xmlns:a16="http://schemas.microsoft.com/office/drawing/2014/main" id="{5469D8E9-8C72-400D-B415-D628A6271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18">
              <a:extLst>
                <a:ext uri="{FF2B5EF4-FFF2-40B4-BE49-F238E27FC236}">
                  <a16:creationId xmlns:a16="http://schemas.microsoft.com/office/drawing/2014/main" id="{2465C93D-2544-415D-9709-B07094E1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19">
              <a:extLst>
                <a:ext uri="{FF2B5EF4-FFF2-40B4-BE49-F238E27FC236}">
                  <a16:creationId xmlns:a16="http://schemas.microsoft.com/office/drawing/2014/main" id="{E1FF1E02-7B4D-4B28-B3DF-F3A1B4654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0">
              <a:extLst>
                <a:ext uri="{FF2B5EF4-FFF2-40B4-BE49-F238E27FC236}">
                  <a16:creationId xmlns:a16="http://schemas.microsoft.com/office/drawing/2014/main" id="{335B903E-D719-406D-BDE9-BB8D50D0A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1">
              <a:extLst>
                <a:ext uri="{FF2B5EF4-FFF2-40B4-BE49-F238E27FC236}">
                  <a16:creationId xmlns:a16="http://schemas.microsoft.com/office/drawing/2014/main" id="{E1C1E720-A438-4A6D-91B3-9AA0D5CB3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2">
              <a:extLst>
                <a:ext uri="{FF2B5EF4-FFF2-40B4-BE49-F238E27FC236}">
                  <a16:creationId xmlns:a16="http://schemas.microsoft.com/office/drawing/2014/main" id="{3FF14E1F-9A5F-47ED-B5A5-D0E84A75A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3">
              <a:extLst>
                <a:ext uri="{FF2B5EF4-FFF2-40B4-BE49-F238E27FC236}">
                  <a16:creationId xmlns:a16="http://schemas.microsoft.com/office/drawing/2014/main" id="{58537895-7597-4E34-A82E-DB80E3522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4">
              <a:extLst>
                <a:ext uri="{FF2B5EF4-FFF2-40B4-BE49-F238E27FC236}">
                  <a16:creationId xmlns:a16="http://schemas.microsoft.com/office/drawing/2014/main" id="{40BC1D92-9853-4629-92CF-EB397B773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5">
              <a:extLst>
                <a:ext uri="{FF2B5EF4-FFF2-40B4-BE49-F238E27FC236}">
                  <a16:creationId xmlns:a16="http://schemas.microsoft.com/office/drawing/2014/main" id="{2F46138B-3BB1-433D-9FC5-FFB446DA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6">
              <a:extLst>
                <a:ext uri="{FF2B5EF4-FFF2-40B4-BE49-F238E27FC236}">
                  <a16:creationId xmlns:a16="http://schemas.microsoft.com/office/drawing/2014/main" id="{705F8668-DED9-4E70-B012-F96EA8230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27">
              <a:extLst>
                <a:ext uri="{FF2B5EF4-FFF2-40B4-BE49-F238E27FC236}">
                  <a16:creationId xmlns:a16="http://schemas.microsoft.com/office/drawing/2014/main" id="{E0B76A71-CCB8-48C1-B58D-9F8BCC642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28">
              <a:extLst>
                <a:ext uri="{FF2B5EF4-FFF2-40B4-BE49-F238E27FC236}">
                  <a16:creationId xmlns:a16="http://schemas.microsoft.com/office/drawing/2014/main" id="{840BFA44-4BF2-4009-B96F-25A3174A8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29">
              <a:extLst>
                <a:ext uri="{FF2B5EF4-FFF2-40B4-BE49-F238E27FC236}">
                  <a16:creationId xmlns:a16="http://schemas.microsoft.com/office/drawing/2014/main" id="{8E3B9AA2-5D9A-45DB-9EB2-16EF74057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30">
              <a:extLst>
                <a:ext uri="{FF2B5EF4-FFF2-40B4-BE49-F238E27FC236}">
                  <a16:creationId xmlns:a16="http://schemas.microsoft.com/office/drawing/2014/main" id="{24896DDB-3C81-493E-A789-BF769468E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31">
              <a:extLst>
                <a:ext uri="{FF2B5EF4-FFF2-40B4-BE49-F238E27FC236}">
                  <a16:creationId xmlns:a16="http://schemas.microsoft.com/office/drawing/2014/main" id="{4462B258-CAFC-4734-9312-6F569E538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32">
              <a:extLst>
                <a:ext uri="{FF2B5EF4-FFF2-40B4-BE49-F238E27FC236}">
                  <a16:creationId xmlns:a16="http://schemas.microsoft.com/office/drawing/2014/main" id="{BE8B517B-551B-4525-A281-F5F8B85B2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Rectangle 33">
              <a:extLst>
                <a:ext uri="{FF2B5EF4-FFF2-40B4-BE49-F238E27FC236}">
                  <a16:creationId xmlns:a16="http://schemas.microsoft.com/office/drawing/2014/main" id="{AF26DF84-45AD-4F87-9DC7-12E4CEF8A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5" name="Freeform 34">
              <a:extLst>
                <a:ext uri="{FF2B5EF4-FFF2-40B4-BE49-F238E27FC236}">
                  <a16:creationId xmlns:a16="http://schemas.microsoft.com/office/drawing/2014/main" id="{D5ED6F7A-06FF-4699-9524-4AD60D4A0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5">
              <a:extLst>
                <a:ext uri="{FF2B5EF4-FFF2-40B4-BE49-F238E27FC236}">
                  <a16:creationId xmlns:a16="http://schemas.microsoft.com/office/drawing/2014/main" id="{46C063AD-6A18-4523-A63F-E683F88AE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6">
              <a:extLst>
                <a:ext uri="{FF2B5EF4-FFF2-40B4-BE49-F238E27FC236}">
                  <a16:creationId xmlns:a16="http://schemas.microsoft.com/office/drawing/2014/main" id="{77414834-7414-4CCF-8C1E-3D9A10025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37">
              <a:extLst>
                <a:ext uri="{FF2B5EF4-FFF2-40B4-BE49-F238E27FC236}">
                  <a16:creationId xmlns:a16="http://schemas.microsoft.com/office/drawing/2014/main" id="{16AF7EB8-CB66-4BD3-8606-3B72A1C3F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38">
              <a:extLst>
                <a:ext uri="{FF2B5EF4-FFF2-40B4-BE49-F238E27FC236}">
                  <a16:creationId xmlns:a16="http://schemas.microsoft.com/office/drawing/2014/main" id="{0D458FB2-B97D-48B2-B54A-DFB471491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39">
              <a:extLst>
                <a:ext uri="{FF2B5EF4-FFF2-40B4-BE49-F238E27FC236}">
                  <a16:creationId xmlns:a16="http://schemas.microsoft.com/office/drawing/2014/main" id="{81012E75-1279-46A3-BFEF-45390429D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40">
              <a:extLst>
                <a:ext uri="{FF2B5EF4-FFF2-40B4-BE49-F238E27FC236}">
                  <a16:creationId xmlns:a16="http://schemas.microsoft.com/office/drawing/2014/main" id="{2AE95D31-F453-4CA1-B61E-470B516A7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41">
              <a:extLst>
                <a:ext uri="{FF2B5EF4-FFF2-40B4-BE49-F238E27FC236}">
                  <a16:creationId xmlns:a16="http://schemas.microsoft.com/office/drawing/2014/main" id="{8CCD1BC5-D101-4C01-81C1-7FF8742A9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42">
              <a:extLst>
                <a:ext uri="{FF2B5EF4-FFF2-40B4-BE49-F238E27FC236}">
                  <a16:creationId xmlns:a16="http://schemas.microsoft.com/office/drawing/2014/main" id="{A17E8AE7-5402-4272-B835-4D7737FB9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43">
              <a:extLst>
                <a:ext uri="{FF2B5EF4-FFF2-40B4-BE49-F238E27FC236}">
                  <a16:creationId xmlns:a16="http://schemas.microsoft.com/office/drawing/2014/main" id="{A70BA0F0-662B-400D-96F0-856775AD8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44">
              <a:extLst>
                <a:ext uri="{FF2B5EF4-FFF2-40B4-BE49-F238E27FC236}">
                  <a16:creationId xmlns:a16="http://schemas.microsoft.com/office/drawing/2014/main" id="{6237128A-850A-48F0-B2BD-75F22AB96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Rectangle 45">
              <a:extLst>
                <a:ext uri="{FF2B5EF4-FFF2-40B4-BE49-F238E27FC236}">
                  <a16:creationId xmlns:a16="http://schemas.microsoft.com/office/drawing/2014/main" id="{2B197E08-8492-4A4E-B361-F87B18AA8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7" name="Freeform 46">
              <a:extLst>
                <a:ext uri="{FF2B5EF4-FFF2-40B4-BE49-F238E27FC236}">
                  <a16:creationId xmlns:a16="http://schemas.microsoft.com/office/drawing/2014/main" id="{4B13D97A-EA45-4023-B87C-42D1A2C2F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47">
              <a:extLst>
                <a:ext uri="{FF2B5EF4-FFF2-40B4-BE49-F238E27FC236}">
                  <a16:creationId xmlns:a16="http://schemas.microsoft.com/office/drawing/2014/main" id="{2F7138EF-D76C-4BF2-8432-A1EABFC15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48">
              <a:extLst>
                <a:ext uri="{FF2B5EF4-FFF2-40B4-BE49-F238E27FC236}">
                  <a16:creationId xmlns:a16="http://schemas.microsoft.com/office/drawing/2014/main" id="{F43FE86F-2580-40CA-9851-CE60402D0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49">
              <a:extLst>
                <a:ext uri="{FF2B5EF4-FFF2-40B4-BE49-F238E27FC236}">
                  <a16:creationId xmlns:a16="http://schemas.microsoft.com/office/drawing/2014/main" id="{76E94030-098A-4B0D-B7BD-D1F73DC91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50">
              <a:extLst>
                <a:ext uri="{FF2B5EF4-FFF2-40B4-BE49-F238E27FC236}">
                  <a16:creationId xmlns:a16="http://schemas.microsoft.com/office/drawing/2014/main" id="{DFCB050E-19EC-4CFF-83D8-FDA88BE8C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51">
              <a:extLst>
                <a:ext uri="{FF2B5EF4-FFF2-40B4-BE49-F238E27FC236}">
                  <a16:creationId xmlns:a16="http://schemas.microsoft.com/office/drawing/2014/main" id="{0892EE70-B2D4-487F-945A-B01FFFCAA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52">
              <a:extLst>
                <a:ext uri="{FF2B5EF4-FFF2-40B4-BE49-F238E27FC236}">
                  <a16:creationId xmlns:a16="http://schemas.microsoft.com/office/drawing/2014/main" id="{964C8FC1-25EC-4D77-816B-89FFB96AF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53">
              <a:extLst>
                <a:ext uri="{FF2B5EF4-FFF2-40B4-BE49-F238E27FC236}">
                  <a16:creationId xmlns:a16="http://schemas.microsoft.com/office/drawing/2014/main" id="{A2B48E43-E761-478E-9E44-78D0B5EBD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54">
              <a:extLst>
                <a:ext uri="{FF2B5EF4-FFF2-40B4-BE49-F238E27FC236}">
                  <a16:creationId xmlns:a16="http://schemas.microsoft.com/office/drawing/2014/main" id="{E8F56C10-368E-446A-9DB9-32DAD9A75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55">
              <a:extLst>
                <a:ext uri="{FF2B5EF4-FFF2-40B4-BE49-F238E27FC236}">
                  <a16:creationId xmlns:a16="http://schemas.microsoft.com/office/drawing/2014/main" id="{0F48D8AD-0D3C-4717-A781-3E158CBF1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56">
              <a:extLst>
                <a:ext uri="{FF2B5EF4-FFF2-40B4-BE49-F238E27FC236}">
                  <a16:creationId xmlns:a16="http://schemas.microsoft.com/office/drawing/2014/main" id="{E8F033A8-FACE-4212-853A-D7325618F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57">
              <a:extLst>
                <a:ext uri="{FF2B5EF4-FFF2-40B4-BE49-F238E27FC236}">
                  <a16:creationId xmlns:a16="http://schemas.microsoft.com/office/drawing/2014/main" id="{C7DDDBB4-AE52-4223-BE94-FA238EAAF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58">
              <a:extLst>
                <a:ext uri="{FF2B5EF4-FFF2-40B4-BE49-F238E27FC236}">
                  <a16:creationId xmlns:a16="http://schemas.microsoft.com/office/drawing/2014/main" id="{C00175D9-DBCB-40AD-B791-5D9DD885E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F24295AF-20D0-4622-873D-F953FAC3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FRONTEND TECHNOLOGIES</a:t>
            </a:r>
          </a:p>
        </p:txBody>
      </p:sp>
      <p:sp>
        <p:nvSpPr>
          <p:cNvPr id="261" name="Round Single Corner Rectangle 4">
            <a:extLst>
              <a:ext uri="{FF2B5EF4-FFF2-40B4-BE49-F238E27FC236}">
                <a16:creationId xmlns:a16="http://schemas.microsoft.com/office/drawing/2014/main" id="{BDFCF0B1-206F-4CCE-9B96-92B54876D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541" y="636678"/>
            <a:ext cx="2596896" cy="3601835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JetBrains Kişisel: Intellij IDEA Ultimate">
            <a:extLst>
              <a:ext uri="{FF2B5EF4-FFF2-40B4-BE49-F238E27FC236}">
                <a16:creationId xmlns:a16="http://schemas.microsoft.com/office/drawing/2014/main" id="{3302E682-83A2-44B8-BB2E-27C0F3ADB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1639" y="1366104"/>
            <a:ext cx="2139696" cy="21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3" name="Round Diagonal Corner Rectangle 33">
            <a:extLst>
              <a:ext uri="{FF2B5EF4-FFF2-40B4-BE49-F238E27FC236}">
                <a16:creationId xmlns:a16="http://schemas.microsoft.com/office/drawing/2014/main" id="{A6C1EA96-D11A-49AF-9AF2-14216C46B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6954" y="636678"/>
            <a:ext cx="2599900" cy="3598548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ir Vue.js Güzellemesi. Bana kendini profesyonel anlamda nasıl… | by Deniz  İrgin | Codefiction | Medium">
            <a:extLst>
              <a:ext uri="{FF2B5EF4-FFF2-40B4-BE49-F238E27FC236}">
                <a16:creationId xmlns:a16="http://schemas.microsoft.com/office/drawing/2014/main" id="{C3D254C4-5B08-4D65-A801-528B2EA09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7056" y="1783345"/>
            <a:ext cx="2139696" cy="130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" name="Round Diagonal Corner Rectangle 18">
            <a:extLst>
              <a:ext uri="{FF2B5EF4-FFF2-40B4-BE49-F238E27FC236}">
                <a16:creationId xmlns:a16="http://schemas.microsoft.com/office/drawing/2014/main" id="{D57992ED-F399-4EA6-935C-BC45710B5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2371" y="636678"/>
            <a:ext cx="2599900" cy="3598548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É hora de aceitar o Figma na sua vida | by Kakau Fonseca | Coletividad |  Medium">
            <a:extLst>
              <a:ext uri="{FF2B5EF4-FFF2-40B4-BE49-F238E27FC236}">
                <a16:creationId xmlns:a16="http://schemas.microsoft.com/office/drawing/2014/main" id="{5292643A-D523-4816-9CAB-B68D537F4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2473" y="1882306"/>
            <a:ext cx="2139696" cy="110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7" name="Round Single Corner Rectangle 22">
            <a:extLst>
              <a:ext uri="{FF2B5EF4-FFF2-40B4-BE49-F238E27FC236}">
                <a16:creationId xmlns:a16="http://schemas.microsoft.com/office/drawing/2014/main" id="{69739FBB-338E-45AE-AD93-8B35CE28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957788" y="636678"/>
            <a:ext cx="2596896" cy="3601835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small intro to TailwindCSS. In this small intro, I will help you… | by  Nico | Nerd For Tech | Medium">
            <a:extLst>
              <a:ext uri="{FF2B5EF4-FFF2-40B4-BE49-F238E27FC236}">
                <a16:creationId xmlns:a16="http://schemas.microsoft.com/office/drawing/2014/main" id="{D7684B26-BE87-4472-8E18-115A6C1178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0" r="23463"/>
          <a:stretch/>
        </p:blipFill>
        <p:spPr bwMode="auto">
          <a:xfrm>
            <a:off x="9225280" y="1687848"/>
            <a:ext cx="1952307" cy="151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10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F0F4C7-EDB1-46C3-94D3-3CA277F5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tr-TR" dirty="0"/>
              <a:t>ATAKAN AK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0C87EA-BC5B-4C2D-B998-3D125549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tr-TR" sz="1700"/>
              <a:t>Software </a:t>
            </a:r>
            <a:r>
              <a:rPr lang="tr-TR" sz="1700" err="1"/>
              <a:t>developer</a:t>
            </a:r>
            <a:r>
              <a:rPr lang="tr-TR" sz="1700"/>
              <a:t>, software </a:t>
            </a:r>
            <a:r>
              <a:rPr lang="tr-TR" sz="1700" err="1"/>
              <a:t>analyst</a:t>
            </a:r>
            <a:r>
              <a:rPr lang="tr-TR" sz="1700"/>
              <a:t>, software </a:t>
            </a:r>
            <a:r>
              <a:rPr lang="tr-TR" sz="1700" err="1"/>
              <a:t>configuration</a:t>
            </a:r>
            <a:r>
              <a:rPr lang="tr-TR" sz="1700"/>
              <a:t> </a:t>
            </a:r>
            <a:r>
              <a:rPr lang="tr-TR" sz="1700" err="1"/>
              <a:t>manager</a:t>
            </a:r>
            <a:endParaRPr lang="tr-TR" sz="1700"/>
          </a:p>
          <a:p>
            <a:pPr>
              <a:lnSpc>
                <a:spcPct val="110000"/>
              </a:lnSpc>
            </a:pPr>
            <a:r>
              <a:rPr lang="tr-TR" sz="1700" err="1"/>
              <a:t>Designed</a:t>
            </a:r>
            <a:r>
              <a:rPr lang="tr-TR" sz="1700"/>
              <a:t> </a:t>
            </a:r>
            <a:r>
              <a:rPr lang="tr-TR" sz="1700" err="1"/>
              <a:t>the</a:t>
            </a:r>
            <a:r>
              <a:rPr lang="tr-TR" sz="1700"/>
              <a:t> web </a:t>
            </a:r>
            <a:r>
              <a:rPr lang="tr-TR" sz="1700" err="1"/>
              <a:t>application’s</a:t>
            </a:r>
            <a:r>
              <a:rPr lang="tr-TR" sz="1700"/>
              <a:t> </a:t>
            </a:r>
            <a:r>
              <a:rPr lang="tr-TR" sz="1700" err="1"/>
              <a:t>interfaces</a:t>
            </a:r>
            <a:r>
              <a:rPr lang="tr-TR" sz="1700"/>
              <a:t> </a:t>
            </a:r>
            <a:r>
              <a:rPr lang="tr-TR" sz="1700" err="1"/>
              <a:t>using</a:t>
            </a:r>
            <a:r>
              <a:rPr lang="tr-TR" sz="1700"/>
              <a:t> </a:t>
            </a:r>
            <a:r>
              <a:rPr lang="tr-TR" sz="1700" err="1"/>
              <a:t>Figma</a:t>
            </a:r>
            <a:r>
              <a:rPr lang="tr-TR" sz="1700"/>
              <a:t>.</a:t>
            </a:r>
          </a:p>
          <a:p>
            <a:pPr>
              <a:lnSpc>
                <a:spcPct val="110000"/>
              </a:lnSpc>
            </a:pPr>
            <a:r>
              <a:rPr lang="tr-TR" sz="1700" err="1"/>
              <a:t>Implemented</a:t>
            </a:r>
            <a:r>
              <a:rPr lang="tr-TR" sz="1700"/>
              <a:t> </a:t>
            </a:r>
            <a:r>
              <a:rPr lang="tr-TR" sz="1700" err="1"/>
              <a:t>the</a:t>
            </a:r>
            <a:r>
              <a:rPr lang="tr-TR" sz="1700"/>
              <a:t> </a:t>
            </a:r>
            <a:r>
              <a:rPr lang="tr-TR" sz="1700" err="1"/>
              <a:t>frontend</a:t>
            </a:r>
            <a:r>
              <a:rPr lang="tr-TR" sz="1700"/>
              <a:t> </a:t>
            </a:r>
            <a:r>
              <a:rPr lang="tr-TR" sz="1700" err="1"/>
              <a:t>and</a:t>
            </a:r>
            <a:r>
              <a:rPr lang="tr-TR" sz="1700"/>
              <a:t> </a:t>
            </a:r>
            <a:r>
              <a:rPr lang="tr-TR" sz="1700" err="1"/>
              <a:t>connected</a:t>
            </a:r>
            <a:r>
              <a:rPr lang="tr-TR" sz="1700"/>
              <a:t> </a:t>
            </a:r>
            <a:r>
              <a:rPr lang="tr-TR" sz="1700" err="1"/>
              <a:t>the</a:t>
            </a:r>
            <a:r>
              <a:rPr lang="tr-TR" sz="1700"/>
              <a:t> </a:t>
            </a:r>
            <a:r>
              <a:rPr lang="tr-TR" sz="1700" err="1"/>
              <a:t>frontend</a:t>
            </a:r>
            <a:r>
              <a:rPr lang="tr-TR" sz="1700"/>
              <a:t> </a:t>
            </a:r>
            <a:r>
              <a:rPr lang="tr-TR" sz="1700" err="1"/>
              <a:t>to</a:t>
            </a:r>
            <a:r>
              <a:rPr lang="tr-TR" sz="1700"/>
              <a:t> </a:t>
            </a:r>
            <a:r>
              <a:rPr lang="tr-TR" sz="1700" err="1"/>
              <a:t>backend</a:t>
            </a:r>
            <a:r>
              <a:rPr lang="tr-TR" sz="1700"/>
              <a:t> </a:t>
            </a:r>
            <a:r>
              <a:rPr lang="tr-TR" sz="1700" err="1"/>
              <a:t>with</a:t>
            </a:r>
            <a:r>
              <a:rPr lang="tr-TR" sz="1700"/>
              <a:t> </a:t>
            </a:r>
            <a:r>
              <a:rPr lang="tr-TR" sz="1700" err="1"/>
              <a:t>end</a:t>
            </a:r>
            <a:r>
              <a:rPr lang="tr-TR" sz="1700"/>
              <a:t> </a:t>
            </a:r>
            <a:r>
              <a:rPr lang="tr-TR" sz="1700" err="1"/>
              <a:t>points</a:t>
            </a:r>
            <a:r>
              <a:rPr lang="tr-TR" sz="1700"/>
              <a:t>.</a:t>
            </a:r>
          </a:p>
          <a:p>
            <a:pPr>
              <a:lnSpc>
                <a:spcPct val="110000"/>
              </a:lnSpc>
            </a:pPr>
            <a:r>
              <a:rPr lang="tr-TR" sz="1700" err="1"/>
              <a:t>Identified</a:t>
            </a:r>
            <a:r>
              <a:rPr lang="tr-TR" sz="1700"/>
              <a:t> </a:t>
            </a:r>
            <a:r>
              <a:rPr lang="tr-TR" sz="1700" err="1"/>
              <a:t>the</a:t>
            </a:r>
            <a:r>
              <a:rPr lang="tr-TR" sz="1700"/>
              <a:t> </a:t>
            </a:r>
            <a:r>
              <a:rPr lang="tr-TR" sz="1700" err="1"/>
              <a:t>configuration</a:t>
            </a:r>
            <a:r>
              <a:rPr lang="tr-TR" sz="1700"/>
              <a:t> </a:t>
            </a:r>
            <a:r>
              <a:rPr lang="tr-TR" sz="1700" err="1"/>
              <a:t>desicisons</a:t>
            </a:r>
            <a:r>
              <a:rPr lang="tr-TR" sz="1700"/>
              <a:t> </a:t>
            </a:r>
            <a:r>
              <a:rPr lang="tr-TR" sz="1700" err="1"/>
              <a:t>like</a:t>
            </a:r>
            <a:r>
              <a:rPr lang="tr-TR" sz="1700"/>
              <a:t> </a:t>
            </a:r>
            <a:r>
              <a:rPr lang="tr-TR" sz="1700" err="1"/>
              <a:t>documents</a:t>
            </a:r>
            <a:r>
              <a:rPr lang="tr-TR" sz="1700"/>
              <a:t> </a:t>
            </a:r>
            <a:r>
              <a:rPr lang="tr-TR" sz="1700" err="1"/>
              <a:t>and</a:t>
            </a:r>
            <a:r>
              <a:rPr lang="tr-TR" sz="1700"/>
              <a:t> </a:t>
            </a:r>
            <a:r>
              <a:rPr lang="tr-TR" sz="1700" err="1"/>
              <a:t>databases</a:t>
            </a:r>
            <a:endParaRPr lang="tr-TR" sz="1700"/>
          </a:p>
          <a:p>
            <a:pPr>
              <a:lnSpc>
                <a:spcPct val="110000"/>
              </a:lnSpc>
            </a:pPr>
            <a:r>
              <a:rPr lang="tr-TR" sz="1700" err="1"/>
              <a:t>Analyzed</a:t>
            </a:r>
            <a:r>
              <a:rPr lang="tr-TR" sz="1700"/>
              <a:t> </a:t>
            </a:r>
            <a:r>
              <a:rPr lang="tr-TR" sz="1700" err="1"/>
              <a:t>the</a:t>
            </a:r>
            <a:r>
              <a:rPr lang="tr-TR" sz="1700"/>
              <a:t> </a:t>
            </a:r>
            <a:r>
              <a:rPr lang="tr-TR" sz="1700" err="1"/>
              <a:t>system</a:t>
            </a:r>
            <a:r>
              <a:rPr lang="tr-TR" sz="1700"/>
              <a:t> </a:t>
            </a:r>
            <a:r>
              <a:rPr lang="tr-TR" sz="1700" err="1"/>
              <a:t>to</a:t>
            </a:r>
            <a:r>
              <a:rPr lang="tr-TR" sz="1700"/>
              <a:t> </a:t>
            </a:r>
            <a:r>
              <a:rPr lang="tr-TR" sz="1700" err="1"/>
              <a:t>make</a:t>
            </a:r>
            <a:r>
              <a:rPr lang="tr-TR" sz="1700"/>
              <a:t> sure </a:t>
            </a:r>
            <a:r>
              <a:rPr lang="tr-TR" sz="1700" err="1"/>
              <a:t>requirenments</a:t>
            </a:r>
            <a:r>
              <a:rPr lang="tr-TR" sz="1700"/>
              <a:t> </a:t>
            </a:r>
            <a:r>
              <a:rPr lang="tr-TR" sz="1700" err="1"/>
              <a:t>are</a:t>
            </a:r>
            <a:r>
              <a:rPr lang="tr-TR" sz="1700"/>
              <a:t> met.</a:t>
            </a:r>
          </a:p>
          <a:p>
            <a:pPr>
              <a:lnSpc>
                <a:spcPct val="110000"/>
              </a:lnSpc>
            </a:pPr>
            <a:r>
              <a:rPr lang="tr-TR" sz="1700" err="1"/>
              <a:t>Wrote</a:t>
            </a:r>
            <a:r>
              <a:rPr lang="tr-TR" sz="1700"/>
              <a:t> </a:t>
            </a:r>
            <a:r>
              <a:rPr lang="tr-TR" sz="1700" err="1"/>
              <a:t>the</a:t>
            </a:r>
            <a:r>
              <a:rPr lang="tr-TR" sz="1700"/>
              <a:t> </a:t>
            </a:r>
            <a:r>
              <a:rPr lang="tr-TR" sz="1700" err="1"/>
              <a:t>parts</a:t>
            </a:r>
            <a:r>
              <a:rPr lang="tr-TR" sz="1700"/>
              <a:t> of </a:t>
            </a:r>
            <a:r>
              <a:rPr lang="tr-TR" sz="1700" err="1"/>
              <a:t>documentations</a:t>
            </a:r>
            <a:r>
              <a:rPr lang="tr-TR" sz="1700"/>
              <a:t> I </a:t>
            </a:r>
            <a:r>
              <a:rPr lang="tr-TR" sz="1700" err="1"/>
              <a:t>was</a:t>
            </a:r>
            <a:r>
              <a:rPr lang="tr-TR" sz="1700"/>
              <a:t> </a:t>
            </a:r>
            <a:r>
              <a:rPr lang="tr-TR" sz="1700" err="1"/>
              <a:t>responsible</a:t>
            </a:r>
            <a:r>
              <a:rPr lang="tr-TR" sz="1700"/>
              <a:t> </a:t>
            </a:r>
            <a:r>
              <a:rPr lang="tr-TR" sz="1700" err="1"/>
              <a:t>for</a:t>
            </a:r>
            <a:r>
              <a:rPr lang="tr-TR" sz="1700"/>
              <a:t>.</a:t>
            </a:r>
          </a:p>
          <a:p>
            <a:pPr>
              <a:lnSpc>
                <a:spcPct val="110000"/>
              </a:lnSpc>
            </a:pPr>
            <a:endParaRPr lang="tr-TR" sz="1700"/>
          </a:p>
          <a:p>
            <a:pPr>
              <a:lnSpc>
                <a:spcPct val="110000"/>
              </a:lnSpc>
            </a:pPr>
            <a:endParaRPr lang="tr-TR" sz="170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95954C6-110B-408F-BA3E-B588E2BC67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6" r="11291" b="1"/>
          <a:stretch/>
        </p:blipFill>
        <p:spPr bwMode="auto">
          <a:xfrm>
            <a:off x="7957929" y="1530513"/>
            <a:ext cx="2686880" cy="3796974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024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776CA4-102E-40D9-ACB7-325539479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tr-TR" dirty="0"/>
              <a:t>DENİZ ECE AKTAŞ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D1FF9D-53C1-459E-ACB6-8F465B4D2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5894388" cy="397956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tr-TR" sz="1800" dirty="0"/>
              <a:t>Software </a:t>
            </a:r>
            <a:r>
              <a:rPr lang="tr-TR" sz="1800" dirty="0" err="1"/>
              <a:t>developer</a:t>
            </a:r>
            <a:r>
              <a:rPr lang="tr-TR" sz="1800" dirty="0"/>
              <a:t>, software </a:t>
            </a:r>
            <a:r>
              <a:rPr lang="tr-TR" sz="1800" dirty="0" err="1"/>
              <a:t>analyst</a:t>
            </a:r>
            <a:r>
              <a:rPr lang="tr-TR" sz="1800" dirty="0"/>
              <a:t>, software </a:t>
            </a:r>
            <a:r>
              <a:rPr lang="tr-TR" sz="1800" dirty="0" err="1"/>
              <a:t>project</a:t>
            </a:r>
            <a:r>
              <a:rPr lang="tr-TR" sz="1800" dirty="0"/>
              <a:t> </a:t>
            </a:r>
            <a:r>
              <a:rPr lang="tr-TR" sz="1800" dirty="0" err="1"/>
              <a:t>manager</a:t>
            </a:r>
            <a:endParaRPr lang="tr-TR" sz="1800" dirty="0"/>
          </a:p>
          <a:p>
            <a:pPr>
              <a:lnSpc>
                <a:spcPct val="110000"/>
              </a:lnSpc>
            </a:pPr>
            <a:r>
              <a:rPr lang="tr-TR" sz="1800" dirty="0" err="1"/>
              <a:t>Designed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interfaces</a:t>
            </a:r>
            <a:r>
              <a:rPr lang="tr-TR" sz="1800" dirty="0"/>
              <a:t> as </a:t>
            </a:r>
            <a:r>
              <a:rPr lang="tr-TR" sz="1800" dirty="0" err="1"/>
              <a:t>well</a:t>
            </a:r>
            <a:r>
              <a:rPr lang="tr-TR" sz="1800" dirty="0"/>
              <a:t>.</a:t>
            </a:r>
          </a:p>
          <a:p>
            <a:pPr>
              <a:lnSpc>
                <a:spcPct val="110000"/>
              </a:lnSpc>
            </a:pPr>
            <a:r>
              <a:rPr lang="tr-TR" sz="1800" dirty="0" err="1"/>
              <a:t>Implemented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frontend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connected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frontend</a:t>
            </a:r>
            <a:r>
              <a:rPr lang="tr-TR" sz="1800" dirty="0"/>
              <a:t> </a:t>
            </a:r>
            <a:r>
              <a:rPr lang="tr-TR" sz="1800" dirty="0" err="1"/>
              <a:t>to</a:t>
            </a:r>
            <a:r>
              <a:rPr lang="tr-TR" sz="1800" dirty="0"/>
              <a:t> </a:t>
            </a:r>
            <a:r>
              <a:rPr lang="tr-TR" sz="1800" dirty="0" err="1"/>
              <a:t>backend</a:t>
            </a:r>
            <a:r>
              <a:rPr lang="tr-TR" sz="1800" dirty="0"/>
              <a:t> </a:t>
            </a:r>
            <a:r>
              <a:rPr lang="tr-TR" sz="1800" dirty="0" err="1"/>
              <a:t>with</a:t>
            </a:r>
            <a:r>
              <a:rPr lang="tr-TR" sz="1800" dirty="0"/>
              <a:t> </a:t>
            </a:r>
            <a:r>
              <a:rPr lang="tr-TR" sz="1800" dirty="0" err="1"/>
              <a:t>end</a:t>
            </a:r>
            <a:r>
              <a:rPr lang="tr-TR" sz="1800" dirty="0"/>
              <a:t> </a:t>
            </a:r>
            <a:r>
              <a:rPr lang="tr-TR" sz="1800" dirty="0" err="1"/>
              <a:t>points</a:t>
            </a:r>
            <a:r>
              <a:rPr lang="tr-TR" sz="1800" dirty="0"/>
              <a:t>.</a:t>
            </a:r>
          </a:p>
          <a:p>
            <a:pPr>
              <a:lnSpc>
                <a:spcPct val="110000"/>
              </a:lnSpc>
            </a:pPr>
            <a:r>
              <a:rPr lang="tr-TR" sz="1800" dirty="0" err="1"/>
              <a:t>Scheduled</a:t>
            </a:r>
            <a:r>
              <a:rPr lang="tr-TR" sz="1800" dirty="0"/>
              <a:t> </a:t>
            </a:r>
            <a:r>
              <a:rPr lang="tr-TR" sz="1800" dirty="0" err="1"/>
              <a:t>some</a:t>
            </a:r>
            <a:r>
              <a:rPr lang="tr-TR" sz="1800" dirty="0"/>
              <a:t> </a:t>
            </a:r>
            <a:r>
              <a:rPr lang="tr-TR" sz="1800" dirty="0" err="1"/>
              <a:t>extra</a:t>
            </a:r>
            <a:r>
              <a:rPr lang="tr-TR" sz="1800" dirty="0"/>
              <a:t> </a:t>
            </a:r>
            <a:r>
              <a:rPr lang="tr-TR" sz="1800" dirty="0" err="1"/>
              <a:t>meetings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assigned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tasks</a:t>
            </a:r>
            <a:r>
              <a:rPr lang="tr-TR" sz="1800" dirty="0"/>
              <a:t> </a:t>
            </a:r>
            <a:r>
              <a:rPr lang="tr-TR" sz="1800" dirty="0" err="1"/>
              <a:t>about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delivery</a:t>
            </a:r>
            <a:r>
              <a:rPr lang="tr-TR" sz="1800" dirty="0"/>
              <a:t> </a:t>
            </a:r>
            <a:r>
              <a:rPr lang="tr-TR" sz="1800" dirty="0" err="1"/>
              <a:t>documents</a:t>
            </a:r>
            <a:r>
              <a:rPr lang="tr-TR" sz="1800" dirty="0"/>
              <a:t>, </a:t>
            </a:r>
            <a:r>
              <a:rPr lang="tr-TR" sz="1800" dirty="0" err="1"/>
              <a:t>kept</a:t>
            </a:r>
            <a:r>
              <a:rPr lang="tr-TR" sz="1800" dirty="0"/>
              <a:t> </a:t>
            </a:r>
            <a:r>
              <a:rPr lang="tr-TR" sz="1800" dirty="0" err="1"/>
              <a:t>track</a:t>
            </a:r>
            <a:r>
              <a:rPr lang="tr-TR" sz="1800" dirty="0"/>
              <a:t> of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documents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their</a:t>
            </a:r>
            <a:r>
              <a:rPr lang="tr-TR" sz="1800" dirty="0"/>
              <a:t> </a:t>
            </a:r>
            <a:r>
              <a:rPr lang="tr-TR" sz="1800" dirty="0" err="1"/>
              <a:t>due</a:t>
            </a:r>
            <a:r>
              <a:rPr lang="tr-TR" sz="1800" dirty="0"/>
              <a:t> </a:t>
            </a:r>
            <a:r>
              <a:rPr lang="tr-TR" sz="1800" dirty="0" err="1"/>
              <a:t>dates</a:t>
            </a:r>
            <a:r>
              <a:rPr lang="tr-TR" sz="1800" dirty="0"/>
              <a:t>.</a:t>
            </a:r>
          </a:p>
          <a:p>
            <a:pPr>
              <a:lnSpc>
                <a:spcPct val="110000"/>
              </a:lnSpc>
            </a:pPr>
            <a:r>
              <a:rPr lang="tr-TR" sz="1800" dirty="0" err="1"/>
              <a:t>Analyzed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system</a:t>
            </a:r>
            <a:r>
              <a:rPr lang="tr-TR" sz="1800" dirty="0"/>
              <a:t> </a:t>
            </a:r>
            <a:r>
              <a:rPr lang="tr-TR" sz="1800" dirty="0" err="1"/>
              <a:t>to</a:t>
            </a:r>
            <a:r>
              <a:rPr lang="tr-TR" sz="1800" dirty="0"/>
              <a:t> </a:t>
            </a:r>
            <a:r>
              <a:rPr lang="tr-TR" sz="1800" dirty="0" err="1"/>
              <a:t>make</a:t>
            </a:r>
            <a:r>
              <a:rPr lang="tr-TR" sz="1800" dirty="0"/>
              <a:t> sure </a:t>
            </a:r>
            <a:r>
              <a:rPr lang="tr-TR" sz="1800" dirty="0" err="1"/>
              <a:t>requirenments</a:t>
            </a:r>
            <a:r>
              <a:rPr lang="tr-TR" sz="1800" dirty="0"/>
              <a:t> </a:t>
            </a:r>
            <a:r>
              <a:rPr lang="tr-TR" sz="1800" dirty="0" err="1"/>
              <a:t>are</a:t>
            </a:r>
            <a:r>
              <a:rPr lang="tr-TR" sz="1800" dirty="0"/>
              <a:t> met.</a:t>
            </a:r>
          </a:p>
          <a:p>
            <a:pPr>
              <a:lnSpc>
                <a:spcPct val="110000"/>
              </a:lnSpc>
            </a:pPr>
            <a:r>
              <a:rPr lang="tr-TR" sz="1800" dirty="0" err="1"/>
              <a:t>Filled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parts</a:t>
            </a:r>
            <a:r>
              <a:rPr lang="tr-TR" sz="1800" dirty="0"/>
              <a:t> I </a:t>
            </a:r>
            <a:r>
              <a:rPr lang="tr-TR" sz="1800" dirty="0" err="1"/>
              <a:t>was</a:t>
            </a:r>
            <a:r>
              <a:rPr lang="tr-TR" sz="1800" dirty="0"/>
              <a:t> </a:t>
            </a:r>
            <a:r>
              <a:rPr lang="tr-TR" sz="1800" dirty="0" err="1"/>
              <a:t>responsible</a:t>
            </a:r>
            <a:r>
              <a:rPr lang="tr-TR" sz="1800" dirty="0"/>
              <a:t> </a:t>
            </a:r>
            <a:r>
              <a:rPr lang="tr-TR" sz="1800" dirty="0" err="1"/>
              <a:t>for</a:t>
            </a:r>
            <a:r>
              <a:rPr lang="tr-TR" sz="1800" dirty="0"/>
              <a:t> </a:t>
            </a:r>
            <a:r>
              <a:rPr lang="tr-TR" sz="1800" dirty="0" err="1"/>
              <a:t>with</a:t>
            </a:r>
            <a:r>
              <a:rPr lang="tr-TR" sz="1800" dirty="0"/>
              <a:t> </a:t>
            </a:r>
            <a:r>
              <a:rPr lang="tr-TR" sz="1800" dirty="0" err="1"/>
              <a:t>documents</a:t>
            </a:r>
            <a:r>
              <a:rPr lang="tr-TR" sz="1800" dirty="0"/>
              <a:t>.</a:t>
            </a:r>
          </a:p>
        </p:txBody>
      </p:sp>
      <p:pic>
        <p:nvPicPr>
          <p:cNvPr id="5" name="Resim 4" descr="kişi, açık hava içeren bir resim&#10;&#10;Açıklama otomatik olarak oluşturuldu">
            <a:extLst>
              <a:ext uri="{FF2B5EF4-FFF2-40B4-BE49-F238E27FC236}">
                <a16:creationId xmlns:a16="http://schemas.microsoft.com/office/drawing/2014/main" id="{D51ECCF9-7789-41CB-9810-F7C86E44E1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25"/>
          <a:stretch/>
        </p:blipFill>
        <p:spPr>
          <a:xfrm>
            <a:off x="7878416" y="1439217"/>
            <a:ext cx="2816089" cy="3979566"/>
          </a:xfrm>
          <a:prstGeom prst="round2DiagRect">
            <a:avLst>
              <a:gd name="adj1" fmla="val 4860"/>
              <a:gd name="adj2" fmla="val 4062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176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C0FB9BBC-68E2-4E88-855F-6249FB28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tr-TR" sz="3200"/>
              <a:t>VOLKAN ERCİYAS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435C3D-8BC6-405E-9768-7EA97758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tr-TR" sz="2000"/>
              <a:t>Software developer, software analyst, software Architect</a:t>
            </a:r>
          </a:p>
          <a:p>
            <a:r>
              <a:rPr lang="tr-TR" sz="2000"/>
              <a:t>Developed the backend with Elif Ayça Çoşkun.</a:t>
            </a:r>
          </a:p>
          <a:p>
            <a:r>
              <a:rPr lang="tr-TR" sz="2000"/>
              <a:t>Did research on the technology standards that should be met.</a:t>
            </a:r>
          </a:p>
          <a:p>
            <a:r>
              <a:rPr lang="tr-TR" sz="2000"/>
              <a:t>Analyzed the system to make sure requirenments are met.</a:t>
            </a:r>
          </a:p>
          <a:p>
            <a:r>
              <a:rPr lang="tr-TR" sz="2000"/>
              <a:t>Filled the documents I had to write.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Resim 6">
            <a:extLst>
              <a:ext uri="{FF2B5EF4-FFF2-40B4-BE49-F238E27FC236}">
                <a16:creationId xmlns:a16="http://schemas.microsoft.com/office/drawing/2014/main" id="{446937CC-1BA6-46AF-B1C7-75AA7A1A6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503" y="2400955"/>
            <a:ext cx="2221849" cy="2560776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902B3DE2-FFB2-4CDC-920B-C88BF4AB5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181" y="1318316"/>
            <a:ext cx="4197902" cy="419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800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1EC000D1-7EFC-476B-85A1-BAACC945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tr-TR" sz="3200"/>
              <a:t>ELİF AYÇA ÇOŞKUN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DF2459-7A8D-42E7-9677-92CE72109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tr-TR" sz="1800" dirty="0"/>
              <a:t>Software </a:t>
            </a:r>
            <a:r>
              <a:rPr lang="tr-TR" sz="1800" dirty="0" err="1"/>
              <a:t>developer</a:t>
            </a:r>
            <a:r>
              <a:rPr lang="tr-TR" sz="1800" dirty="0"/>
              <a:t>, software </a:t>
            </a:r>
            <a:r>
              <a:rPr lang="tr-TR" sz="1800" dirty="0" err="1"/>
              <a:t>analyst</a:t>
            </a:r>
            <a:r>
              <a:rPr lang="tr-TR" sz="1800" dirty="0"/>
              <a:t>, software </a:t>
            </a:r>
            <a:r>
              <a:rPr lang="tr-TR" sz="1800" dirty="0" err="1"/>
              <a:t>tester</a:t>
            </a:r>
            <a:endParaRPr lang="tr-TR" sz="1800" dirty="0"/>
          </a:p>
          <a:p>
            <a:pPr>
              <a:lnSpc>
                <a:spcPct val="110000"/>
              </a:lnSpc>
            </a:pPr>
            <a:r>
              <a:rPr lang="tr-TR" sz="1800" dirty="0" err="1"/>
              <a:t>Worked</a:t>
            </a:r>
            <a:r>
              <a:rPr lang="tr-TR" sz="1800" dirty="0"/>
              <a:t> on </a:t>
            </a:r>
            <a:r>
              <a:rPr lang="tr-TR" sz="1800" dirty="0" err="1"/>
              <a:t>creation</a:t>
            </a:r>
            <a:r>
              <a:rPr lang="tr-TR" sz="1800" dirty="0"/>
              <a:t> of test </a:t>
            </a:r>
            <a:r>
              <a:rPr lang="tr-TR" sz="1800" dirty="0" err="1"/>
              <a:t>cases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tested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system</a:t>
            </a:r>
            <a:r>
              <a:rPr lang="tr-TR" sz="1800" dirty="0"/>
              <a:t> </a:t>
            </a:r>
            <a:r>
              <a:rPr lang="tr-TR" sz="1800" dirty="0" err="1"/>
              <a:t>with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team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</a:t>
            </a:r>
            <a:r>
              <a:rPr lang="tr-TR" sz="1800" dirty="0" err="1"/>
              <a:t>using</a:t>
            </a:r>
            <a:r>
              <a:rPr lang="tr-TR" sz="1800" dirty="0"/>
              <a:t> </a:t>
            </a:r>
            <a:r>
              <a:rPr lang="tr-TR" sz="1800" dirty="0" err="1"/>
              <a:t>Postman</a:t>
            </a:r>
            <a:r>
              <a:rPr lang="tr-TR" sz="1800" dirty="0"/>
              <a:t>.</a:t>
            </a:r>
          </a:p>
          <a:p>
            <a:pPr>
              <a:lnSpc>
                <a:spcPct val="110000"/>
              </a:lnSpc>
            </a:pPr>
            <a:r>
              <a:rPr lang="tr-TR" sz="1800" dirty="0" err="1"/>
              <a:t>Developed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backend</a:t>
            </a:r>
            <a:r>
              <a:rPr lang="tr-TR" sz="1800" dirty="0"/>
              <a:t> </a:t>
            </a:r>
            <a:r>
              <a:rPr lang="tr-TR" sz="1800" dirty="0" err="1"/>
              <a:t>with</a:t>
            </a:r>
            <a:r>
              <a:rPr lang="tr-TR" sz="1800" dirty="0"/>
              <a:t> Volkan </a:t>
            </a:r>
            <a:r>
              <a:rPr lang="tr-TR" sz="1800" dirty="0" err="1"/>
              <a:t>Erciyas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</a:t>
            </a:r>
            <a:r>
              <a:rPr lang="tr-TR" sz="1800" dirty="0" err="1"/>
              <a:t>using</a:t>
            </a:r>
            <a:r>
              <a:rPr lang="tr-TR" sz="1800" dirty="0"/>
              <a:t> Java Spring </a:t>
            </a:r>
            <a:r>
              <a:rPr lang="tr-TR" sz="1800" dirty="0" err="1"/>
              <a:t>framework</a:t>
            </a:r>
            <a:r>
              <a:rPr lang="tr-TR" sz="1800" dirty="0"/>
              <a:t>.</a:t>
            </a:r>
          </a:p>
          <a:p>
            <a:pPr>
              <a:lnSpc>
                <a:spcPct val="110000"/>
              </a:lnSpc>
            </a:pPr>
            <a:r>
              <a:rPr lang="tr-TR" sz="1800" dirty="0" err="1"/>
              <a:t>Analyzed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system</a:t>
            </a:r>
            <a:r>
              <a:rPr lang="tr-TR" sz="1800" dirty="0"/>
              <a:t> </a:t>
            </a:r>
            <a:r>
              <a:rPr lang="tr-TR" sz="1800" dirty="0" err="1"/>
              <a:t>to</a:t>
            </a:r>
            <a:r>
              <a:rPr lang="tr-TR" sz="1800" dirty="0"/>
              <a:t> </a:t>
            </a:r>
            <a:r>
              <a:rPr lang="tr-TR" sz="1800" dirty="0" err="1"/>
              <a:t>make</a:t>
            </a:r>
            <a:r>
              <a:rPr lang="tr-TR" sz="1800" dirty="0"/>
              <a:t> sure </a:t>
            </a:r>
            <a:r>
              <a:rPr lang="tr-TR" sz="1800" dirty="0" err="1"/>
              <a:t>requirenments</a:t>
            </a:r>
            <a:r>
              <a:rPr lang="tr-TR" sz="1800" dirty="0"/>
              <a:t> </a:t>
            </a:r>
            <a:r>
              <a:rPr lang="tr-TR" sz="1800" dirty="0" err="1"/>
              <a:t>are</a:t>
            </a:r>
            <a:r>
              <a:rPr lang="tr-TR" sz="1800" dirty="0"/>
              <a:t> met.</a:t>
            </a:r>
          </a:p>
          <a:p>
            <a:pPr>
              <a:lnSpc>
                <a:spcPct val="110000"/>
              </a:lnSpc>
            </a:pPr>
            <a:r>
              <a:rPr lang="tr-TR" sz="1800" dirty="0" err="1"/>
              <a:t>Wrote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deliverey</a:t>
            </a:r>
            <a:r>
              <a:rPr lang="tr-TR" sz="1800" dirty="0"/>
              <a:t> </a:t>
            </a:r>
            <a:r>
              <a:rPr lang="tr-TR" sz="1800" dirty="0" err="1"/>
              <a:t>documents</a:t>
            </a:r>
            <a:r>
              <a:rPr lang="tr-TR" sz="1800" dirty="0"/>
              <a:t> I </a:t>
            </a:r>
            <a:r>
              <a:rPr lang="tr-TR" sz="1800" dirty="0" err="1"/>
              <a:t>was</a:t>
            </a:r>
            <a:r>
              <a:rPr lang="tr-TR" sz="1800" dirty="0"/>
              <a:t> </a:t>
            </a:r>
            <a:r>
              <a:rPr lang="tr-TR" sz="1800" dirty="0" err="1"/>
              <a:t>assigned</a:t>
            </a:r>
            <a:r>
              <a:rPr lang="tr-TR" sz="1800" dirty="0"/>
              <a:t> </a:t>
            </a:r>
            <a:r>
              <a:rPr lang="tr-TR" sz="1800" dirty="0" err="1"/>
              <a:t>to</a:t>
            </a:r>
            <a:r>
              <a:rPr lang="tr-TR" sz="1800" dirty="0"/>
              <a:t>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A1DC34D-4F84-468C-846C-A7C0090FC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762" y="1211263"/>
            <a:ext cx="4435473" cy="443547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189054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Devr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Devr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v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TM04033919[[fn=Devre]]</Template>
  <TotalTime>434</TotalTime>
  <Words>348</Words>
  <Application>Microsoft Office PowerPoint</Application>
  <PresentationFormat>Geniş ekran</PresentationFormat>
  <Paragraphs>40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3" baseType="lpstr">
      <vt:lpstr>Arial</vt:lpstr>
      <vt:lpstr>Tw Cen MT</vt:lpstr>
      <vt:lpstr>Devre</vt:lpstr>
      <vt:lpstr>BBM384 Software Engıneerıng Laboratory SocIal Interest e-Club</vt:lpstr>
      <vt:lpstr>Task management AND COmmunıcatıon</vt:lpstr>
      <vt:lpstr>PROJECT OVERVIEW/CONTEXT DIAGRAM</vt:lpstr>
      <vt:lpstr>BACKEND TECHNOLOGIES</vt:lpstr>
      <vt:lpstr>FRONTEND TECHNOLOGIES</vt:lpstr>
      <vt:lpstr>ATAKAN AK</vt:lpstr>
      <vt:lpstr>DENİZ ECE AKTAŞ</vt:lpstr>
      <vt:lpstr>VOLKAN ERCİYAS</vt:lpstr>
      <vt:lpstr>ELİF AYÇA ÇOŞKUN</vt:lpstr>
      <vt:lpstr>WORK DONE BY ALL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deniz aktaş</dc:creator>
  <cp:lastModifiedBy>deniz aktaş</cp:lastModifiedBy>
  <cp:revision>18</cp:revision>
  <dcterms:created xsi:type="dcterms:W3CDTF">2021-05-24T09:08:30Z</dcterms:created>
  <dcterms:modified xsi:type="dcterms:W3CDTF">2021-05-26T18:43:10Z</dcterms:modified>
</cp:coreProperties>
</file>