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898" y="10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A02947-BE71-4629-9AE3-ECEEBC4E579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808368A-0D02-4B38-B6B7-3C91452068AE}">
      <dgm:prSet/>
      <dgm:spPr/>
      <dgm:t>
        <a:bodyPr/>
        <a:lstStyle/>
        <a:p>
          <a:r>
            <a:rPr lang="tr-TR"/>
            <a:t>Ece Omurtay </a:t>
          </a:r>
          <a:endParaRPr lang="en-US"/>
        </a:p>
      </dgm:t>
    </dgm:pt>
    <dgm:pt modelId="{09B00F6E-F81E-4D34-8A15-50166C2AAD49}" type="parTrans" cxnId="{FCD9397B-01C7-4179-A2D8-E4F2FF350CC2}">
      <dgm:prSet/>
      <dgm:spPr/>
      <dgm:t>
        <a:bodyPr/>
        <a:lstStyle/>
        <a:p>
          <a:endParaRPr lang="en-US"/>
        </a:p>
      </dgm:t>
    </dgm:pt>
    <dgm:pt modelId="{B89BFF6E-8E12-43AF-A774-57A7C300568F}" type="sibTrans" cxnId="{FCD9397B-01C7-4179-A2D8-E4F2FF350CC2}">
      <dgm:prSet/>
      <dgm:spPr/>
      <dgm:t>
        <a:bodyPr/>
        <a:lstStyle/>
        <a:p>
          <a:endParaRPr lang="en-US"/>
        </a:p>
      </dgm:t>
    </dgm:pt>
    <dgm:pt modelId="{A6E473B3-5F98-4FAF-A826-76C0E13F347B}">
      <dgm:prSet/>
      <dgm:spPr/>
      <dgm:t>
        <a:bodyPr/>
        <a:lstStyle/>
        <a:p>
          <a:r>
            <a:rPr lang="tr-TR"/>
            <a:t>21627543</a:t>
          </a:r>
          <a:endParaRPr lang="en-US"/>
        </a:p>
      </dgm:t>
    </dgm:pt>
    <dgm:pt modelId="{855B4BD0-114B-4D12-953B-8DC523E67544}" type="parTrans" cxnId="{5346A35F-D13C-4E09-97BA-E8772089006A}">
      <dgm:prSet/>
      <dgm:spPr/>
      <dgm:t>
        <a:bodyPr/>
        <a:lstStyle/>
        <a:p>
          <a:endParaRPr lang="en-US"/>
        </a:p>
      </dgm:t>
    </dgm:pt>
    <dgm:pt modelId="{013ED87B-DFB6-4DD0-B59E-2707D170C413}" type="sibTrans" cxnId="{5346A35F-D13C-4E09-97BA-E8772089006A}">
      <dgm:prSet/>
      <dgm:spPr/>
      <dgm:t>
        <a:bodyPr/>
        <a:lstStyle/>
        <a:p>
          <a:endParaRPr lang="en-US"/>
        </a:p>
      </dgm:t>
    </dgm:pt>
    <dgm:pt modelId="{3E28BCB6-6E12-40D6-8741-2A0335FB55EF}">
      <dgm:prSet/>
      <dgm:spPr/>
      <dgm:t>
        <a:bodyPr/>
        <a:lstStyle/>
        <a:p>
          <a:r>
            <a:rPr lang="tr-TR"/>
            <a:t>Ömer Bilal Yay</a:t>
          </a:r>
          <a:endParaRPr lang="en-US"/>
        </a:p>
      </dgm:t>
    </dgm:pt>
    <dgm:pt modelId="{0D9EE628-9643-4E43-AAC3-008570988163}" type="parTrans" cxnId="{12CA1553-53CD-4F86-B2AF-02AC73C9E6E1}">
      <dgm:prSet/>
      <dgm:spPr/>
      <dgm:t>
        <a:bodyPr/>
        <a:lstStyle/>
        <a:p>
          <a:endParaRPr lang="en-US"/>
        </a:p>
      </dgm:t>
    </dgm:pt>
    <dgm:pt modelId="{11331316-B9DA-4415-970A-FBC1E0B3F7BB}" type="sibTrans" cxnId="{12CA1553-53CD-4F86-B2AF-02AC73C9E6E1}">
      <dgm:prSet/>
      <dgm:spPr/>
      <dgm:t>
        <a:bodyPr/>
        <a:lstStyle/>
        <a:p>
          <a:endParaRPr lang="en-US"/>
        </a:p>
      </dgm:t>
    </dgm:pt>
    <dgm:pt modelId="{76879725-0E1A-460F-96C5-3737842D5ADD}">
      <dgm:prSet/>
      <dgm:spPr/>
      <dgm:t>
        <a:bodyPr/>
        <a:lstStyle/>
        <a:p>
          <a:r>
            <a:rPr lang="tr-TR"/>
            <a:t>21627802</a:t>
          </a:r>
          <a:endParaRPr lang="en-US"/>
        </a:p>
      </dgm:t>
    </dgm:pt>
    <dgm:pt modelId="{78BCF7CF-7E4E-46DA-973C-869E77E7D0F7}" type="parTrans" cxnId="{69BB489D-0B0A-48CD-AD5A-877899933D06}">
      <dgm:prSet/>
      <dgm:spPr/>
      <dgm:t>
        <a:bodyPr/>
        <a:lstStyle/>
        <a:p>
          <a:endParaRPr lang="en-US"/>
        </a:p>
      </dgm:t>
    </dgm:pt>
    <dgm:pt modelId="{F3564FA0-8E12-460A-AF60-66AF69D8129F}" type="sibTrans" cxnId="{69BB489D-0B0A-48CD-AD5A-877899933D06}">
      <dgm:prSet/>
      <dgm:spPr/>
      <dgm:t>
        <a:bodyPr/>
        <a:lstStyle/>
        <a:p>
          <a:endParaRPr lang="en-US"/>
        </a:p>
      </dgm:t>
    </dgm:pt>
    <dgm:pt modelId="{60BF448F-82D8-4811-A859-1786C47AEAD9}">
      <dgm:prSet/>
      <dgm:spPr/>
      <dgm:t>
        <a:bodyPr/>
        <a:lstStyle/>
        <a:p>
          <a:r>
            <a:rPr lang="tr-TR"/>
            <a:t>Deniz Ece Aktaş</a:t>
          </a:r>
          <a:endParaRPr lang="en-US"/>
        </a:p>
      </dgm:t>
    </dgm:pt>
    <dgm:pt modelId="{F59E73C6-8DCE-4993-ABE8-7D5E20D4869A}" type="parTrans" cxnId="{4964B7D7-07FE-4B51-A3B3-2A867DCAFCA5}">
      <dgm:prSet/>
      <dgm:spPr/>
      <dgm:t>
        <a:bodyPr/>
        <a:lstStyle/>
        <a:p>
          <a:endParaRPr lang="en-US"/>
        </a:p>
      </dgm:t>
    </dgm:pt>
    <dgm:pt modelId="{8F954C85-8177-47F4-98F3-E21FA394A0B9}" type="sibTrans" cxnId="{4964B7D7-07FE-4B51-A3B3-2A867DCAFCA5}">
      <dgm:prSet/>
      <dgm:spPr/>
      <dgm:t>
        <a:bodyPr/>
        <a:lstStyle/>
        <a:p>
          <a:endParaRPr lang="en-US"/>
        </a:p>
      </dgm:t>
    </dgm:pt>
    <dgm:pt modelId="{79F7CE1B-2532-4B91-A1BE-5FBA560AE537}">
      <dgm:prSet/>
      <dgm:spPr/>
      <dgm:t>
        <a:bodyPr/>
        <a:lstStyle/>
        <a:p>
          <a:r>
            <a:rPr lang="tr-TR"/>
            <a:t>21626901</a:t>
          </a:r>
          <a:endParaRPr lang="en-US"/>
        </a:p>
      </dgm:t>
    </dgm:pt>
    <dgm:pt modelId="{9D041E16-94CD-440F-A236-B344B2B8208A}" type="parTrans" cxnId="{361CBA1E-CBF9-47EA-BB64-4E81E994FC10}">
      <dgm:prSet/>
      <dgm:spPr/>
      <dgm:t>
        <a:bodyPr/>
        <a:lstStyle/>
        <a:p>
          <a:endParaRPr lang="en-US"/>
        </a:p>
      </dgm:t>
    </dgm:pt>
    <dgm:pt modelId="{800C07D1-2F0A-4668-B31F-2B747EED3A9F}" type="sibTrans" cxnId="{361CBA1E-CBF9-47EA-BB64-4E81E994FC10}">
      <dgm:prSet/>
      <dgm:spPr/>
      <dgm:t>
        <a:bodyPr/>
        <a:lstStyle/>
        <a:p>
          <a:endParaRPr lang="en-US"/>
        </a:p>
      </dgm:t>
    </dgm:pt>
    <dgm:pt modelId="{DD168273-C2E5-46B2-9D50-036311BF68C1}" type="pres">
      <dgm:prSet presAssocID="{C4A02947-BE71-4629-9AE3-ECEEBC4E5797}" presName="linear" presStyleCnt="0">
        <dgm:presLayoutVars>
          <dgm:animLvl val="lvl"/>
          <dgm:resizeHandles val="exact"/>
        </dgm:presLayoutVars>
      </dgm:prSet>
      <dgm:spPr/>
    </dgm:pt>
    <dgm:pt modelId="{0820160F-11CF-4C12-B0B2-54E02BA640E5}" type="pres">
      <dgm:prSet presAssocID="{A808368A-0D02-4B38-B6B7-3C91452068AE}" presName="parentText" presStyleLbl="node1" presStyleIdx="0" presStyleCnt="3">
        <dgm:presLayoutVars>
          <dgm:chMax val="0"/>
          <dgm:bulletEnabled val="1"/>
        </dgm:presLayoutVars>
      </dgm:prSet>
      <dgm:spPr/>
    </dgm:pt>
    <dgm:pt modelId="{68313255-79F3-4747-B9DD-40972AB82589}" type="pres">
      <dgm:prSet presAssocID="{A808368A-0D02-4B38-B6B7-3C91452068AE}" presName="childText" presStyleLbl="revTx" presStyleIdx="0" presStyleCnt="3">
        <dgm:presLayoutVars>
          <dgm:bulletEnabled val="1"/>
        </dgm:presLayoutVars>
      </dgm:prSet>
      <dgm:spPr/>
    </dgm:pt>
    <dgm:pt modelId="{1061380F-7737-430D-97C7-2F1D0D3AEEBE}" type="pres">
      <dgm:prSet presAssocID="{3E28BCB6-6E12-40D6-8741-2A0335FB55EF}" presName="parentText" presStyleLbl="node1" presStyleIdx="1" presStyleCnt="3">
        <dgm:presLayoutVars>
          <dgm:chMax val="0"/>
          <dgm:bulletEnabled val="1"/>
        </dgm:presLayoutVars>
      </dgm:prSet>
      <dgm:spPr/>
    </dgm:pt>
    <dgm:pt modelId="{4261CC47-20DC-4650-A3BC-EFFD027DB90A}" type="pres">
      <dgm:prSet presAssocID="{3E28BCB6-6E12-40D6-8741-2A0335FB55EF}" presName="childText" presStyleLbl="revTx" presStyleIdx="1" presStyleCnt="3">
        <dgm:presLayoutVars>
          <dgm:bulletEnabled val="1"/>
        </dgm:presLayoutVars>
      </dgm:prSet>
      <dgm:spPr/>
    </dgm:pt>
    <dgm:pt modelId="{4897A27E-F82F-4B19-AE75-14722596D7C8}" type="pres">
      <dgm:prSet presAssocID="{60BF448F-82D8-4811-A859-1786C47AEAD9}" presName="parentText" presStyleLbl="node1" presStyleIdx="2" presStyleCnt="3">
        <dgm:presLayoutVars>
          <dgm:chMax val="0"/>
          <dgm:bulletEnabled val="1"/>
        </dgm:presLayoutVars>
      </dgm:prSet>
      <dgm:spPr/>
    </dgm:pt>
    <dgm:pt modelId="{03B65FEE-38F8-4599-916B-243B51B4DCD1}" type="pres">
      <dgm:prSet presAssocID="{60BF448F-82D8-4811-A859-1786C47AEAD9}" presName="childText" presStyleLbl="revTx" presStyleIdx="2" presStyleCnt="3">
        <dgm:presLayoutVars>
          <dgm:bulletEnabled val="1"/>
        </dgm:presLayoutVars>
      </dgm:prSet>
      <dgm:spPr/>
    </dgm:pt>
  </dgm:ptLst>
  <dgm:cxnLst>
    <dgm:cxn modelId="{11D3670B-93C7-45E4-9739-8BF206AEB045}" type="presOf" srcId="{76879725-0E1A-460F-96C5-3737842D5ADD}" destId="{4261CC47-20DC-4650-A3BC-EFFD027DB90A}" srcOrd="0" destOrd="0" presId="urn:microsoft.com/office/officeart/2005/8/layout/vList2"/>
    <dgm:cxn modelId="{361CBA1E-CBF9-47EA-BB64-4E81E994FC10}" srcId="{60BF448F-82D8-4811-A859-1786C47AEAD9}" destId="{79F7CE1B-2532-4B91-A1BE-5FBA560AE537}" srcOrd="0" destOrd="0" parTransId="{9D041E16-94CD-440F-A236-B344B2B8208A}" sibTransId="{800C07D1-2F0A-4668-B31F-2B747EED3A9F}"/>
    <dgm:cxn modelId="{7FF1B240-2CB6-4058-871A-946B0F5887D5}" type="presOf" srcId="{60BF448F-82D8-4811-A859-1786C47AEAD9}" destId="{4897A27E-F82F-4B19-AE75-14722596D7C8}" srcOrd="0" destOrd="0" presId="urn:microsoft.com/office/officeart/2005/8/layout/vList2"/>
    <dgm:cxn modelId="{6B6E0C5D-6974-4ABF-B354-9F5636F17343}" type="presOf" srcId="{79F7CE1B-2532-4B91-A1BE-5FBA560AE537}" destId="{03B65FEE-38F8-4599-916B-243B51B4DCD1}" srcOrd="0" destOrd="0" presId="urn:microsoft.com/office/officeart/2005/8/layout/vList2"/>
    <dgm:cxn modelId="{5346A35F-D13C-4E09-97BA-E8772089006A}" srcId="{A808368A-0D02-4B38-B6B7-3C91452068AE}" destId="{A6E473B3-5F98-4FAF-A826-76C0E13F347B}" srcOrd="0" destOrd="0" parTransId="{855B4BD0-114B-4D12-953B-8DC523E67544}" sibTransId="{013ED87B-DFB6-4DD0-B59E-2707D170C413}"/>
    <dgm:cxn modelId="{12CA1553-53CD-4F86-B2AF-02AC73C9E6E1}" srcId="{C4A02947-BE71-4629-9AE3-ECEEBC4E5797}" destId="{3E28BCB6-6E12-40D6-8741-2A0335FB55EF}" srcOrd="1" destOrd="0" parTransId="{0D9EE628-9643-4E43-AAC3-008570988163}" sibTransId="{11331316-B9DA-4415-970A-FBC1E0B3F7BB}"/>
    <dgm:cxn modelId="{475C2079-2BFA-43D1-A005-8C0B55FD5018}" type="presOf" srcId="{A808368A-0D02-4B38-B6B7-3C91452068AE}" destId="{0820160F-11CF-4C12-B0B2-54E02BA640E5}" srcOrd="0" destOrd="0" presId="urn:microsoft.com/office/officeart/2005/8/layout/vList2"/>
    <dgm:cxn modelId="{FCD9397B-01C7-4179-A2D8-E4F2FF350CC2}" srcId="{C4A02947-BE71-4629-9AE3-ECEEBC4E5797}" destId="{A808368A-0D02-4B38-B6B7-3C91452068AE}" srcOrd="0" destOrd="0" parTransId="{09B00F6E-F81E-4D34-8A15-50166C2AAD49}" sibTransId="{B89BFF6E-8E12-43AF-A774-57A7C300568F}"/>
    <dgm:cxn modelId="{7075507B-78A0-4380-AD04-5CECE12D2073}" type="presOf" srcId="{A6E473B3-5F98-4FAF-A826-76C0E13F347B}" destId="{68313255-79F3-4747-B9DD-40972AB82589}" srcOrd="0" destOrd="0" presId="urn:microsoft.com/office/officeart/2005/8/layout/vList2"/>
    <dgm:cxn modelId="{69BB489D-0B0A-48CD-AD5A-877899933D06}" srcId="{3E28BCB6-6E12-40D6-8741-2A0335FB55EF}" destId="{76879725-0E1A-460F-96C5-3737842D5ADD}" srcOrd="0" destOrd="0" parTransId="{78BCF7CF-7E4E-46DA-973C-869E77E7D0F7}" sibTransId="{F3564FA0-8E12-460A-AF60-66AF69D8129F}"/>
    <dgm:cxn modelId="{C75BCAA6-9A06-4352-AFF0-FCBECAAF5E7B}" type="presOf" srcId="{3E28BCB6-6E12-40D6-8741-2A0335FB55EF}" destId="{1061380F-7737-430D-97C7-2F1D0D3AEEBE}" srcOrd="0" destOrd="0" presId="urn:microsoft.com/office/officeart/2005/8/layout/vList2"/>
    <dgm:cxn modelId="{CEB20BC9-1F5D-4186-8AB1-2C0360658AF5}" type="presOf" srcId="{C4A02947-BE71-4629-9AE3-ECEEBC4E5797}" destId="{DD168273-C2E5-46B2-9D50-036311BF68C1}" srcOrd="0" destOrd="0" presId="urn:microsoft.com/office/officeart/2005/8/layout/vList2"/>
    <dgm:cxn modelId="{4964B7D7-07FE-4B51-A3B3-2A867DCAFCA5}" srcId="{C4A02947-BE71-4629-9AE3-ECEEBC4E5797}" destId="{60BF448F-82D8-4811-A859-1786C47AEAD9}" srcOrd="2" destOrd="0" parTransId="{F59E73C6-8DCE-4993-ABE8-7D5E20D4869A}" sibTransId="{8F954C85-8177-47F4-98F3-E21FA394A0B9}"/>
    <dgm:cxn modelId="{E802F257-A369-4EDD-9775-6F243FFDAC75}" type="presParOf" srcId="{DD168273-C2E5-46B2-9D50-036311BF68C1}" destId="{0820160F-11CF-4C12-B0B2-54E02BA640E5}" srcOrd="0" destOrd="0" presId="urn:microsoft.com/office/officeart/2005/8/layout/vList2"/>
    <dgm:cxn modelId="{6E5CF88D-9657-4123-AA4A-7057CC2EF833}" type="presParOf" srcId="{DD168273-C2E5-46B2-9D50-036311BF68C1}" destId="{68313255-79F3-4747-B9DD-40972AB82589}" srcOrd="1" destOrd="0" presId="urn:microsoft.com/office/officeart/2005/8/layout/vList2"/>
    <dgm:cxn modelId="{E52D1CA9-05D8-4E95-95A2-D42735CA4C30}" type="presParOf" srcId="{DD168273-C2E5-46B2-9D50-036311BF68C1}" destId="{1061380F-7737-430D-97C7-2F1D0D3AEEBE}" srcOrd="2" destOrd="0" presId="urn:microsoft.com/office/officeart/2005/8/layout/vList2"/>
    <dgm:cxn modelId="{CDAABF25-91A7-4ADA-9AF3-376302C2CFA4}" type="presParOf" srcId="{DD168273-C2E5-46B2-9D50-036311BF68C1}" destId="{4261CC47-20DC-4650-A3BC-EFFD027DB90A}" srcOrd="3" destOrd="0" presId="urn:microsoft.com/office/officeart/2005/8/layout/vList2"/>
    <dgm:cxn modelId="{8BE97647-B048-4FF2-B478-4B45426E9167}" type="presParOf" srcId="{DD168273-C2E5-46B2-9D50-036311BF68C1}" destId="{4897A27E-F82F-4B19-AE75-14722596D7C8}" srcOrd="4" destOrd="0" presId="urn:microsoft.com/office/officeart/2005/8/layout/vList2"/>
    <dgm:cxn modelId="{EF721380-0956-49F3-883E-19B28BA24891}" type="presParOf" srcId="{DD168273-C2E5-46B2-9D50-036311BF68C1}" destId="{03B65FEE-38F8-4599-916B-243B51B4DCD1}"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3B0CF7-3B09-4E3C-80F0-217700D4C4F4}"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654B941A-3620-49BE-8D7F-E95538D2F7E6}">
      <dgm:prSet/>
      <dgm:spPr/>
      <dgm:t>
        <a:bodyPr/>
        <a:lstStyle/>
        <a:p>
          <a:pPr>
            <a:lnSpc>
              <a:spcPct val="100000"/>
            </a:lnSpc>
          </a:pPr>
          <a:r>
            <a:rPr lang="en-US"/>
            <a:t>This project investigates the use of convolution neural network-based deep learning methods for understanding the visual complexity level of the web pages. </a:t>
          </a:r>
        </a:p>
      </dgm:t>
    </dgm:pt>
    <dgm:pt modelId="{CEAB7F06-AD98-40E4-ACB6-364496C6E1C7}" type="parTrans" cxnId="{93F0BE23-121A-47D9-97D7-10E11BE4A49D}">
      <dgm:prSet/>
      <dgm:spPr/>
      <dgm:t>
        <a:bodyPr/>
        <a:lstStyle/>
        <a:p>
          <a:endParaRPr lang="en-US"/>
        </a:p>
      </dgm:t>
    </dgm:pt>
    <dgm:pt modelId="{7BD2E422-3B81-4DCD-A273-04CEF0245498}" type="sibTrans" cxnId="{93F0BE23-121A-47D9-97D7-10E11BE4A49D}">
      <dgm:prSet/>
      <dgm:spPr/>
      <dgm:t>
        <a:bodyPr/>
        <a:lstStyle/>
        <a:p>
          <a:endParaRPr lang="en-US"/>
        </a:p>
      </dgm:t>
    </dgm:pt>
    <dgm:pt modelId="{414CF2EB-1F0D-4974-9F4F-A63C826115FF}">
      <dgm:prSet/>
      <dgm:spPr/>
      <dgm:t>
        <a:bodyPr/>
        <a:lstStyle/>
        <a:p>
          <a:pPr>
            <a:lnSpc>
              <a:spcPct val="100000"/>
            </a:lnSpc>
          </a:pPr>
          <a:r>
            <a:rPr lang="en-US"/>
            <a:t>To do this, we first of gathered a base case by making a website and gathering user scores that provide an insight of how visually complex a website is from the screenshots we provided. Afterwards we sectored the base case and made a database and then we found the feature vectors of websites and optimized the vectors and finally we are working with different machine learning methods to classify the level of complexity of web pages based on dimensionally reduced vectors.</a:t>
          </a:r>
        </a:p>
      </dgm:t>
    </dgm:pt>
    <dgm:pt modelId="{ACFB00EC-45CE-41D4-BECF-E96F976452E5}" type="parTrans" cxnId="{D305FE13-C180-4ADA-8E0D-ADFF255492A6}">
      <dgm:prSet/>
      <dgm:spPr/>
      <dgm:t>
        <a:bodyPr/>
        <a:lstStyle/>
        <a:p>
          <a:endParaRPr lang="en-US"/>
        </a:p>
      </dgm:t>
    </dgm:pt>
    <dgm:pt modelId="{F7EAF5F9-4980-47DD-A0EF-BBD1C4414BDD}" type="sibTrans" cxnId="{D305FE13-C180-4ADA-8E0D-ADFF255492A6}">
      <dgm:prSet/>
      <dgm:spPr/>
      <dgm:t>
        <a:bodyPr/>
        <a:lstStyle/>
        <a:p>
          <a:endParaRPr lang="en-US"/>
        </a:p>
      </dgm:t>
    </dgm:pt>
    <dgm:pt modelId="{6DA4E27C-490A-4ACC-A884-CF67FD9085B0}" type="pres">
      <dgm:prSet presAssocID="{6C3B0CF7-3B09-4E3C-80F0-217700D4C4F4}" presName="root" presStyleCnt="0">
        <dgm:presLayoutVars>
          <dgm:dir/>
          <dgm:resizeHandles val="exact"/>
        </dgm:presLayoutVars>
      </dgm:prSet>
      <dgm:spPr/>
    </dgm:pt>
    <dgm:pt modelId="{56DABC13-CFF9-4A54-BBCE-857AE2529FD7}" type="pres">
      <dgm:prSet presAssocID="{654B941A-3620-49BE-8D7F-E95538D2F7E6}" presName="compNode" presStyleCnt="0"/>
      <dgm:spPr/>
    </dgm:pt>
    <dgm:pt modelId="{A4594701-A4B0-4998-B8DE-1ACA76AAE926}" type="pres">
      <dgm:prSet presAssocID="{654B941A-3620-49BE-8D7F-E95538D2F7E6}" presName="bgRect" presStyleLbl="bgShp" presStyleIdx="0" presStyleCnt="2"/>
      <dgm:spPr/>
    </dgm:pt>
    <dgm:pt modelId="{41B202B7-9E33-4A8C-9906-30BCBD29774C}" type="pres">
      <dgm:prSet presAssocID="{654B941A-3620-49BE-8D7F-E95538D2F7E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şlemci"/>
        </a:ext>
      </dgm:extLst>
    </dgm:pt>
    <dgm:pt modelId="{4899650E-D7B6-43D0-B792-B62931BCD137}" type="pres">
      <dgm:prSet presAssocID="{654B941A-3620-49BE-8D7F-E95538D2F7E6}" presName="spaceRect" presStyleCnt="0"/>
      <dgm:spPr/>
    </dgm:pt>
    <dgm:pt modelId="{930C0F88-0B2C-43B1-85D6-E9AA61F26BA7}" type="pres">
      <dgm:prSet presAssocID="{654B941A-3620-49BE-8D7F-E95538D2F7E6}" presName="parTx" presStyleLbl="revTx" presStyleIdx="0" presStyleCnt="2">
        <dgm:presLayoutVars>
          <dgm:chMax val="0"/>
          <dgm:chPref val="0"/>
        </dgm:presLayoutVars>
      </dgm:prSet>
      <dgm:spPr/>
    </dgm:pt>
    <dgm:pt modelId="{648BBC2F-ACA4-405B-B3D6-A5EA6AA9A990}" type="pres">
      <dgm:prSet presAssocID="{7BD2E422-3B81-4DCD-A273-04CEF0245498}" presName="sibTrans" presStyleCnt="0"/>
      <dgm:spPr/>
    </dgm:pt>
    <dgm:pt modelId="{997783F7-9741-4AE6-9694-E3C98345FD16}" type="pres">
      <dgm:prSet presAssocID="{414CF2EB-1F0D-4974-9F4F-A63C826115FF}" presName="compNode" presStyleCnt="0"/>
      <dgm:spPr/>
    </dgm:pt>
    <dgm:pt modelId="{A926140D-0A6A-44C3-B64B-7A6B8F289CC9}" type="pres">
      <dgm:prSet presAssocID="{414CF2EB-1F0D-4974-9F4F-A63C826115FF}" presName="bgRect" presStyleLbl="bgShp" presStyleIdx="1" presStyleCnt="2"/>
      <dgm:spPr/>
    </dgm:pt>
    <dgm:pt modelId="{3B3AC0A4-CC60-4993-9A91-D2E359749EE2}" type="pres">
      <dgm:prSet presAssocID="{414CF2EB-1F0D-4974-9F4F-A63C826115F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73004014-A931-474E-9BA4-95EA498349FB}" type="pres">
      <dgm:prSet presAssocID="{414CF2EB-1F0D-4974-9F4F-A63C826115FF}" presName="spaceRect" presStyleCnt="0"/>
      <dgm:spPr/>
    </dgm:pt>
    <dgm:pt modelId="{6EAF0700-D2FB-4CD1-9097-68CE09025166}" type="pres">
      <dgm:prSet presAssocID="{414CF2EB-1F0D-4974-9F4F-A63C826115FF}" presName="parTx" presStyleLbl="revTx" presStyleIdx="1" presStyleCnt="2">
        <dgm:presLayoutVars>
          <dgm:chMax val="0"/>
          <dgm:chPref val="0"/>
        </dgm:presLayoutVars>
      </dgm:prSet>
      <dgm:spPr/>
    </dgm:pt>
  </dgm:ptLst>
  <dgm:cxnLst>
    <dgm:cxn modelId="{D305FE13-C180-4ADA-8E0D-ADFF255492A6}" srcId="{6C3B0CF7-3B09-4E3C-80F0-217700D4C4F4}" destId="{414CF2EB-1F0D-4974-9F4F-A63C826115FF}" srcOrd="1" destOrd="0" parTransId="{ACFB00EC-45CE-41D4-BECF-E96F976452E5}" sibTransId="{F7EAF5F9-4980-47DD-A0EF-BBD1C4414BDD}"/>
    <dgm:cxn modelId="{93F0BE23-121A-47D9-97D7-10E11BE4A49D}" srcId="{6C3B0CF7-3B09-4E3C-80F0-217700D4C4F4}" destId="{654B941A-3620-49BE-8D7F-E95538D2F7E6}" srcOrd="0" destOrd="0" parTransId="{CEAB7F06-AD98-40E4-ACB6-364496C6E1C7}" sibTransId="{7BD2E422-3B81-4DCD-A273-04CEF0245498}"/>
    <dgm:cxn modelId="{FA02CE43-1827-45AE-8AD5-D0D0C9DD2D2D}" type="presOf" srcId="{654B941A-3620-49BE-8D7F-E95538D2F7E6}" destId="{930C0F88-0B2C-43B1-85D6-E9AA61F26BA7}" srcOrd="0" destOrd="0" presId="urn:microsoft.com/office/officeart/2018/2/layout/IconVerticalSolidList"/>
    <dgm:cxn modelId="{9A8203CD-0F04-4E96-B11E-8A494B3CC8A2}" type="presOf" srcId="{6C3B0CF7-3B09-4E3C-80F0-217700D4C4F4}" destId="{6DA4E27C-490A-4ACC-A884-CF67FD9085B0}" srcOrd="0" destOrd="0" presId="urn:microsoft.com/office/officeart/2018/2/layout/IconVerticalSolidList"/>
    <dgm:cxn modelId="{751F11D5-FFD1-48D3-A407-8C02377FB422}" type="presOf" srcId="{414CF2EB-1F0D-4974-9F4F-A63C826115FF}" destId="{6EAF0700-D2FB-4CD1-9097-68CE09025166}" srcOrd="0" destOrd="0" presId="urn:microsoft.com/office/officeart/2018/2/layout/IconVerticalSolidList"/>
    <dgm:cxn modelId="{B917C0BC-D81E-4742-A54C-57FEBD90437E}" type="presParOf" srcId="{6DA4E27C-490A-4ACC-A884-CF67FD9085B0}" destId="{56DABC13-CFF9-4A54-BBCE-857AE2529FD7}" srcOrd="0" destOrd="0" presId="urn:microsoft.com/office/officeart/2018/2/layout/IconVerticalSolidList"/>
    <dgm:cxn modelId="{5B42E079-2C56-468A-9D89-1F1820CBFBA2}" type="presParOf" srcId="{56DABC13-CFF9-4A54-BBCE-857AE2529FD7}" destId="{A4594701-A4B0-4998-B8DE-1ACA76AAE926}" srcOrd="0" destOrd="0" presId="urn:microsoft.com/office/officeart/2018/2/layout/IconVerticalSolidList"/>
    <dgm:cxn modelId="{A99C2423-1314-444B-B17C-AC996AAA5067}" type="presParOf" srcId="{56DABC13-CFF9-4A54-BBCE-857AE2529FD7}" destId="{41B202B7-9E33-4A8C-9906-30BCBD29774C}" srcOrd="1" destOrd="0" presId="urn:microsoft.com/office/officeart/2018/2/layout/IconVerticalSolidList"/>
    <dgm:cxn modelId="{DAE00AAD-281C-4BAE-938E-B48C95565ECA}" type="presParOf" srcId="{56DABC13-CFF9-4A54-BBCE-857AE2529FD7}" destId="{4899650E-D7B6-43D0-B792-B62931BCD137}" srcOrd="2" destOrd="0" presId="urn:microsoft.com/office/officeart/2018/2/layout/IconVerticalSolidList"/>
    <dgm:cxn modelId="{D936DC7F-A57F-4F8A-B05D-A303E21808AC}" type="presParOf" srcId="{56DABC13-CFF9-4A54-BBCE-857AE2529FD7}" destId="{930C0F88-0B2C-43B1-85D6-E9AA61F26BA7}" srcOrd="3" destOrd="0" presId="urn:microsoft.com/office/officeart/2018/2/layout/IconVerticalSolidList"/>
    <dgm:cxn modelId="{D59D6FA8-AE20-4F3B-8E59-41C6DA89B491}" type="presParOf" srcId="{6DA4E27C-490A-4ACC-A884-CF67FD9085B0}" destId="{648BBC2F-ACA4-405B-B3D6-A5EA6AA9A990}" srcOrd="1" destOrd="0" presId="urn:microsoft.com/office/officeart/2018/2/layout/IconVerticalSolidList"/>
    <dgm:cxn modelId="{B8EFF490-2F87-404C-9529-4F0BAD0C5A03}" type="presParOf" srcId="{6DA4E27C-490A-4ACC-A884-CF67FD9085B0}" destId="{997783F7-9741-4AE6-9694-E3C98345FD16}" srcOrd="2" destOrd="0" presId="urn:microsoft.com/office/officeart/2018/2/layout/IconVerticalSolidList"/>
    <dgm:cxn modelId="{28FECDD0-56D4-4A1A-A9ED-81EBB98969EB}" type="presParOf" srcId="{997783F7-9741-4AE6-9694-E3C98345FD16}" destId="{A926140D-0A6A-44C3-B64B-7A6B8F289CC9}" srcOrd="0" destOrd="0" presId="urn:microsoft.com/office/officeart/2018/2/layout/IconVerticalSolidList"/>
    <dgm:cxn modelId="{1B058295-69BF-4259-BF58-DDDCF7108416}" type="presParOf" srcId="{997783F7-9741-4AE6-9694-E3C98345FD16}" destId="{3B3AC0A4-CC60-4993-9A91-D2E359749EE2}" srcOrd="1" destOrd="0" presId="urn:microsoft.com/office/officeart/2018/2/layout/IconVerticalSolidList"/>
    <dgm:cxn modelId="{78C055B9-9607-40BA-AEE9-73C28DD743D2}" type="presParOf" srcId="{997783F7-9741-4AE6-9694-E3C98345FD16}" destId="{73004014-A931-474E-9BA4-95EA498349FB}" srcOrd="2" destOrd="0" presId="urn:microsoft.com/office/officeart/2018/2/layout/IconVerticalSolidList"/>
    <dgm:cxn modelId="{66A868A5-04A3-49F6-BE6C-E037E54BE2CB}" type="presParOf" srcId="{997783F7-9741-4AE6-9694-E3C98345FD16}" destId="{6EAF0700-D2FB-4CD1-9097-68CE0902516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63A948-6454-4670-82FF-77D712CF8F7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60AEB56-3181-4285-8ADE-83012C317DC4}">
      <dgm:prSet/>
      <dgm:spPr/>
      <dgm:t>
        <a:bodyPr/>
        <a:lstStyle/>
        <a:p>
          <a:r>
            <a:rPr lang="en-US"/>
            <a:t>Did research on the topic. </a:t>
          </a:r>
        </a:p>
      </dgm:t>
    </dgm:pt>
    <dgm:pt modelId="{1030ACF7-639A-4D46-87D2-248F1DAEB74C}" type="parTrans" cxnId="{43AAA761-AA79-41D7-ACBB-259A0B06F305}">
      <dgm:prSet/>
      <dgm:spPr/>
      <dgm:t>
        <a:bodyPr/>
        <a:lstStyle/>
        <a:p>
          <a:endParaRPr lang="en-US"/>
        </a:p>
      </dgm:t>
    </dgm:pt>
    <dgm:pt modelId="{A3C20D43-B3D7-40B5-95AC-00CEC3BC93B9}" type="sibTrans" cxnId="{43AAA761-AA79-41D7-ACBB-259A0B06F305}">
      <dgm:prSet/>
      <dgm:spPr/>
      <dgm:t>
        <a:bodyPr/>
        <a:lstStyle/>
        <a:p>
          <a:endParaRPr lang="en-US"/>
        </a:p>
      </dgm:t>
    </dgm:pt>
    <dgm:pt modelId="{EDC6C57E-FCC3-4429-A2DD-09A70CD4966C}">
      <dgm:prSet/>
      <dgm:spPr/>
      <dgm:t>
        <a:bodyPr/>
        <a:lstStyle/>
        <a:p>
          <a:r>
            <a:rPr lang="en-US"/>
            <a:t>Worked with asp.net in Microsoft Visual Studio to implement a survey website for the purpose of getting base-case inputs for machine learning part. </a:t>
          </a:r>
        </a:p>
      </dgm:t>
    </dgm:pt>
    <dgm:pt modelId="{AA319F5C-1EC2-4C41-AA39-8671FBD3E20D}" type="parTrans" cxnId="{8F0C79A1-AB99-4F29-BB20-356A8DF12A14}">
      <dgm:prSet/>
      <dgm:spPr/>
      <dgm:t>
        <a:bodyPr/>
        <a:lstStyle/>
        <a:p>
          <a:endParaRPr lang="en-US"/>
        </a:p>
      </dgm:t>
    </dgm:pt>
    <dgm:pt modelId="{B36CFEBC-FDAD-4CBF-89A7-DD732EE3A502}" type="sibTrans" cxnId="{8F0C79A1-AB99-4F29-BB20-356A8DF12A14}">
      <dgm:prSet/>
      <dgm:spPr/>
      <dgm:t>
        <a:bodyPr/>
        <a:lstStyle/>
        <a:p>
          <a:endParaRPr lang="en-US"/>
        </a:p>
      </dgm:t>
    </dgm:pt>
    <dgm:pt modelId="{A1EBA2D6-BB08-43EC-B8B8-B9DBE33AEE77}">
      <dgm:prSet/>
      <dgm:spPr/>
      <dgm:t>
        <a:bodyPr/>
        <a:lstStyle/>
        <a:p>
          <a:r>
            <a:rPr lang="en-US"/>
            <a:t>Spread the word about the survey and encouraged people to take the survey.</a:t>
          </a:r>
        </a:p>
      </dgm:t>
    </dgm:pt>
    <dgm:pt modelId="{B96AFB3E-FB0E-4133-A9C2-86E95E1C7DCA}" type="parTrans" cxnId="{74A0752A-3135-448C-900C-465C1F913972}">
      <dgm:prSet/>
      <dgm:spPr/>
      <dgm:t>
        <a:bodyPr/>
        <a:lstStyle/>
        <a:p>
          <a:endParaRPr lang="en-US"/>
        </a:p>
      </dgm:t>
    </dgm:pt>
    <dgm:pt modelId="{D8F2D7D5-8333-4CFC-9EEA-DF9D92F69E4A}" type="sibTrans" cxnId="{74A0752A-3135-448C-900C-465C1F913972}">
      <dgm:prSet/>
      <dgm:spPr/>
      <dgm:t>
        <a:bodyPr/>
        <a:lstStyle/>
        <a:p>
          <a:endParaRPr lang="en-US"/>
        </a:p>
      </dgm:t>
    </dgm:pt>
    <dgm:pt modelId="{EBA4D548-4897-42AB-9997-FC336672817F}">
      <dgm:prSet/>
      <dgm:spPr/>
      <dgm:t>
        <a:bodyPr/>
        <a:lstStyle/>
        <a:p>
          <a:r>
            <a:rPr lang="en-US"/>
            <a:t>Grid partitioned the dataset images. Wrote the reports and presentation.</a:t>
          </a:r>
        </a:p>
      </dgm:t>
    </dgm:pt>
    <dgm:pt modelId="{7900BC9E-8F21-461D-B4AA-CFB3F970D6D0}" type="parTrans" cxnId="{30629FA1-CB58-401A-8D93-DCE22DDFFBDF}">
      <dgm:prSet/>
      <dgm:spPr/>
      <dgm:t>
        <a:bodyPr/>
        <a:lstStyle/>
        <a:p>
          <a:endParaRPr lang="en-US"/>
        </a:p>
      </dgm:t>
    </dgm:pt>
    <dgm:pt modelId="{7A576686-32F2-4799-9B50-AD74F93EBC8D}" type="sibTrans" cxnId="{30629FA1-CB58-401A-8D93-DCE22DDFFBDF}">
      <dgm:prSet/>
      <dgm:spPr/>
      <dgm:t>
        <a:bodyPr/>
        <a:lstStyle/>
        <a:p>
          <a:endParaRPr lang="en-US"/>
        </a:p>
      </dgm:t>
    </dgm:pt>
    <dgm:pt modelId="{6379C0F0-46EC-453A-8806-E0B644F74E69}" type="pres">
      <dgm:prSet presAssocID="{D163A948-6454-4670-82FF-77D712CF8F7C}" presName="root" presStyleCnt="0">
        <dgm:presLayoutVars>
          <dgm:dir/>
          <dgm:resizeHandles val="exact"/>
        </dgm:presLayoutVars>
      </dgm:prSet>
      <dgm:spPr/>
    </dgm:pt>
    <dgm:pt modelId="{CD8EAF6D-9203-485E-8F33-9DDCD0A8874D}" type="pres">
      <dgm:prSet presAssocID="{260AEB56-3181-4285-8ADE-83012C317DC4}" presName="compNode" presStyleCnt="0"/>
      <dgm:spPr/>
    </dgm:pt>
    <dgm:pt modelId="{9F4711D5-F224-4C2A-AE3E-B7D2B7E2D794}" type="pres">
      <dgm:prSet presAssocID="{260AEB56-3181-4285-8ADE-83012C317DC4}" presName="bgRect" presStyleLbl="bgShp" presStyleIdx="0" presStyleCnt="4"/>
      <dgm:spPr/>
    </dgm:pt>
    <dgm:pt modelId="{1D7235E9-1921-4BE2-8FCC-E4FB83FDEB60}" type="pres">
      <dgm:prSet presAssocID="{260AEB56-3181-4285-8ADE-83012C317DC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CAC1CA93-EEE8-4856-B244-ADAC686EFE26}" type="pres">
      <dgm:prSet presAssocID="{260AEB56-3181-4285-8ADE-83012C317DC4}" presName="spaceRect" presStyleCnt="0"/>
      <dgm:spPr/>
    </dgm:pt>
    <dgm:pt modelId="{A03D6D7A-7045-4459-B29C-A6203A89B140}" type="pres">
      <dgm:prSet presAssocID="{260AEB56-3181-4285-8ADE-83012C317DC4}" presName="parTx" presStyleLbl="revTx" presStyleIdx="0" presStyleCnt="4">
        <dgm:presLayoutVars>
          <dgm:chMax val="0"/>
          <dgm:chPref val="0"/>
        </dgm:presLayoutVars>
      </dgm:prSet>
      <dgm:spPr/>
    </dgm:pt>
    <dgm:pt modelId="{628FB9E7-6B2C-4B75-98CE-B77CF94CC734}" type="pres">
      <dgm:prSet presAssocID="{A3C20D43-B3D7-40B5-95AC-00CEC3BC93B9}" presName="sibTrans" presStyleCnt="0"/>
      <dgm:spPr/>
    </dgm:pt>
    <dgm:pt modelId="{FE31C13E-C58C-4128-8A29-3405B77F4A5A}" type="pres">
      <dgm:prSet presAssocID="{EDC6C57E-FCC3-4429-A2DD-09A70CD4966C}" presName="compNode" presStyleCnt="0"/>
      <dgm:spPr/>
    </dgm:pt>
    <dgm:pt modelId="{510D20FB-1484-49C3-8AB1-168C48766B12}" type="pres">
      <dgm:prSet presAssocID="{EDC6C57E-FCC3-4429-A2DD-09A70CD4966C}" presName="bgRect" presStyleLbl="bgShp" presStyleIdx="1" presStyleCnt="4"/>
      <dgm:spPr/>
    </dgm:pt>
    <dgm:pt modelId="{3358D7B6-0CF3-453F-B9C3-068F874E4A36}" type="pres">
      <dgm:prSet presAssocID="{EDC6C57E-FCC3-4429-A2DD-09A70CD4966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züstü Bilgisayar"/>
        </a:ext>
      </dgm:extLst>
    </dgm:pt>
    <dgm:pt modelId="{D3C5E947-E0A5-4654-A41B-7DF10308CC50}" type="pres">
      <dgm:prSet presAssocID="{EDC6C57E-FCC3-4429-A2DD-09A70CD4966C}" presName="spaceRect" presStyleCnt="0"/>
      <dgm:spPr/>
    </dgm:pt>
    <dgm:pt modelId="{51AAC594-4699-4A7D-A693-3C9BCF5717FF}" type="pres">
      <dgm:prSet presAssocID="{EDC6C57E-FCC3-4429-A2DD-09A70CD4966C}" presName="parTx" presStyleLbl="revTx" presStyleIdx="1" presStyleCnt="4">
        <dgm:presLayoutVars>
          <dgm:chMax val="0"/>
          <dgm:chPref val="0"/>
        </dgm:presLayoutVars>
      </dgm:prSet>
      <dgm:spPr/>
    </dgm:pt>
    <dgm:pt modelId="{A7063EE0-A9B1-4B64-A211-EE525ABE1DD4}" type="pres">
      <dgm:prSet presAssocID="{B36CFEBC-FDAD-4CBF-89A7-DD732EE3A502}" presName="sibTrans" presStyleCnt="0"/>
      <dgm:spPr/>
    </dgm:pt>
    <dgm:pt modelId="{241B1D15-AFF0-455C-9B9A-3728D5BD6574}" type="pres">
      <dgm:prSet presAssocID="{A1EBA2D6-BB08-43EC-B8B8-B9DBE33AEE77}" presName="compNode" presStyleCnt="0"/>
      <dgm:spPr/>
    </dgm:pt>
    <dgm:pt modelId="{87677009-C4F9-404C-B9BA-7836A9C57181}" type="pres">
      <dgm:prSet presAssocID="{A1EBA2D6-BB08-43EC-B8B8-B9DBE33AEE77}" presName="bgRect" presStyleLbl="bgShp" presStyleIdx="2" presStyleCnt="4"/>
      <dgm:spPr/>
    </dgm:pt>
    <dgm:pt modelId="{A6D80425-0197-473D-9611-E58E67A76D96}" type="pres">
      <dgm:prSet presAssocID="{A1EBA2D6-BB08-43EC-B8B8-B9DBE33AEE7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Pie Chart"/>
        </a:ext>
      </dgm:extLst>
    </dgm:pt>
    <dgm:pt modelId="{05653FEE-ABE7-46B5-A62F-C104E6326BE9}" type="pres">
      <dgm:prSet presAssocID="{A1EBA2D6-BB08-43EC-B8B8-B9DBE33AEE77}" presName="spaceRect" presStyleCnt="0"/>
      <dgm:spPr/>
    </dgm:pt>
    <dgm:pt modelId="{A1C5BD1B-86AA-429A-BB56-9F2159C042ED}" type="pres">
      <dgm:prSet presAssocID="{A1EBA2D6-BB08-43EC-B8B8-B9DBE33AEE77}" presName="parTx" presStyleLbl="revTx" presStyleIdx="2" presStyleCnt="4">
        <dgm:presLayoutVars>
          <dgm:chMax val="0"/>
          <dgm:chPref val="0"/>
        </dgm:presLayoutVars>
      </dgm:prSet>
      <dgm:spPr/>
    </dgm:pt>
    <dgm:pt modelId="{AA70B380-8CFD-435A-BCB7-4A4A30A20C56}" type="pres">
      <dgm:prSet presAssocID="{D8F2D7D5-8333-4CFC-9EEA-DF9D92F69E4A}" presName="sibTrans" presStyleCnt="0"/>
      <dgm:spPr/>
    </dgm:pt>
    <dgm:pt modelId="{FAD77BBB-90CF-4AAD-8DE3-EB2F79016BF3}" type="pres">
      <dgm:prSet presAssocID="{EBA4D548-4897-42AB-9997-FC336672817F}" presName="compNode" presStyleCnt="0"/>
      <dgm:spPr/>
    </dgm:pt>
    <dgm:pt modelId="{BB0D6B6B-B71A-406E-8808-E746EA1D5585}" type="pres">
      <dgm:prSet presAssocID="{EBA4D548-4897-42AB-9997-FC336672817F}" presName="bgRect" presStyleLbl="bgShp" presStyleIdx="3" presStyleCnt="4"/>
      <dgm:spPr/>
    </dgm:pt>
    <dgm:pt modelId="{AAADF443-0D20-4EE5-8880-C18651260436}" type="pres">
      <dgm:prSet presAssocID="{EBA4D548-4897-42AB-9997-FC336672817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blo"/>
        </a:ext>
      </dgm:extLst>
    </dgm:pt>
    <dgm:pt modelId="{8ADE50FD-8071-443D-AB89-759AFF45768C}" type="pres">
      <dgm:prSet presAssocID="{EBA4D548-4897-42AB-9997-FC336672817F}" presName="spaceRect" presStyleCnt="0"/>
      <dgm:spPr/>
    </dgm:pt>
    <dgm:pt modelId="{698FD084-AED5-4EC1-BFA8-54E5D6DB3D47}" type="pres">
      <dgm:prSet presAssocID="{EBA4D548-4897-42AB-9997-FC336672817F}" presName="parTx" presStyleLbl="revTx" presStyleIdx="3" presStyleCnt="4">
        <dgm:presLayoutVars>
          <dgm:chMax val="0"/>
          <dgm:chPref val="0"/>
        </dgm:presLayoutVars>
      </dgm:prSet>
      <dgm:spPr/>
    </dgm:pt>
  </dgm:ptLst>
  <dgm:cxnLst>
    <dgm:cxn modelId="{74A0752A-3135-448C-900C-465C1F913972}" srcId="{D163A948-6454-4670-82FF-77D712CF8F7C}" destId="{A1EBA2D6-BB08-43EC-B8B8-B9DBE33AEE77}" srcOrd="2" destOrd="0" parTransId="{B96AFB3E-FB0E-4133-A9C2-86E95E1C7DCA}" sibTransId="{D8F2D7D5-8333-4CFC-9EEA-DF9D92F69E4A}"/>
    <dgm:cxn modelId="{84DC803E-B748-4F3A-BB1B-C696503F7737}" type="presOf" srcId="{EDC6C57E-FCC3-4429-A2DD-09A70CD4966C}" destId="{51AAC594-4699-4A7D-A693-3C9BCF5717FF}" srcOrd="0" destOrd="0" presId="urn:microsoft.com/office/officeart/2018/2/layout/IconVerticalSolidList"/>
    <dgm:cxn modelId="{DBC0895D-6EC6-4B49-80D8-83C0918CC0EE}" type="presOf" srcId="{D163A948-6454-4670-82FF-77D712CF8F7C}" destId="{6379C0F0-46EC-453A-8806-E0B644F74E69}" srcOrd="0" destOrd="0" presId="urn:microsoft.com/office/officeart/2018/2/layout/IconVerticalSolidList"/>
    <dgm:cxn modelId="{43AAA761-AA79-41D7-ACBB-259A0B06F305}" srcId="{D163A948-6454-4670-82FF-77D712CF8F7C}" destId="{260AEB56-3181-4285-8ADE-83012C317DC4}" srcOrd="0" destOrd="0" parTransId="{1030ACF7-639A-4D46-87D2-248F1DAEB74C}" sibTransId="{A3C20D43-B3D7-40B5-95AC-00CEC3BC93B9}"/>
    <dgm:cxn modelId="{774CE176-7817-4742-88A5-4DAC8EE9D276}" type="presOf" srcId="{A1EBA2D6-BB08-43EC-B8B8-B9DBE33AEE77}" destId="{A1C5BD1B-86AA-429A-BB56-9F2159C042ED}" srcOrd="0" destOrd="0" presId="urn:microsoft.com/office/officeart/2018/2/layout/IconVerticalSolidList"/>
    <dgm:cxn modelId="{63814A57-0D26-48CA-AEAC-FA5D6EAE01C4}" type="presOf" srcId="{EBA4D548-4897-42AB-9997-FC336672817F}" destId="{698FD084-AED5-4EC1-BFA8-54E5D6DB3D47}" srcOrd="0" destOrd="0" presId="urn:microsoft.com/office/officeart/2018/2/layout/IconVerticalSolidList"/>
    <dgm:cxn modelId="{50F8317B-98D7-42C0-88DC-A7843D2F181F}" type="presOf" srcId="{260AEB56-3181-4285-8ADE-83012C317DC4}" destId="{A03D6D7A-7045-4459-B29C-A6203A89B140}" srcOrd="0" destOrd="0" presId="urn:microsoft.com/office/officeart/2018/2/layout/IconVerticalSolidList"/>
    <dgm:cxn modelId="{8F0C79A1-AB99-4F29-BB20-356A8DF12A14}" srcId="{D163A948-6454-4670-82FF-77D712CF8F7C}" destId="{EDC6C57E-FCC3-4429-A2DD-09A70CD4966C}" srcOrd="1" destOrd="0" parTransId="{AA319F5C-1EC2-4C41-AA39-8671FBD3E20D}" sibTransId="{B36CFEBC-FDAD-4CBF-89A7-DD732EE3A502}"/>
    <dgm:cxn modelId="{30629FA1-CB58-401A-8D93-DCE22DDFFBDF}" srcId="{D163A948-6454-4670-82FF-77D712CF8F7C}" destId="{EBA4D548-4897-42AB-9997-FC336672817F}" srcOrd="3" destOrd="0" parTransId="{7900BC9E-8F21-461D-B4AA-CFB3F970D6D0}" sibTransId="{7A576686-32F2-4799-9B50-AD74F93EBC8D}"/>
    <dgm:cxn modelId="{5240348E-D2F6-4B60-8E70-639845A6A631}" type="presParOf" srcId="{6379C0F0-46EC-453A-8806-E0B644F74E69}" destId="{CD8EAF6D-9203-485E-8F33-9DDCD0A8874D}" srcOrd="0" destOrd="0" presId="urn:microsoft.com/office/officeart/2018/2/layout/IconVerticalSolidList"/>
    <dgm:cxn modelId="{144C94AB-3EB7-4148-AB0E-0F1F183C6E9B}" type="presParOf" srcId="{CD8EAF6D-9203-485E-8F33-9DDCD0A8874D}" destId="{9F4711D5-F224-4C2A-AE3E-B7D2B7E2D794}" srcOrd="0" destOrd="0" presId="urn:microsoft.com/office/officeart/2018/2/layout/IconVerticalSolidList"/>
    <dgm:cxn modelId="{88A63317-C57E-49D8-A02F-AE3C2D4042F3}" type="presParOf" srcId="{CD8EAF6D-9203-485E-8F33-9DDCD0A8874D}" destId="{1D7235E9-1921-4BE2-8FCC-E4FB83FDEB60}" srcOrd="1" destOrd="0" presId="urn:microsoft.com/office/officeart/2018/2/layout/IconVerticalSolidList"/>
    <dgm:cxn modelId="{CF6D5BE8-1A61-4097-84F9-0EBF65DD3213}" type="presParOf" srcId="{CD8EAF6D-9203-485E-8F33-9DDCD0A8874D}" destId="{CAC1CA93-EEE8-4856-B244-ADAC686EFE26}" srcOrd="2" destOrd="0" presId="urn:microsoft.com/office/officeart/2018/2/layout/IconVerticalSolidList"/>
    <dgm:cxn modelId="{463E835A-1001-4379-8F69-57EF28002496}" type="presParOf" srcId="{CD8EAF6D-9203-485E-8F33-9DDCD0A8874D}" destId="{A03D6D7A-7045-4459-B29C-A6203A89B140}" srcOrd="3" destOrd="0" presId="urn:microsoft.com/office/officeart/2018/2/layout/IconVerticalSolidList"/>
    <dgm:cxn modelId="{FE1BC621-47A0-4A51-A22B-80D946DF6407}" type="presParOf" srcId="{6379C0F0-46EC-453A-8806-E0B644F74E69}" destId="{628FB9E7-6B2C-4B75-98CE-B77CF94CC734}" srcOrd="1" destOrd="0" presId="urn:microsoft.com/office/officeart/2018/2/layout/IconVerticalSolidList"/>
    <dgm:cxn modelId="{5AB6CBA0-9628-4606-A459-7C7A12955919}" type="presParOf" srcId="{6379C0F0-46EC-453A-8806-E0B644F74E69}" destId="{FE31C13E-C58C-4128-8A29-3405B77F4A5A}" srcOrd="2" destOrd="0" presId="urn:microsoft.com/office/officeart/2018/2/layout/IconVerticalSolidList"/>
    <dgm:cxn modelId="{9BE8CAB1-8309-4496-B0AD-F00B09794F1C}" type="presParOf" srcId="{FE31C13E-C58C-4128-8A29-3405B77F4A5A}" destId="{510D20FB-1484-49C3-8AB1-168C48766B12}" srcOrd="0" destOrd="0" presId="urn:microsoft.com/office/officeart/2018/2/layout/IconVerticalSolidList"/>
    <dgm:cxn modelId="{49804C53-C796-48B4-B06D-C43287EF1B61}" type="presParOf" srcId="{FE31C13E-C58C-4128-8A29-3405B77F4A5A}" destId="{3358D7B6-0CF3-453F-B9C3-068F874E4A36}" srcOrd="1" destOrd="0" presId="urn:microsoft.com/office/officeart/2018/2/layout/IconVerticalSolidList"/>
    <dgm:cxn modelId="{6F8252E9-C628-4CAA-BF18-15E3301B9AD6}" type="presParOf" srcId="{FE31C13E-C58C-4128-8A29-3405B77F4A5A}" destId="{D3C5E947-E0A5-4654-A41B-7DF10308CC50}" srcOrd="2" destOrd="0" presId="urn:microsoft.com/office/officeart/2018/2/layout/IconVerticalSolidList"/>
    <dgm:cxn modelId="{47435220-9436-4640-8105-C8B96F650AC4}" type="presParOf" srcId="{FE31C13E-C58C-4128-8A29-3405B77F4A5A}" destId="{51AAC594-4699-4A7D-A693-3C9BCF5717FF}" srcOrd="3" destOrd="0" presId="urn:microsoft.com/office/officeart/2018/2/layout/IconVerticalSolidList"/>
    <dgm:cxn modelId="{C66ED228-831B-4F03-A592-9EE9DEA9CA02}" type="presParOf" srcId="{6379C0F0-46EC-453A-8806-E0B644F74E69}" destId="{A7063EE0-A9B1-4B64-A211-EE525ABE1DD4}" srcOrd="3" destOrd="0" presId="urn:microsoft.com/office/officeart/2018/2/layout/IconVerticalSolidList"/>
    <dgm:cxn modelId="{C2A12736-CEC0-4897-A79E-342A5A733B9E}" type="presParOf" srcId="{6379C0F0-46EC-453A-8806-E0B644F74E69}" destId="{241B1D15-AFF0-455C-9B9A-3728D5BD6574}" srcOrd="4" destOrd="0" presId="urn:microsoft.com/office/officeart/2018/2/layout/IconVerticalSolidList"/>
    <dgm:cxn modelId="{88AEA7B3-EF9C-46B5-A21D-47EF702B6BA9}" type="presParOf" srcId="{241B1D15-AFF0-455C-9B9A-3728D5BD6574}" destId="{87677009-C4F9-404C-B9BA-7836A9C57181}" srcOrd="0" destOrd="0" presId="urn:microsoft.com/office/officeart/2018/2/layout/IconVerticalSolidList"/>
    <dgm:cxn modelId="{3759C4CA-C67E-4927-9501-4B18011A55FB}" type="presParOf" srcId="{241B1D15-AFF0-455C-9B9A-3728D5BD6574}" destId="{A6D80425-0197-473D-9611-E58E67A76D96}" srcOrd="1" destOrd="0" presId="urn:microsoft.com/office/officeart/2018/2/layout/IconVerticalSolidList"/>
    <dgm:cxn modelId="{0349F743-2768-4CA2-B475-A1571DF1EAC8}" type="presParOf" srcId="{241B1D15-AFF0-455C-9B9A-3728D5BD6574}" destId="{05653FEE-ABE7-46B5-A62F-C104E6326BE9}" srcOrd="2" destOrd="0" presId="urn:microsoft.com/office/officeart/2018/2/layout/IconVerticalSolidList"/>
    <dgm:cxn modelId="{369E03E4-6B3F-4D7E-B2C9-0E57F3EE9E7A}" type="presParOf" srcId="{241B1D15-AFF0-455C-9B9A-3728D5BD6574}" destId="{A1C5BD1B-86AA-429A-BB56-9F2159C042ED}" srcOrd="3" destOrd="0" presId="urn:microsoft.com/office/officeart/2018/2/layout/IconVerticalSolidList"/>
    <dgm:cxn modelId="{555EAA61-2CED-41E1-879D-53333B4329B5}" type="presParOf" srcId="{6379C0F0-46EC-453A-8806-E0B644F74E69}" destId="{AA70B380-8CFD-435A-BCB7-4A4A30A20C56}" srcOrd="5" destOrd="0" presId="urn:microsoft.com/office/officeart/2018/2/layout/IconVerticalSolidList"/>
    <dgm:cxn modelId="{46293027-18A7-433E-9DB6-38B34F4769A7}" type="presParOf" srcId="{6379C0F0-46EC-453A-8806-E0B644F74E69}" destId="{FAD77BBB-90CF-4AAD-8DE3-EB2F79016BF3}" srcOrd="6" destOrd="0" presId="urn:microsoft.com/office/officeart/2018/2/layout/IconVerticalSolidList"/>
    <dgm:cxn modelId="{0863FA00-1475-4B51-B0EB-D7885BA963C9}" type="presParOf" srcId="{FAD77BBB-90CF-4AAD-8DE3-EB2F79016BF3}" destId="{BB0D6B6B-B71A-406E-8808-E746EA1D5585}" srcOrd="0" destOrd="0" presId="urn:microsoft.com/office/officeart/2018/2/layout/IconVerticalSolidList"/>
    <dgm:cxn modelId="{1EB3555B-EA7B-49E6-9170-7001C0DA7013}" type="presParOf" srcId="{FAD77BBB-90CF-4AAD-8DE3-EB2F79016BF3}" destId="{AAADF443-0D20-4EE5-8880-C18651260436}" srcOrd="1" destOrd="0" presId="urn:microsoft.com/office/officeart/2018/2/layout/IconVerticalSolidList"/>
    <dgm:cxn modelId="{BF415312-81EA-4868-A017-86DE528F5EE5}" type="presParOf" srcId="{FAD77BBB-90CF-4AAD-8DE3-EB2F79016BF3}" destId="{8ADE50FD-8071-443D-AB89-759AFF45768C}" srcOrd="2" destOrd="0" presId="urn:microsoft.com/office/officeart/2018/2/layout/IconVerticalSolidList"/>
    <dgm:cxn modelId="{A67B5317-38FA-49E8-B33C-5E744A0682E6}" type="presParOf" srcId="{FAD77BBB-90CF-4AAD-8DE3-EB2F79016BF3}" destId="{698FD084-AED5-4EC1-BFA8-54E5D6DB3D4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D35A08-DC98-4E80-94C4-6A1538EF0C98}"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8732B62B-7560-4904-AFC1-774150F491AD}">
      <dgm:prSet/>
      <dgm:spPr/>
      <dgm:t>
        <a:bodyPr/>
        <a:lstStyle/>
        <a:p>
          <a:r>
            <a:rPr lang="tr-TR" dirty="0"/>
            <a:t>I</a:t>
          </a:r>
          <a:r>
            <a:rPr lang="en-US" dirty="0"/>
            <a:t>f the user points are given in the start of the project is given with errors or given not seriously.</a:t>
          </a:r>
        </a:p>
      </dgm:t>
    </dgm:pt>
    <dgm:pt modelId="{E3D2687D-68A7-426B-9CE6-594B87A86F18}" type="parTrans" cxnId="{776113EF-BF07-4D4A-80B1-BB9F3289AF3C}">
      <dgm:prSet/>
      <dgm:spPr/>
      <dgm:t>
        <a:bodyPr/>
        <a:lstStyle/>
        <a:p>
          <a:endParaRPr lang="en-US"/>
        </a:p>
      </dgm:t>
    </dgm:pt>
    <dgm:pt modelId="{613E2EAE-F3BA-427F-95AF-D926F5F4DA8A}" type="sibTrans" cxnId="{776113EF-BF07-4D4A-80B1-BB9F3289AF3C}">
      <dgm:prSet/>
      <dgm:spPr/>
      <dgm:t>
        <a:bodyPr/>
        <a:lstStyle/>
        <a:p>
          <a:endParaRPr lang="en-US"/>
        </a:p>
      </dgm:t>
    </dgm:pt>
    <dgm:pt modelId="{872312AB-C1DE-4B90-A298-097C898E3A4C}">
      <dgm:prSet/>
      <dgm:spPr/>
      <dgm:t>
        <a:bodyPr/>
        <a:lstStyle/>
        <a:p>
          <a:r>
            <a:rPr lang="en-US" dirty="0"/>
            <a:t>We implemented a confirmation system for points by taking five backup points and comparing them to other points</a:t>
          </a:r>
          <a:r>
            <a:rPr lang="tr-TR" dirty="0"/>
            <a:t>.</a:t>
          </a:r>
          <a:endParaRPr lang="en-US" dirty="0"/>
        </a:p>
      </dgm:t>
    </dgm:pt>
    <dgm:pt modelId="{3253879F-72D4-432A-8B79-8C700A6F215F}" type="parTrans" cxnId="{CFF12E49-6D40-46CE-9123-D13A9761F7C8}">
      <dgm:prSet/>
      <dgm:spPr/>
      <dgm:t>
        <a:bodyPr/>
        <a:lstStyle/>
        <a:p>
          <a:endParaRPr lang="en-US"/>
        </a:p>
      </dgm:t>
    </dgm:pt>
    <dgm:pt modelId="{07B6F4D8-D64D-4F45-9586-9D9E70C56806}" type="sibTrans" cxnId="{CFF12E49-6D40-46CE-9123-D13A9761F7C8}">
      <dgm:prSet/>
      <dgm:spPr/>
      <dgm:t>
        <a:bodyPr/>
        <a:lstStyle/>
        <a:p>
          <a:endParaRPr lang="en-US"/>
        </a:p>
      </dgm:t>
    </dgm:pt>
    <dgm:pt modelId="{4C68F30D-E651-4979-9365-CC868271E585}">
      <dgm:prSet/>
      <dgm:spPr/>
      <dgm:t>
        <a:bodyPr/>
        <a:lstStyle/>
        <a:p>
          <a:r>
            <a:rPr lang="en-US"/>
            <a:t>The hardware that we have (windows pc) doesn’t run the programs needed.</a:t>
          </a:r>
        </a:p>
      </dgm:t>
    </dgm:pt>
    <dgm:pt modelId="{0A7610C4-AAD1-4BD8-A73E-C390373A339B}" type="parTrans" cxnId="{A9C91160-7933-4817-8EF9-7939A44BF950}">
      <dgm:prSet/>
      <dgm:spPr/>
      <dgm:t>
        <a:bodyPr/>
        <a:lstStyle/>
        <a:p>
          <a:endParaRPr lang="en-US"/>
        </a:p>
      </dgm:t>
    </dgm:pt>
    <dgm:pt modelId="{922BFF0B-27FD-4877-BEB6-36BA86956297}" type="sibTrans" cxnId="{A9C91160-7933-4817-8EF9-7939A44BF950}">
      <dgm:prSet/>
      <dgm:spPr/>
      <dgm:t>
        <a:bodyPr/>
        <a:lstStyle/>
        <a:p>
          <a:endParaRPr lang="en-US"/>
        </a:p>
      </dgm:t>
    </dgm:pt>
    <dgm:pt modelId="{925044CE-E9C3-4123-951A-8D991D575DE3}">
      <dgm:prSet/>
      <dgm:spPr/>
      <dgm:t>
        <a:bodyPr/>
        <a:lstStyle/>
        <a:p>
          <a:r>
            <a:rPr lang="en-US"/>
            <a:t>The GIST descriptor we planned to use didn’t work on windows pcs and we do not possess or have access to a Linux device so we decided to use HOG descriptor instead.</a:t>
          </a:r>
        </a:p>
      </dgm:t>
    </dgm:pt>
    <dgm:pt modelId="{872A081A-4FBC-41A6-B0D4-5B885B3F3552}" type="parTrans" cxnId="{35D7FFD6-3023-461C-BDEE-D52EC1540A72}">
      <dgm:prSet/>
      <dgm:spPr/>
      <dgm:t>
        <a:bodyPr/>
        <a:lstStyle/>
        <a:p>
          <a:endParaRPr lang="en-US"/>
        </a:p>
      </dgm:t>
    </dgm:pt>
    <dgm:pt modelId="{4EF3F26F-BF59-4E56-B349-C6F8C4E14678}" type="sibTrans" cxnId="{35D7FFD6-3023-461C-BDEE-D52EC1540A72}">
      <dgm:prSet/>
      <dgm:spPr/>
      <dgm:t>
        <a:bodyPr/>
        <a:lstStyle/>
        <a:p>
          <a:endParaRPr lang="en-US"/>
        </a:p>
      </dgm:t>
    </dgm:pt>
    <dgm:pt modelId="{FCBF51F9-EEE3-4BDA-9813-8420E4CF7D37}" type="pres">
      <dgm:prSet presAssocID="{A3D35A08-DC98-4E80-94C4-6A1538EF0C98}" presName="Name0" presStyleCnt="0">
        <dgm:presLayoutVars>
          <dgm:dir/>
          <dgm:animLvl val="lvl"/>
          <dgm:resizeHandles val="exact"/>
        </dgm:presLayoutVars>
      </dgm:prSet>
      <dgm:spPr/>
    </dgm:pt>
    <dgm:pt modelId="{AAB3FE0F-3AEA-4583-93D6-5E1CAE8D0C1F}" type="pres">
      <dgm:prSet presAssocID="{8732B62B-7560-4904-AFC1-774150F491AD}" presName="linNode" presStyleCnt="0"/>
      <dgm:spPr/>
    </dgm:pt>
    <dgm:pt modelId="{BEA0C9B7-5415-4966-BDBF-6DB2BD2C63B0}" type="pres">
      <dgm:prSet presAssocID="{8732B62B-7560-4904-AFC1-774150F491AD}" presName="parentText" presStyleLbl="node1" presStyleIdx="0" presStyleCnt="2">
        <dgm:presLayoutVars>
          <dgm:chMax val="1"/>
          <dgm:bulletEnabled val="1"/>
        </dgm:presLayoutVars>
      </dgm:prSet>
      <dgm:spPr/>
    </dgm:pt>
    <dgm:pt modelId="{944B33EE-4F85-4FF7-BB8F-4FA246D8AB9D}" type="pres">
      <dgm:prSet presAssocID="{8732B62B-7560-4904-AFC1-774150F491AD}" presName="descendantText" presStyleLbl="alignAccFollowNode1" presStyleIdx="0" presStyleCnt="2">
        <dgm:presLayoutVars>
          <dgm:bulletEnabled val="1"/>
        </dgm:presLayoutVars>
      </dgm:prSet>
      <dgm:spPr/>
    </dgm:pt>
    <dgm:pt modelId="{DBEC3DED-0F8C-4464-B675-98D82E7AC4ED}" type="pres">
      <dgm:prSet presAssocID="{613E2EAE-F3BA-427F-95AF-D926F5F4DA8A}" presName="sp" presStyleCnt="0"/>
      <dgm:spPr/>
    </dgm:pt>
    <dgm:pt modelId="{EAAC7C79-91F0-45A1-9BF9-5C4DE29411C2}" type="pres">
      <dgm:prSet presAssocID="{4C68F30D-E651-4979-9365-CC868271E585}" presName="linNode" presStyleCnt="0"/>
      <dgm:spPr/>
    </dgm:pt>
    <dgm:pt modelId="{CF4A7627-1430-45B3-9B83-B99D42ACBA01}" type="pres">
      <dgm:prSet presAssocID="{4C68F30D-E651-4979-9365-CC868271E585}" presName="parentText" presStyleLbl="node1" presStyleIdx="1" presStyleCnt="2">
        <dgm:presLayoutVars>
          <dgm:chMax val="1"/>
          <dgm:bulletEnabled val="1"/>
        </dgm:presLayoutVars>
      </dgm:prSet>
      <dgm:spPr/>
    </dgm:pt>
    <dgm:pt modelId="{5B872D9A-8669-438D-9F8C-12AE1EBFFC92}" type="pres">
      <dgm:prSet presAssocID="{4C68F30D-E651-4979-9365-CC868271E585}" presName="descendantText" presStyleLbl="alignAccFollowNode1" presStyleIdx="1" presStyleCnt="2">
        <dgm:presLayoutVars>
          <dgm:bulletEnabled val="1"/>
        </dgm:presLayoutVars>
      </dgm:prSet>
      <dgm:spPr/>
    </dgm:pt>
  </dgm:ptLst>
  <dgm:cxnLst>
    <dgm:cxn modelId="{B62BE102-F27B-43FC-8398-FE9C993C6E32}" type="presOf" srcId="{925044CE-E9C3-4123-951A-8D991D575DE3}" destId="{5B872D9A-8669-438D-9F8C-12AE1EBFFC92}" srcOrd="0" destOrd="0" presId="urn:microsoft.com/office/officeart/2005/8/layout/vList5"/>
    <dgm:cxn modelId="{A9C91160-7933-4817-8EF9-7939A44BF950}" srcId="{A3D35A08-DC98-4E80-94C4-6A1538EF0C98}" destId="{4C68F30D-E651-4979-9365-CC868271E585}" srcOrd="1" destOrd="0" parTransId="{0A7610C4-AAD1-4BD8-A73E-C390373A339B}" sibTransId="{922BFF0B-27FD-4877-BEB6-36BA86956297}"/>
    <dgm:cxn modelId="{CFF12E49-6D40-46CE-9123-D13A9761F7C8}" srcId="{8732B62B-7560-4904-AFC1-774150F491AD}" destId="{872312AB-C1DE-4B90-A298-097C898E3A4C}" srcOrd="0" destOrd="0" parTransId="{3253879F-72D4-432A-8B79-8C700A6F215F}" sibTransId="{07B6F4D8-D64D-4F45-9586-9D9E70C56806}"/>
    <dgm:cxn modelId="{FC85E152-8A08-4CC6-B214-5C1404023012}" type="presOf" srcId="{A3D35A08-DC98-4E80-94C4-6A1538EF0C98}" destId="{FCBF51F9-EEE3-4BDA-9813-8420E4CF7D37}" srcOrd="0" destOrd="0" presId="urn:microsoft.com/office/officeart/2005/8/layout/vList5"/>
    <dgm:cxn modelId="{DBDADC9E-156D-47F6-A135-6CF06713ABCC}" type="presOf" srcId="{4C68F30D-E651-4979-9365-CC868271E585}" destId="{CF4A7627-1430-45B3-9B83-B99D42ACBA01}" srcOrd="0" destOrd="0" presId="urn:microsoft.com/office/officeart/2005/8/layout/vList5"/>
    <dgm:cxn modelId="{94F665CD-039D-43FF-BD76-36AF25012648}" type="presOf" srcId="{872312AB-C1DE-4B90-A298-097C898E3A4C}" destId="{944B33EE-4F85-4FF7-BB8F-4FA246D8AB9D}" srcOrd="0" destOrd="0" presId="urn:microsoft.com/office/officeart/2005/8/layout/vList5"/>
    <dgm:cxn modelId="{35D7FFD6-3023-461C-BDEE-D52EC1540A72}" srcId="{4C68F30D-E651-4979-9365-CC868271E585}" destId="{925044CE-E9C3-4123-951A-8D991D575DE3}" srcOrd="0" destOrd="0" parTransId="{872A081A-4FBC-41A6-B0D4-5B885B3F3552}" sibTransId="{4EF3F26F-BF59-4E56-B349-C6F8C4E14678}"/>
    <dgm:cxn modelId="{776113EF-BF07-4D4A-80B1-BB9F3289AF3C}" srcId="{A3D35A08-DC98-4E80-94C4-6A1538EF0C98}" destId="{8732B62B-7560-4904-AFC1-774150F491AD}" srcOrd="0" destOrd="0" parTransId="{E3D2687D-68A7-426B-9CE6-594B87A86F18}" sibTransId="{613E2EAE-F3BA-427F-95AF-D926F5F4DA8A}"/>
    <dgm:cxn modelId="{572AABFB-927B-43FD-ADC0-49DE244B9B2E}" type="presOf" srcId="{8732B62B-7560-4904-AFC1-774150F491AD}" destId="{BEA0C9B7-5415-4966-BDBF-6DB2BD2C63B0}" srcOrd="0" destOrd="0" presId="urn:microsoft.com/office/officeart/2005/8/layout/vList5"/>
    <dgm:cxn modelId="{E8AAE525-FAE9-4F10-A8D5-1260DDC119B7}" type="presParOf" srcId="{FCBF51F9-EEE3-4BDA-9813-8420E4CF7D37}" destId="{AAB3FE0F-3AEA-4583-93D6-5E1CAE8D0C1F}" srcOrd="0" destOrd="0" presId="urn:microsoft.com/office/officeart/2005/8/layout/vList5"/>
    <dgm:cxn modelId="{5ED3CE24-7367-4EAC-A4A0-53D075B5ED9C}" type="presParOf" srcId="{AAB3FE0F-3AEA-4583-93D6-5E1CAE8D0C1F}" destId="{BEA0C9B7-5415-4966-BDBF-6DB2BD2C63B0}" srcOrd="0" destOrd="0" presId="urn:microsoft.com/office/officeart/2005/8/layout/vList5"/>
    <dgm:cxn modelId="{05932C9E-013F-4492-9E59-46151B3F7218}" type="presParOf" srcId="{AAB3FE0F-3AEA-4583-93D6-5E1CAE8D0C1F}" destId="{944B33EE-4F85-4FF7-BB8F-4FA246D8AB9D}" srcOrd="1" destOrd="0" presId="urn:microsoft.com/office/officeart/2005/8/layout/vList5"/>
    <dgm:cxn modelId="{2E661BF2-950D-4B10-96F9-6D5B815F2721}" type="presParOf" srcId="{FCBF51F9-EEE3-4BDA-9813-8420E4CF7D37}" destId="{DBEC3DED-0F8C-4464-B675-98D82E7AC4ED}" srcOrd="1" destOrd="0" presId="urn:microsoft.com/office/officeart/2005/8/layout/vList5"/>
    <dgm:cxn modelId="{926A9DEB-1FA0-4998-BF68-2270E918F26F}" type="presParOf" srcId="{FCBF51F9-EEE3-4BDA-9813-8420E4CF7D37}" destId="{EAAC7C79-91F0-45A1-9BF9-5C4DE29411C2}" srcOrd="2" destOrd="0" presId="urn:microsoft.com/office/officeart/2005/8/layout/vList5"/>
    <dgm:cxn modelId="{5453DAAA-EF8C-4114-A14E-E783A17F6A7C}" type="presParOf" srcId="{EAAC7C79-91F0-45A1-9BF9-5C4DE29411C2}" destId="{CF4A7627-1430-45B3-9B83-B99D42ACBA01}" srcOrd="0" destOrd="0" presId="urn:microsoft.com/office/officeart/2005/8/layout/vList5"/>
    <dgm:cxn modelId="{3C5812D8-928B-4540-BAB1-DC3E62C31A4C}" type="presParOf" srcId="{EAAC7C79-91F0-45A1-9BF9-5C4DE29411C2}" destId="{5B872D9A-8669-438D-9F8C-12AE1EBFFC9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20160F-11CF-4C12-B0B2-54E02BA640E5}">
      <dsp:nvSpPr>
        <dsp:cNvPr id="0" name=""/>
        <dsp:cNvSpPr/>
      </dsp:nvSpPr>
      <dsp:spPr>
        <a:xfrm>
          <a:off x="0" y="30653"/>
          <a:ext cx="4697730" cy="10553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tr-TR" sz="4400" kern="1200"/>
            <a:t>Ece Omurtay </a:t>
          </a:r>
          <a:endParaRPr lang="en-US" sz="4400" kern="1200"/>
        </a:p>
      </dsp:txBody>
      <dsp:txXfrm>
        <a:off x="51517" y="82170"/>
        <a:ext cx="4594696" cy="952306"/>
      </dsp:txXfrm>
    </dsp:sp>
    <dsp:sp modelId="{68313255-79F3-4747-B9DD-40972AB82589}">
      <dsp:nvSpPr>
        <dsp:cNvPr id="0" name=""/>
        <dsp:cNvSpPr/>
      </dsp:nvSpPr>
      <dsp:spPr>
        <a:xfrm>
          <a:off x="0" y="1085993"/>
          <a:ext cx="4697730" cy="72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153" tIns="55880" rIns="312928" bIns="55880" numCol="1" spcCol="1270" anchor="t" anchorCtr="0">
          <a:noAutofit/>
        </a:bodyPr>
        <a:lstStyle/>
        <a:p>
          <a:pPr marL="285750" lvl="1" indent="-285750" algn="l" defTabSz="1511300">
            <a:lnSpc>
              <a:spcPct val="90000"/>
            </a:lnSpc>
            <a:spcBef>
              <a:spcPct val="0"/>
            </a:spcBef>
            <a:spcAft>
              <a:spcPct val="20000"/>
            </a:spcAft>
            <a:buChar char="•"/>
          </a:pPr>
          <a:r>
            <a:rPr lang="tr-TR" sz="3400" kern="1200"/>
            <a:t>21627543</a:t>
          </a:r>
          <a:endParaRPr lang="en-US" sz="3400" kern="1200"/>
        </a:p>
      </dsp:txBody>
      <dsp:txXfrm>
        <a:off x="0" y="1085993"/>
        <a:ext cx="4697730" cy="728640"/>
      </dsp:txXfrm>
    </dsp:sp>
    <dsp:sp modelId="{1061380F-7737-430D-97C7-2F1D0D3AEEBE}">
      <dsp:nvSpPr>
        <dsp:cNvPr id="0" name=""/>
        <dsp:cNvSpPr/>
      </dsp:nvSpPr>
      <dsp:spPr>
        <a:xfrm>
          <a:off x="0" y="1814633"/>
          <a:ext cx="4697730" cy="105534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tr-TR" sz="4400" kern="1200"/>
            <a:t>Ömer Bilal Yay</a:t>
          </a:r>
          <a:endParaRPr lang="en-US" sz="4400" kern="1200"/>
        </a:p>
      </dsp:txBody>
      <dsp:txXfrm>
        <a:off x="51517" y="1866150"/>
        <a:ext cx="4594696" cy="952306"/>
      </dsp:txXfrm>
    </dsp:sp>
    <dsp:sp modelId="{4261CC47-20DC-4650-A3BC-EFFD027DB90A}">
      <dsp:nvSpPr>
        <dsp:cNvPr id="0" name=""/>
        <dsp:cNvSpPr/>
      </dsp:nvSpPr>
      <dsp:spPr>
        <a:xfrm>
          <a:off x="0" y="2869974"/>
          <a:ext cx="4697730" cy="72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153" tIns="55880" rIns="312928" bIns="55880" numCol="1" spcCol="1270" anchor="t" anchorCtr="0">
          <a:noAutofit/>
        </a:bodyPr>
        <a:lstStyle/>
        <a:p>
          <a:pPr marL="285750" lvl="1" indent="-285750" algn="l" defTabSz="1511300">
            <a:lnSpc>
              <a:spcPct val="90000"/>
            </a:lnSpc>
            <a:spcBef>
              <a:spcPct val="0"/>
            </a:spcBef>
            <a:spcAft>
              <a:spcPct val="20000"/>
            </a:spcAft>
            <a:buChar char="•"/>
          </a:pPr>
          <a:r>
            <a:rPr lang="tr-TR" sz="3400" kern="1200"/>
            <a:t>21627802</a:t>
          </a:r>
          <a:endParaRPr lang="en-US" sz="3400" kern="1200"/>
        </a:p>
      </dsp:txBody>
      <dsp:txXfrm>
        <a:off x="0" y="2869974"/>
        <a:ext cx="4697730" cy="728640"/>
      </dsp:txXfrm>
    </dsp:sp>
    <dsp:sp modelId="{4897A27E-F82F-4B19-AE75-14722596D7C8}">
      <dsp:nvSpPr>
        <dsp:cNvPr id="0" name=""/>
        <dsp:cNvSpPr/>
      </dsp:nvSpPr>
      <dsp:spPr>
        <a:xfrm>
          <a:off x="0" y="3598614"/>
          <a:ext cx="4697730" cy="10553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tr-TR" sz="4400" kern="1200"/>
            <a:t>Deniz Ece Aktaş</a:t>
          </a:r>
          <a:endParaRPr lang="en-US" sz="4400" kern="1200"/>
        </a:p>
      </dsp:txBody>
      <dsp:txXfrm>
        <a:off x="51517" y="3650131"/>
        <a:ext cx="4594696" cy="952306"/>
      </dsp:txXfrm>
    </dsp:sp>
    <dsp:sp modelId="{03B65FEE-38F8-4599-916B-243B51B4DCD1}">
      <dsp:nvSpPr>
        <dsp:cNvPr id="0" name=""/>
        <dsp:cNvSpPr/>
      </dsp:nvSpPr>
      <dsp:spPr>
        <a:xfrm>
          <a:off x="0" y="4653954"/>
          <a:ext cx="4697730" cy="72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153" tIns="55880" rIns="312928" bIns="55880" numCol="1" spcCol="1270" anchor="t" anchorCtr="0">
          <a:noAutofit/>
        </a:bodyPr>
        <a:lstStyle/>
        <a:p>
          <a:pPr marL="285750" lvl="1" indent="-285750" algn="l" defTabSz="1511300">
            <a:lnSpc>
              <a:spcPct val="90000"/>
            </a:lnSpc>
            <a:spcBef>
              <a:spcPct val="0"/>
            </a:spcBef>
            <a:spcAft>
              <a:spcPct val="20000"/>
            </a:spcAft>
            <a:buChar char="•"/>
          </a:pPr>
          <a:r>
            <a:rPr lang="tr-TR" sz="3400" kern="1200"/>
            <a:t>21626901</a:t>
          </a:r>
          <a:endParaRPr lang="en-US" sz="3400" kern="1200"/>
        </a:p>
      </dsp:txBody>
      <dsp:txXfrm>
        <a:off x="0" y="4653954"/>
        <a:ext cx="4697730" cy="7286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594701-A4B0-4998-B8DE-1ACA76AAE926}">
      <dsp:nvSpPr>
        <dsp:cNvPr id="0" name=""/>
        <dsp:cNvSpPr/>
      </dsp:nvSpPr>
      <dsp:spPr>
        <a:xfrm>
          <a:off x="0" y="54391"/>
          <a:ext cx="7886700" cy="1958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B202B7-9E33-4A8C-9906-30BCBD29774C}">
      <dsp:nvSpPr>
        <dsp:cNvPr id="0" name=""/>
        <dsp:cNvSpPr/>
      </dsp:nvSpPr>
      <dsp:spPr>
        <a:xfrm>
          <a:off x="592325" y="494964"/>
          <a:ext cx="1076956" cy="10769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0C0F88-0B2C-43B1-85D6-E9AA61F26BA7}">
      <dsp:nvSpPr>
        <dsp:cNvPr id="0" name=""/>
        <dsp:cNvSpPr/>
      </dsp:nvSpPr>
      <dsp:spPr>
        <a:xfrm>
          <a:off x="2261607" y="54391"/>
          <a:ext cx="5625092" cy="1958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7232" tIns="207232" rIns="207232" bIns="207232" numCol="1" spcCol="1270" anchor="ctr" anchorCtr="0">
          <a:noAutofit/>
        </a:bodyPr>
        <a:lstStyle/>
        <a:p>
          <a:pPr marL="0" lvl="0" indent="0" algn="l" defTabSz="622300">
            <a:lnSpc>
              <a:spcPct val="100000"/>
            </a:lnSpc>
            <a:spcBef>
              <a:spcPct val="0"/>
            </a:spcBef>
            <a:spcAft>
              <a:spcPct val="35000"/>
            </a:spcAft>
            <a:buNone/>
          </a:pPr>
          <a:r>
            <a:rPr lang="en-US" sz="1400" kern="1200"/>
            <a:t>This project investigates the use of convolution neural network-based deep learning methods for understanding the visual complexity level of the web pages. </a:t>
          </a:r>
        </a:p>
      </dsp:txBody>
      <dsp:txXfrm>
        <a:off x="2261607" y="54391"/>
        <a:ext cx="5625092" cy="1958102"/>
      </dsp:txXfrm>
    </dsp:sp>
    <dsp:sp modelId="{A926140D-0A6A-44C3-B64B-7A6B8F289CC9}">
      <dsp:nvSpPr>
        <dsp:cNvPr id="0" name=""/>
        <dsp:cNvSpPr/>
      </dsp:nvSpPr>
      <dsp:spPr>
        <a:xfrm>
          <a:off x="0" y="2338844"/>
          <a:ext cx="7886700" cy="1958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3AC0A4-CC60-4993-9A91-D2E359749EE2}">
      <dsp:nvSpPr>
        <dsp:cNvPr id="0" name=""/>
        <dsp:cNvSpPr/>
      </dsp:nvSpPr>
      <dsp:spPr>
        <a:xfrm>
          <a:off x="592325" y="2779417"/>
          <a:ext cx="1076956" cy="10769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AF0700-D2FB-4CD1-9097-68CE09025166}">
      <dsp:nvSpPr>
        <dsp:cNvPr id="0" name=""/>
        <dsp:cNvSpPr/>
      </dsp:nvSpPr>
      <dsp:spPr>
        <a:xfrm>
          <a:off x="2261607" y="2338844"/>
          <a:ext cx="5625092" cy="1958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7232" tIns="207232" rIns="207232" bIns="207232" numCol="1" spcCol="1270" anchor="ctr" anchorCtr="0">
          <a:noAutofit/>
        </a:bodyPr>
        <a:lstStyle/>
        <a:p>
          <a:pPr marL="0" lvl="0" indent="0" algn="l" defTabSz="622300">
            <a:lnSpc>
              <a:spcPct val="100000"/>
            </a:lnSpc>
            <a:spcBef>
              <a:spcPct val="0"/>
            </a:spcBef>
            <a:spcAft>
              <a:spcPct val="35000"/>
            </a:spcAft>
            <a:buNone/>
          </a:pPr>
          <a:r>
            <a:rPr lang="en-US" sz="1400" kern="1200"/>
            <a:t>To do this, we first of gathered a base case by making a website and gathering user scores that provide an insight of how visually complex a website is from the screenshots we provided. Afterwards we sectored the base case and made a database and then we found the feature vectors of websites and optimized the vectors and finally we are working with different machine learning methods to classify the level of complexity of web pages based on dimensionally reduced vectors.</a:t>
          </a:r>
        </a:p>
      </dsp:txBody>
      <dsp:txXfrm>
        <a:off x="2261607" y="2338844"/>
        <a:ext cx="5625092" cy="19581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4711D5-F224-4C2A-AE3E-B7D2B7E2D794}">
      <dsp:nvSpPr>
        <dsp:cNvPr id="0" name=""/>
        <dsp:cNvSpPr/>
      </dsp:nvSpPr>
      <dsp:spPr>
        <a:xfrm>
          <a:off x="0" y="1882"/>
          <a:ext cx="7879842" cy="95403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7235E9-1921-4BE2-8FCC-E4FB83FDEB60}">
      <dsp:nvSpPr>
        <dsp:cNvPr id="0" name=""/>
        <dsp:cNvSpPr/>
      </dsp:nvSpPr>
      <dsp:spPr>
        <a:xfrm>
          <a:off x="288595" y="216539"/>
          <a:ext cx="524718" cy="5247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3D6D7A-7045-4459-B29C-A6203A89B140}">
      <dsp:nvSpPr>
        <dsp:cNvPr id="0" name=""/>
        <dsp:cNvSpPr/>
      </dsp:nvSpPr>
      <dsp:spPr>
        <a:xfrm>
          <a:off x="1101908" y="1882"/>
          <a:ext cx="6777933" cy="954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969" tIns="100969" rIns="100969" bIns="100969" numCol="1" spcCol="1270" anchor="ctr" anchorCtr="0">
          <a:noAutofit/>
        </a:bodyPr>
        <a:lstStyle/>
        <a:p>
          <a:pPr marL="0" lvl="0" indent="0" algn="l" defTabSz="755650">
            <a:lnSpc>
              <a:spcPct val="90000"/>
            </a:lnSpc>
            <a:spcBef>
              <a:spcPct val="0"/>
            </a:spcBef>
            <a:spcAft>
              <a:spcPct val="35000"/>
            </a:spcAft>
            <a:buNone/>
          </a:pPr>
          <a:r>
            <a:rPr lang="en-US" sz="1700" kern="1200"/>
            <a:t>Did research on the topic. </a:t>
          </a:r>
        </a:p>
      </dsp:txBody>
      <dsp:txXfrm>
        <a:off x="1101908" y="1882"/>
        <a:ext cx="6777933" cy="954033"/>
      </dsp:txXfrm>
    </dsp:sp>
    <dsp:sp modelId="{510D20FB-1484-49C3-8AB1-168C48766B12}">
      <dsp:nvSpPr>
        <dsp:cNvPr id="0" name=""/>
        <dsp:cNvSpPr/>
      </dsp:nvSpPr>
      <dsp:spPr>
        <a:xfrm>
          <a:off x="0" y="1194424"/>
          <a:ext cx="7879842" cy="95403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58D7B6-0CF3-453F-B9C3-068F874E4A36}">
      <dsp:nvSpPr>
        <dsp:cNvPr id="0" name=""/>
        <dsp:cNvSpPr/>
      </dsp:nvSpPr>
      <dsp:spPr>
        <a:xfrm>
          <a:off x="288595" y="1409081"/>
          <a:ext cx="524718" cy="5247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AAC594-4699-4A7D-A693-3C9BCF5717FF}">
      <dsp:nvSpPr>
        <dsp:cNvPr id="0" name=""/>
        <dsp:cNvSpPr/>
      </dsp:nvSpPr>
      <dsp:spPr>
        <a:xfrm>
          <a:off x="1101908" y="1194424"/>
          <a:ext cx="6777933" cy="954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969" tIns="100969" rIns="100969" bIns="100969" numCol="1" spcCol="1270" anchor="ctr" anchorCtr="0">
          <a:noAutofit/>
        </a:bodyPr>
        <a:lstStyle/>
        <a:p>
          <a:pPr marL="0" lvl="0" indent="0" algn="l" defTabSz="755650">
            <a:lnSpc>
              <a:spcPct val="90000"/>
            </a:lnSpc>
            <a:spcBef>
              <a:spcPct val="0"/>
            </a:spcBef>
            <a:spcAft>
              <a:spcPct val="35000"/>
            </a:spcAft>
            <a:buNone/>
          </a:pPr>
          <a:r>
            <a:rPr lang="en-US" sz="1700" kern="1200"/>
            <a:t>Worked with asp.net in Microsoft Visual Studio to implement a survey website for the purpose of getting base-case inputs for machine learning part. </a:t>
          </a:r>
        </a:p>
      </dsp:txBody>
      <dsp:txXfrm>
        <a:off x="1101908" y="1194424"/>
        <a:ext cx="6777933" cy="954033"/>
      </dsp:txXfrm>
    </dsp:sp>
    <dsp:sp modelId="{87677009-C4F9-404C-B9BA-7836A9C57181}">
      <dsp:nvSpPr>
        <dsp:cNvPr id="0" name=""/>
        <dsp:cNvSpPr/>
      </dsp:nvSpPr>
      <dsp:spPr>
        <a:xfrm>
          <a:off x="0" y="2386966"/>
          <a:ext cx="7879842" cy="95403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D80425-0197-473D-9611-E58E67A76D96}">
      <dsp:nvSpPr>
        <dsp:cNvPr id="0" name=""/>
        <dsp:cNvSpPr/>
      </dsp:nvSpPr>
      <dsp:spPr>
        <a:xfrm>
          <a:off x="288595" y="2601623"/>
          <a:ext cx="524718" cy="5247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C5BD1B-86AA-429A-BB56-9F2159C042ED}">
      <dsp:nvSpPr>
        <dsp:cNvPr id="0" name=""/>
        <dsp:cNvSpPr/>
      </dsp:nvSpPr>
      <dsp:spPr>
        <a:xfrm>
          <a:off x="1101908" y="2386966"/>
          <a:ext cx="6777933" cy="954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969" tIns="100969" rIns="100969" bIns="100969" numCol="1" spcCol="1270" anchor="ctr" anchorCtr="0">
          <a:noAutofit/>
        </a:bodyPr>
        <a:lstStyle/>
        <a:p>
          <a:pPr marL="0" lvl="0" indent="0" algn="l" defTabSz="755650">
            <a:lnSpc>
              <a:spcPct val="90000"/>
            </a:lnSpc>
            <a:spcBef>
              <a:spcPct val="0"/>
            </a:spcBef>
            <a:spcAft>
              <a:spcPct val="35000"/>
            </a:spcAft>
            <a:buNone/>
          </a:pPr>
          <a:r>
            <a:rPr lang="en-US" sz="1700" kern="1200"/>
            <a:t>Spread the word about the survey and encouraged people to take the survey.</a:t>
          </a:r>
        </a:p>
      </dsp:txBody>
      <dsp:txXfrm>
        <a:off x="1101908" y="2386966"/>
        <a:ext cx="6777933" cy="954033"/>
      </dsp:txXfrm>
    </dsp:sp>
    <dsp:sp modelId="{BB0D6B6B-B71A-406E-8808-E746EA1D5585}">
      <dsp:nvSpPr>
        <dsp:cNvPr id="0" name=""/>
        <dsp:cNvSpPr/>
      </dsp:nvSpPr>
      <dsp:spPr>
        <a:xfrm>
          <a:off x="0" y="3579508"/>
          <a:ext cx="7879842" cy="95403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ADF443-0D20-4EE5-8880-C18651260436}">
      <dsp:nvSpPr>
        <dsp:cNvPr id="0" name=""/>
        <dsp:cNvSpPr/>
      </dsp:nvSpPr>
      <dsp:spPr>
        <a:xfrm>
          <a:off x="288595" y="3794165"/>
          <a:ext cx="524718" cy="5247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8FD084-AED5-4EC1-BFA8-54E5D6DB3D47}">
      <dsp:nvSpPr>
        <dsp:cNvPr id="0" name=""/>
        <dsp:cNvSpPr/>
      </dsp:nvSpPr>
      <dsp:spPr>
        <a:xfrm>
          <a:off x="1101908" y="3579508"/>
          <a:ext cx="6777933" cy="954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969" tIns="100969" rIns="100969" bIns="100969" numCol="1" spcCol="1270" anchor="ctr" anchorCtr="0">
          <a:noAutofit/>
        </a:bodyPr>
        <a:lstStyle/>
        <a:p>
          <a:pPr marL="0" lvl="0" indent="0" algn="l" defTabSz="755650">
            <a:lnSpc>
              <a:spcPct val="90000"/>
            </a:lnSpc>
            <a:spcBef>
              <a:spcPct val="0"/>
            </a:spcBef>
            <a:spcAft>
              <a:spcPct val="35000"/>
            </a:spcAft>
            <a:buNone/>
          </a:pPr>
          <a:r>
            <a:rPr lang="en-US" sz="1700" kern="1200"/>
            <a:t>Grid partitioned the dataset images. Wrote the reports and presentation.</a:t>
          </a:r>
        </a:p>
      </dsp:txBody>
      <dsp:txXfrm>
        <a:off x="1101908" y="3579508"/>
        <a:ext cx="6777933" cy="9540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4B33EE-4F85-4FF7-BB8F-4FA246D8AB9D}">
      <dsp:nvSpPr>
        <dsp:cNvPr id="0" name=""/>
        <dsp:cNvSpPr/>
      </dsp:nvSpPr>
      <dsp:spPr>
        <a:xfrm rot="5400000">
          <a:off x="2657164" y="-582154"/>
          <a:ext cx="1714682" cy="330777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We implemented a confirmation system for points by taking five backup points and comparing them to other points</a:t>
          </a:r>
          <a:r>
            <a:rPr lang="tr-TR" sz="1700" kern="1200" dirty="0"/>
            <a:t>.</a:t>
          </a:r>
          <a:endParaRPr lang="en-US" sz="1700" kern="1200" dirty="0"/>
        </a:p>
      </dsp:txBody>
      <dsp:txXfrm rot="-5400000">
        <a:off x="1860620" y="298094"/>
        <a:ext cx="3224066" cy="1547274"/>
      </dsp:txXfrm>
    </dsp:sp>
    <dsp:sp modelId="{BEA0C9B7-5415-4966-BDBF-6DB2BD2C63B0}">
      <dsp:nvSpPr>
        <dsp:cNvPr id="0" name=""/>
        <dsp:cNvSpPr/>
      </dsp:nvSpPr>
      <dsp:spPr>
        <a:xfrm>
          <a:off x="0" y="53"/>
          <a:ext cx="1860620" cy="21433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tr-TR" sz="1800" kern="1200" dirty="0"/>
            <a:t>I</a:t>
          </a:r>
          <a:r>
            <a:rPr lang="en-US" sz="1800" kern="1200" dirty="0"/>
            <a:t>f the user points are given in the start of the project is given with errors or given not seriously.</a:t>
          </a:r>
        </a:p>
      </dsp:txBody>
      <dsp:txXfrm>
        <a:off x="90828" y="90881"/>
        <a:ext cx="1678964" cy="1961697"/>
      </dsp:txXfrm>
    </dsp:sp>
    <dsp:sp modelId="{5B872D9A-8669-438D-9F8C-12AE1EBFFC92}">
      <dsp:nvSpPr>
        <dsp:cNvPr id="0" name=""/>
        <dsp:cNvSpPr/>
      </dsp:nvSpPr>
      <dsp:spPr>
        <a:xfrm rot="5400000">
          <a:off x="2657164" y="1668366"/>
          <a:ext cx="1714682" cy="330777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The GIST descriptor we planned to use didn’t work on windows pcs and we do not possess or have access to a Linux device so we decided to use HOG descriptor instead.</a:t>
          </a:r>
        </a:p>
      </dsp:txBody>
      <dsp:txXfrm rot="-5400000">
        <a:off x="1860620" y="2548614"/>
        <a:ext cx="3224066" cy="1547274"/>
      </dsp:txXfrm>
    </dsp:sp>
    <dsp:sp modelId="{CF4A7627-1430-45B3-9B83-B99D42ACBA01}">
      <dsp:nvSpPr>
        <dsp:cNvPr id="0" name=""/>
        <dsp:cNvSpPr/>
      </dsp:nvSpPr>
      <dsp:spPr>
        <a:xfrm>
          <a:off x="0" y="2250574"/>
          <a:ext cx="1860620" cy="21433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The hardware that we have (windows pc) doesn’t run the programs needed.</a:t>
          </a:r>
        </a:p>
      </dsp:txBody>
      <dsp:txXfrm>
        <a:off x="90828" y="2341402"/>
        <a:ext cx="1678964" cy="196169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27F478-D35B-41CE-A15C-8E2A86B9A6BC}"/>
              </a:ext>
            </a:extLst>
          </p:cNvPr>
          <p:cNvSpPr>
            <a:spLocks noGrp="1"/>
          </p:cNvSpPr>
          <p:nvPr>
            <p:ph type="ctrTitle"/>
          </p:nvPr>
        </p:nvSpPr>
        <p:spPr>
          <a:xfrm>
            <a:off x="1143000" y="1122363"/>
            <a:ext cx="6858000" cy="2387600"/>
          </a:xfrm>
        </p:spPr>
        <p:txBody>
          <a:bodyPr anchor="b"/>
          <a:lstStyle>
            <a:lvl1pPr algn="ctr">
              <a:defRPr sz="4500"/>
            </a:lvl1pPr>
          </a:lstStyle>
          <a:p>
            <a:r>
              <a:rPr lang="tr-TR"/>
              <a:t>Asıl başlık stilini düzenlemek için tıklayın</a:t>
            </a:r>
          </a:p>
        </p:txBody>
      </p:sp>
      <p:sp>
        <p:nvSpPr>
          <p:cNvPr id="3" name="Alt Başlık 2">
            <a:extLst>
              <a:ext uri="{FF2B5EF4-FFF2-40B4-BE49-F238E27FC236}">
                <a16:creationId xmlns:a16="http://schemas.microsoft.com/office/drawing/2014/main" id="{2C54F95A-8F82-4F3C-8A76-208140B4323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2C0256B7-28F8-457A-89BF-35F428818A4C}"/>
              </a:ext>
            </a:extLst>
          </p:cNvPr>
          <p:cNvSpPr>
            <a:spLocks noGrp="1"/>
          </p:cNvSpPr>
          <p:nvPr>
            <p:ph type="dt" sz="half" idx="10"/>
          </p:nvPr>
        </p:nvSpPr>
        <p:spPr/>
        <p:txBody>
          <a:bodyPr/>
          <a:lstStyle/>
          <a:p>
            <a:fld id="{D9F75050-0E15-4C5B-92B0-66D068882F1F}" type="datetimeFigureOut">
              <a:rPr lang="tr-TR" smtClean="0"/>
              <a:t>6.01.2021</a:t>
            </a:fld>
            <a:endParaRPr lang="tr-TR"/>
          </a:p>
        </p:txBody>
      </p:sp>
      <p:sp>
        <p:nvSpPr>
          <p:cNvPr id="5" name="Alt Bilgi Yer Tutucusu 4">
            <a:extLst>
              <a:ext uri="{FF2B5EF4-FFF2-40B4-BE49-F238E27FC236}">
                <a16:creationId xmlns:a16="http://schemas.microsoft.com/office/drawing/2014/main" id="{FE142070-515E-44DC-94BC-F4E701F99D1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E507264-B8AB-4D8D-929F-30201463AC09}"/>
              </a:ext>
            </a:extLst>
          </p:cNvPr>
          <p:cNvSpPr>
            <a:spLocks noGrp="1"/>
          </p:cNvSpPr>
          <p:nvPr>
            <p:ph type="sldNum" sz="quarter" idx="12"/>
          </p:nvPr>
        </p:nvSpPr>
        <p:spPr/>
        <p:txBody>
          <a:bodyPr/>
          <a:lstStyle/>
          <a:p>
            <a:fld id="{B1DEFA8C-F947-479F-BE07-76B6B3F80BF1}" type="slidenum">
              <a:rPr lang="tr-TR" smtClean="0"/>
              <a:t>‹#›</a:t>
            </a:fld>
            <a:endParaRPr lang="tr-TR"/>
          </a:p>
        </p:txBody>
      </p:sp>
    </p:spTree>
    <p:extLst>
      <p:ext uri="{BB962C8B-B14F-4D97-AF65-F5344CB8AC3E}">
        <p14:creationId xmlns:p14="http://schemas.microsoft.com/office/powerpoint/2010/main" val="2782673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715009-46ED-4AEC-BA30-837F8809994C}"/>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CFB205B2-EAFD-40D1-81D9-306E90CE679C}"/>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834D7D1-5919-4817-B5A7-7A397972E780}"/>
              </a:ext>
            </a:extLst>
          </p:cNvPr>
          <p:cNvSpPr>
            <a:spLocks noGrp="1"/>
          </p:cNvSpPr>
          <p:nvPr>
            <p:ph type="dt" sz="half" idx="10"/>
          </p:nvPr>
        </p:nvSpPr>
        <p:spPr/>
        <p:txBody>
          <a:bodyPr/>
          <a:lstStyle/>
          <a:p>
            <a:fld id="{D9F75050-0E15-4C5B-92B0-66D068882F1F}" type="datetimeFigureOut">
              <a:rPr lang="tr-TR" smtClean="0"/>
              <a:t>6.01.2021</a:t>
            </a:fld>
            <a:endParaRPr lang="tr-TR"/>
          </a:p>
        </p:txBody>
      </p:sp>
      <p:sp>
        <p:nvSpPr>
          <p:cNvPr id="5" name="Alt Bilgi Yer Tutucusu 4">
            <a:extLst>
              <a:ext uri="{FF2B5EF4-FFF2-40B4-BE49-F238E27FC236}">
                <a16:creationId xmlns:a16="http://schemas.microsoft.com/office/drawing/2014/main" id="{09E5F0B5-DA39-42FC-90AA-C9D1DD4C3E7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B1ED54B-D01D-49F6-BA21-4E3C89BB28CC}"/>
              </a:ext>
            </a:extLst>
          </p:cNvPr>
          <p:cNvSpPr>
            <a:spLocks noGrp="1"/>
          </p:cNvSpPr>
          <p:nvPr>
            <p:ph type="sldNum" sz="quarter" idx="12"/>
          </p:nvPr>
        </p:nvSpPr>
        <p:spPr/>
        <p:txBody>
          <a:bodyPr/>
          <a:lstStyle/>
          <a:p>
            <a:fld id="{B1DEFA8C-F947-479F-BE07-76B6B3F80BF1}" type="slidenum">
              <a:rPr lang="tr-TR" smtClean="0"/>
              <a:t>‹#›</a:t>
            </a:fld>
            <a:endParaRPr lang="tr-TR"/>
          </a:p>
        </p:txBody>
      </p:sp>
    </p:spTree>
    <p:extLst>
      <p:ext uri="{BB962C8B-B14F-4D97-AF65-F5344CB8AC3E}">
        <p14:creationId xmlns:p14="http://schemas.microsoft.com/office/powerpoint/2010/main" val="1335254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7D0CD20E-4200-4C2A-8509-748A31E00AE3}"/>
              </a:ext>
            </a:extLst>
          </p:cNvPr>
          <p:cNvSpPr>
            <a:spLocks noGrp="1"/>
          </p:cNvSpPr>
          <p:nvPr>
            <p:ph type="title" orient="vert"/>
          </p:nvPr>
        </p:nvSpPr>
        <p:spPr>
          <a:xfrm>
            <a:off x="6543675" y="365125"/>
            <a:ext cx="1971675"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1E612DFA-2B69-4E23-8BC7-FFE8E91719F3}"/>
              </a:ext>
            </a:extLst>
          </p:cNvPr>
          <p:cNvSpPr>
            <a:spLocks noGrp="1"/>
          </p:cNvSpPr>
          <p:nvPr>
            <p:ph type="body" orient="vert" idx="1"/>
          </p:nvPr>
        </p:nvSpPr>
        <p:spPr>
          <a:xfrm>
            <a:off x="628650" y="365125"/>
            <a:ext cx="5800725"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F5A49BA-A3B9-43EA-8E1E-0F55911A4C38}"/>
              </a:ext>
            </a:extLst>
          </p:cNvPr>
          <p:cNvSpPr>
            <a:spLocks noGrp="1"/>
          </p:cNvSpPr>
          <p:nvPr>
            <p:ph type="dt" sz="half" idx="10"/>
          </p:nvPr>
        </p:nvSpPr>
        <p:spPr/>
        <p:txBody>
          <a:bodyPr/>
          <a:lstStyle/>
          <a:p>
            <a:fld id="{D9F75050-0E15-4C5B-92B0-66D068882F1F}" type="datetimeFigureOut">
              <a:rPr lang="tr-TR" smtClean="0"/>
              <a:t>6.01.2021</a:t>
            </a:fld>
            <a:endParaRPr lang="tr-TR"/>
          </a:p>
        </p:txBody>
      </p:sp>
      <p:sp>
        <p:nvSpPr>
          <p:cNvPr id="5" name="Alt Bilgi Yer Tutucusu 4">
            <a:extLst>
              <a:ext uri="{FF2B5EF4-FFF2-40B4-BE49-F238E27FC236}">
                <a16:creationId xmlns:a16="http://schemas.microsoft.com/office/drawing/2014/main" id="{441303BB-B2CE-42E6-A885-B0147E6588C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BC6FAA7-5A16-4E79-B74E-8EE69C550F7F}"/>
              </a:ext>
            </a:extLst>
          </p:cNvPr>
          <p:cNvSpPr>
            <a:spLocks noGrp="1"/>
          </p:cNvSpPr>
          <p:nvPr>
            <p:ph type="sldNum" sz="quarter" idx="12"/>
          </p:nvPr>
        </p:nvSpPr>
        <p:spPr/>
        <p:txBody>
          <a:bodyPr/>
          <a:lstStyle/>
          <a:p>
            <a:fld id="{B1DEFA8C-F947-479F-BE07-76B6B3F80BF1}" type="slidenum">
              <a:rPr lang="tr-TR" smtClean="0"/>
              <a:t>‹#›</a:t>
            </a:fld>
            <a:endParaRPr lang="tr-TR"/>
          </a:p>
        </p:txBody>
      </p:sp>
    </p:spTree>
    <p:extLst>
      <p:ext uri="{BB962C8B-B14F-4D97-AF65-F5344CB8AC3E}">
        <p14:creationId xmlns:p14="http://schemas.microsoft.com/office/powerpoint/2010/main" val="3546612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606891-CBFD-432D-A236-FFF3B72958AF}"/>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8B2926E-03AD-4F12-A3C8-E8BCFFF74B7A}"/>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AA6F3C4-BEB1-4922-BE9F-4B8283057F5E}"/>
              </a:ext>
            </a:extLst>
          </p:cNvPr>
          <p:cNvSpPr>
            <a:spLocks noGrp="1"/>
          </p:cNvSpPr>
          <p:nvPr>
            <p:ph type="dt" sz="half" idx="10"/>
          </p:nvPr>
        </p:nvSpPr>
        <p:spPr/>
        <p:txBody>
          <a:bodyPr/>
          <a:lstStyle/>
          <a:p>
            <a:fld id="{D9F75050-0E15-4C5B-92B0-66D068882F1F}" type="datetimeFigureOut">
              <a:rPr lang="tr-TR" smtClean="0"/>
              <a:t>6.01.2021</a:t>
            </a:fld>
            <a:endParaRPr lang="tr-TR"/>
          </a:p>
        </p:txBody>
      </p:sp>
      <p:sp>
        <p:nvSpPr>
          <p:cNvPr id="5" name="Alt Bilgi Yer Tutucusu 4">
            <a:extLst>
              <a:ext uri="{FF2B5EF4-FFF2-40B4-BE49-F238E27FC236}">
                <a16:creationId xmlns:a16="http://schemas.microsoft.com/office/drawing/2014/main" id="{40A2A4E7-34A2-491C-99B2-43CE0F42085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56280B6-15C9-4078-B69D-B6E858B5FD28}"/>
              </a:ext>
            </a:extLst>
          </p:cNvPr>
          <p:cNvSpPr>
            <a:spLocks noGrp="1"/>
          </p:cNvSpPr>
          <p:nvPr>
            <p:ph type="sldNum" sz="quarter" idx="12"/>
          </p:nvPr>
        </p:nvSpPr>
        <p:spPr/>
        <p:txBody>
          <a:bodyPr/>
          <a:lstStyle/>
          <a:p>
            <a:fld id="{B1DEFA8C-F947-479F-BE07-76B6B3F80BF1}" type="slidenum">
              <a:rPr lang="tr-TR" smtClean="0"/>
              <a:t>‹#›</a:t>
            </a:fld>
            <a:endParaRPr lang="tr-TR"/>
          </a:p>
        </p:txBody>
      </p:sp>
    </p:spTree>
    <p:extLst>
      <p:ext uri="{BB962C8B-B14F-4D97-AF65-F5344CB8AC3E}">
        <p14:creationId xmlns:p14="http://schemas.microsoft.com/office/powerpoint/2010/main" val="577310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E5E500-93E6-4615-BA7D-7D1072DD8658}"/>
              </a:ext>
            </a:extLst>
          </p:cNvPr>
          <p:cNvSpPr>
            <a:spLocks noGrp="1"/>
          </p:cNvSpPr>
          <p:nvPr>
            <p:ph type="title"/>
          </p:nvPr>
        </p:nvSpPr>
        <p:spPr>
          <a:xfrm>
            <a:off x="623888" y="1709739"/>
            <a:ext cx="7886700" cy="2852737"/>
          </a:xfrm>
        </p:spPr>
        <p:txBody>
          <a:bodyPr anchor="b"/>
          <a:lstStyle>
            <a:lvl1pPr>
              <a:defRPr sz="45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239A7EA3-4C00-46F1-AB76-F6751CE862AF}"/>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086CB8DB-7206-4BCC-8D27-912D9EEB8924}"/>
              </a:ext>
            </a:extLst>
          </p:cNvPr>
          <p:cNvSpPr>
            <a:spLocks noGrp="1"/>
          </p:cNvSpPr>
          <p:nvPr>
            <p:ph type="dt" sz="half" idx="10"/>
          </p:nvPr>
        </p:nvSpPr>
        <p:spPr/>
        <p:txBody>
          <a:bodyPr/>
          <a:lstStyle/>
          <a:p>
            <a:fld id="{D9F75050-0E15-4C5B-92B0-66D068882F1F}" type="datetimeFigureOut">
              <a:rPr lang="tr-TR" smtClean="0"/>
              <a:t>6.01.2021</a:t>
            </a:fld>
            <a:endParaRPr lang="tr-TR"/>
          </a:p>
        </p:txBody>
      </p:sp>
      <p:sp>
        <p:nvSpPr>
          <p:cNvPr id="5" name="Alt Bilgi Yer Tutucusu 4">
            <a:extLst>
              <a:ext uri="{FF2B5EF4-FFF2-40B4-BE49-F238E27FC236}">
                <a16:creationId xmlns:a16="http://schemas.microsoft.com/office/drawing/2014/main" id="{33F3737D-7155-4DC8-95CC-D9BA8A376E3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2F78C27-214B-47D0-AD82-A7EABD25BD75}"/>
              </a:ext>
            </a:extLst>
          </p:cNvPr>
          <p:cNvSpPr>
            <a:spLocks noGrp="1"/>
          </p:cNvSpPr>
          <p:nvPr>
            <p:ph type="sldNum" sz="quarter" idx="12"/>
          </p:nvPr>
        </p:nvSpPr>
        <p:spPr/>
        <p:txBody>
          <a:bodyPr/>
          <a:lstStyle/>
          <a:p>
            <a:fld id="{B1DEFA8C-F947-479F-BE07-76B6B3F80BF1}" type="slidenum">
              <a:rPr lang="tr-TR" smtClean="0"/>
              <a:t>‹#›</a:t>
            </a:fld>
            <a:endParaRPr lang="tr-TR"/>
          </a:p>
        </p:txBody>
      </p:sp>
    </p:spTree>
    <p:extLst>
      <p:ext uri="{BB962C8B-B14F-4D97-AF65-F5344CB8AC3E}">
        <p14:creationId xmlns:p14="http://schemas.microsoft.com/office/powerpoint/2010/main" val="2276168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6940E9-84D5-48CC-9513-E1270BF6A6A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7C14CCF-C5C6-4EEB-966F-C2E4432DE714}"/>
              </a:ext>
            </a:extLst>
          </p:cNvPr>
          <p:cNvSpPr>
            <a:spLocks noGrp="1"/>
          </p:cNvSpPr>
          <p:nvPr>
            <p:ph sz="half" idx="1"/>
          </p:nvPr>
        </p:nvSpPr>
        <p:spPr>
          <a:xfrm>
            <a:off x="628650" y="1825625"/>
            <a:ext cx="38862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B05B9B51-A985-4F69-A70B-7E9805B4A209}"/>
              </a:ext>
            </a:extLst>
          </p:cNvPr>
          <p:cNvSpPr>
            <a:spLocks noGrp="1"/>
          </p:cNvSpPr>
          <p:nvPr>
            <p:ph sz="half" idx="2"/>
          </p:nvPr>
        </p:nvSpPr>
        <p:spPr>
          <a:xfrm>
            <a:off x="4629150" y="1825625"/>
            <a:ext cx="38862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CD251E13-DACC-4D14-AE4C-C6B10E302D02}"/>
              </a:ext>
            </a:extLst>
          </p:cNvPr>
          <p:cNvSpPr>
            <a:spLocks noGrp="1"/>
          </p:cNvSpPr>
          <p:nvPr>
            <p:ph type="dt" sz="half" idx="10"/>
          </p:nvPr>
        </p:nvSpPr>
        <p:spPr/>
        <p:txBody>
          <a:bodyPr/>
          <a:lstStyle/>
          <a:p>
            <a:fld id="{D9F75050-0E15-4C5B-92B0-66D068882F1F}" type="datetimeFigureOut">
              <a:rPr lang="tr-TR" smtClean="0"/>
              <a:t>6.01.2021</a:t>
            </a:fld>
            <a:endParaRPr lang="tr-TR"/>
          </a:p>
        </p:txBody>
      </p:sp>
      <p:sp>
        <p:nvSpPr>
          <p:cNvPr id="6" name="Alt Bilgi Yer Tutucusu 5">
            <a:extLst>
              <a:ext uri="{FF2B5EF4-FFF2-40B4-BE49-F238E27FC236}">
                <a16:creationId xmlns:a16="http://schemas.microsoft.com/office/drawing/2014/main" id="{04CAD295-162F-4FBE-BB76-D59BE10842D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F1FA575-6EA8-4575-BE92-A10BE2D5DDFA}"/>
              </a:ext>
            </a:extLst>
          </p:cNvPr>
          <p:cNvSpPr>
            <a:spLocks noGrp="1"/>
          </p:cNvSpPr>
          <p:nvPr>
            <p:ph type="sldNum" sz="quarter" idx="12"/>
          </p:nvPr>
        </p:nvSpPr>
        <p:spPr/>
        <p:txBody>
          <a:bodyPr/>
          <a:lstStyle/>
          <a:p>
            <a:fld id="{B1DEFA8C-F947-479F-BE07-76B6B3F80BF1}" type="slidenum">
              <a:rPr lang="tr-TR" smtClean="0"/>
              <a:t>‹#›</a:t>
            </a:fld>
            <a:endParaRPr lang="tr-TR"/>
          </a:p>
        </p:txBody>
      </p:sp>
    </p:spTree>
    <p:extLst>
      <p:ext uri="{BB962C8B-B14F-4D97-AF65-F5344CB8AC3E}">
        <p14:creationId xmlns:p14="http://schemas.microsoft.com/office/powerpoint/2010/main" val="596018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4ABD99-1427-411E-B831-E9F480C86EA2}"/>
              </a:ext>
            </a:extLst>
          </p:cNvPr>
          <p:cNvSpPr>
            <a:spLocks noGrp="1"/>
          </p:cNvSpPr>
          <p:nvPr>
            <p:ph type="title"/>
          </p:nvPr>
        </p:nvSpPr>
        <p:spPr>
          <a:xfrm>
            <a:off x="629841" y="365126"/>
            <a:ext cx="78867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2BF5D36-EF64-4658-90A9-EF16F1F1BD7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694051B7-F3C9-4B1F-9311-63A81FEDFC8A}"/>
              </a:ext>
            </a:extLst>
          </p:cNvPr>
          <p:cNvSpPr>
            <a:spLocks noGrp="1"/>
          </p:cNvSpPr>
          <p:nvPr>
            <p:ph sz="half" idx="2"/>
          </p:nvPr>
        </p:nvSpPr>
        <p:spPr>
          <a:xfrm>
            <a:off x="629842" y="2505075"/>
            <a:ext cx="3868340"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D486BC76-B274-4B98-A70B-9D4430D0FCF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21F075A9-CD57-4FD7-92D2-8FC8AE73366C}"/>
              </a:ext>
            </a:extLst>
          </p:cNvPr>
          <p:cNvSpPr>
            <a:spLocks noGrp="1"/>
          </p:cNvSpPr>
          <p:nvPr>
            <p:ph sz="quarter" idx="4"/>
          </p:nvPr>
        </p:nvSpPr>
        <p:spPr>
          <a:xfrm>
            <a:off x="4629150" y="2505075"/>
            <a:ext cx="3887391"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A4920414-426B-435E-B3BD-502D5906AA8F}"/>
              </a:ext>
            </a:extLst>
          </p:cNvPr>
          <p:cNvSpPr>
            <a:spLocks noGrp="1"/>
          </p:cNvSpPr>
          <p:nvPr>
            <p:ph type="dt" sz="half" idx="10"/>
          </p:nvPr>
        </p:nvSpPr>
        <p:spPr/>
        <p:txBody>
          <a:bodyPr/>
          <a:lstStyle/>
          <a:p>
            <a:fld id="{D9F75050-0E15-4C5B-92B0-66D068882F1F}" type="datetimeFigureOut">
              <a:rPr lang="tr-TR" smtClean="0"/>
              <a:t>6.01.2021</a:t>
            </a:fld>
            <a:endParaRPr lang="tr-TR"/>
          </a:p>
        </p:txBody>
      </p:sp>
      <p:sp>
        <p:nvSpPr>
          <p:cNvPr id="8" name="Alt Bilgi Yer Tutucusu 7">
            <a:extLst>
              <a:ext uri="{FF2B5EF4-FFF2-40B4-BE49-F238E27FC236}">
                <a16:creationId xmlns:a16="http://schemas.microsoft.com/office/drawing/2014/main" id="{37CF1C1E-7EFD-4E27-8560-5B18C4F6EA2D}"/>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529D1BC3-05E0-4ADD-B714-710DAE8EA798}"/>
              </a:ext>
            </a:extLst>
          </p:cNvPr>
          <p:cNvSpPr>
            <a:spLocks noGrp="1"/>
          </p:cNvSpPr>
          <p:nvPr>
            <p:ph type="sldNum" sz="quarter" idx="12"/>
          </p:nvPr>
        </p:nvSpPr>
        <p:spPr/>
        <p:txBody>
          <a:bodyPr/>
          <a:lstStyle/>
          <a:p>
            <a:fld id="{B1DEFA8C-F947-479F-BE07-76B6B3F80BF1}" type="slidenum">
              <a:rPr lang="tr-TR" smtClean="0"/>
              <a:t>‹#›</a:t>
            </a:fld>
            <a:endParaRPr lang="tr-TR"/>
          </a:p>
        </p:txBody>
      </p:sp>
    </p:spTree>
    <p:extLst>
      <p:ext uri="{BB962C8B-B14F-4D97-AF65-F5344CB8AC3E}">
        <p14:creationId xmlns:p14="http://schemas.microsoft.com/office/powerpoint/2010/main" val="380527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BAB572-1A4A-4786-92DF-69C5927C65A2}"/>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49BC71D0-851A-4F05-8060-9D05C65965F8}"/>
              </a:ext>
            </a:extLst>
          </p:cNvPr>
          <p:cNvSpPr>
            <a:spLocks noGrp="1"/>
          </p:cNvSpPr>
          <p:nvPr>
            <p:ph type="dt" sz="half" idx="10"/>
          </p:nvPr>
        </p:nvSpPr>
        <p:spPr/>
        <p:txBody>
          <a:bodyPr/>
          <a:lstStyle/>
          <a:p>
            <a:fld id="{D9F75050-0E15-4C5B-92B0-66D068882F1F}" type="datetimeFigureOut">
              <a:rPr lang="tr-TR" smtClean="0"/>
              <a:t>6.01.2021</a:t>
            </a:fld>
            <a:endParaRPr lang="tr-TR"/>
          </a:p>
        </p:txBody>
      </p:sp>
      <p:sp>
        <p:nvSpPr>
          <p:cNvPr id="4" name="Alt Bilgi Yer Tutucusu 3">
            <a:extLst>
              <a:ext uri="{FF2B5EF4-FFF2-40B4-BE49-F238E27FC236}">
                <a16:creationId xmlns:a16="http://schemas.microsoft.com/office/drawing/2014/main" id="{C4606C85-4799-45E9-AEF2-5A0B607A7A75}"/>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7046C1FD-5C00-40A6-B348-F0EC2FBF24DE}"/>
              </a:ext>
            </a:extLst>
          </p:cNvPr>
          <p:cNvSpPr>
            <a:spLocks noGrp="1"/>
          </p:cNvSpPr>
          <p:nvPr>
            <p:ph type="sldNum" sz="quarter" idx="12"/>
          </p:nvPr>
        </p:nvSpPr>
        <p:spPr/>
        <p:txBody>
          <a:bodyPr/>
          <a:lstStyle/>
          <a:p>
            <a:fld id="{B1DEFA8C-F947-479F-BE07-76B6B3F80BF1}" type="slidenum">
              <a:rPr lang="tr-TR" smtClean="0"/>
              <a:t>‹#›</a:t>
            </a:fld>
            <a:endParaRPr lang="tr-TR"/>
          </a:p>
        </p:txBody>
      </p:sp>
    </p:spTree>
    <p:extLst>
      <p:ext uri="{BB962C8B-B14F-4D97-AF65-F5344CB8AC3E}">
        <p14:creationId xmlns:p14="http://schemas.microsoft.com/office/powerpoint/2010/main" val="3988332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CAE27D44-6E2E-467B-893B-ACCB10CA9F0A}"/>
              </a:ext>
            </a:extLst>
          </p:cNvPr>
          <p:cNvSpPr>
            <a:spLocks noGrp="1"/>
          </p:cNvSpPr>
          <p:nvPr>
            <p:ph type="dt" sz="half" idx="10"/>
          </p:nvPr>
        </p:nvSpPr>
        <p:spPr/>
        <p:txBody>
          <a:bodyPr/>
          <a:lstStyle/>
          <a:p>
            <a:fld id="{D9F75050-0E15-4C5B-92B0-66D068882F1F}" type="datetimeFigureOut">
              <a:rPr lang="tr-TR" smtClean="0"/>
              <a:t>6.01.2021</a:t>
            </a:fld>
            <a:endParaRPr lang="tr-TR"/>
          </a:p>
        </p:txBody>
      </p:sp>
      <p:sp>
        <p:nvSpPr>
          <p:cNvPr id="3" name="Alt Bilgi Yer Tutucusu 2">
            <a:extLst>
              <a:ext uri="{FF2B5EF4-FFF2-40B4-BE49-F238E27FC236}">
                <a16:creationId xmlns:a16="http://schemas.microsoft.com/office/drawing/2014/main" id="{EFB6FB7C-08C5-4DEE-90AB-B9542C6846DB}"/>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B5CBA062-82AD-4865-8600-B79B1E46D28F}"/>
              </a:ext>
            </a:extLst>
          </p:cNvPr>
          <p:cNvSpPr>
            <a:spLocks noGrp="1"/>
          </p:cNvSpPr>
          <p:nvPr>
            <p:ph type="sldNum" sz="quarter" idx="12"/>
          </p:nvPr>
        </p:nvSpPr>
        <p:spPr/>
        <p:txBody>
          <a:bodyPr/>
          <a:lstStyle/>
          <a:p>
            <a:fld id="{B1DEFA8C-F947-479F-BE07-76B6B3F80BF1}" type="slidenum">
              <a:rPr lang="tr-TR" smtClean="0"/>
              <a:t>‹#›</a:t>
            </a:fld>
            <a:endParaRPr lang="tr-TR"/>
          </a:p>
        </p:txBody>
      </p:sp>
    </p:spTree>
    <p:extLst>
      <p:ext uri="{BB962C8B-B14F-4D97-AF65-F5344CB8AC3E}">
        <p14:creationId xmlns:p14="http://schemas.microsoft.com/office/powerpoint/2010/main" val="3627369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ECB9B7-3204-4B7C-AC60-24FF4AE4ADA6}"/>
              </a:ext>
            </a:extLst>
          </p:cNvPr>
          <p:cNvSpPr>
            <a:spLocks noGrp="1"/>
          </p:cNvSpPr>
          <p:nvPr>
            <p:ph type="title"/>
          </p:nvPr>
        </p:nvSpPr>
        <p:spPr>
          <a:xfrm>
            <a:off x="629841" y="457200"/>
            <a:ext cx="2949178" cy="1600200"/>
          </a:xfrm>
        </p:spPr>
        <p:txBody>
          <a:bodyPr anchor="b"/>
          <a:lstStyle>
            <a:lvl1pPr>
              <a:defRPr sz="24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1B789732-CC98-4406-8391-299AC19CDE4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12F7E1ED-BFC0-48D9-A22A-AAB990DB648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9978A4D-4B80-40E2-AB1C-1A15B0B7A7FB}"/>
              </a:ext>
            </a:extLst>
          </p:cNvPr>
          <p:cNvSpPr>
            <a:spLocks noGrp="1"/>
          </p:cNvSpPr>
          <p:nvPr>
            <p:ph type="dt" sz="half" idx="10"/>
          </p:nvPr>
        </p:nvSpPr>
        <p:spPr/>
        <p:txBody>
          <a:bodyPr/>
          <a:lstStyle/>
          <a:p>
            <a:fld id="{D9F75050-0E15-4C5B-92B0-66D068882F1F}" type="datetimeFigureOut">
              <a:rPr lang="tr-TR" smtClean="0"/>
              <a:t>6.01.2021</a:t>
            </a:fld>
            <a:endParaRPr lang="tr-TR"/>
          </a:p>
        </p:txBody>
      </p:sp>
      <p:sp>
        <p:nvSpPr>
          <p:cNvPr id="6" name="Alt Bilgi Yer Tutucusu 5">
            <a:extLst>
              <a:ext uri="{FF2B5EF4-FFF2-40B4-BE49-F238E27FC236}">
                <a16:creationId xmlns:a16="http://schemas.microsoft.com/office/drawing/2014/main" id="{F686B500-A81E-4EF5-B189-3A4D23B2056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320509D-B5AE-4E83-989A-14FB5342D929}"/>
              </a:ext>
            </a:extLst>
          </p:cNvPr>
          <p:cNvSpPr>
            <a:spLocks noGrp="1"/>
          </p:cNvSpPr>
          <p:nvPr>
            <p:ph type="sldNum" sz="quarter" idx="12"/>
          </p:nvPr>
        </p:nvSpPr>
        <p:spPr/>
        <p:txBody>
          <a:bodyPr/>
          <a:lstStyle/>
          <a:p>
            <a:fld id="{B1DEFA8C-F947-479F-BE07-76B6B3F80BF1}" type="slidenum">
              <a:rPr lang="tr-TR" smtClean="0"/>
              <a:t>‹#›</a:t>
            </a:fld>
            <a:endParaRPr lang="tr-TR"/>
          </a:p>
        </p:txBody>
      </p:sp>
    </p:spTree>
    <p:extLst>
      <p:ext uri="{BB962C8B-B14F-4D97-AF65-F5344CB8AC3E}">
        <p14:creationId xmlns:p14="http://schemas.microsoft.com/office/powerpoint/2010/main" val="41547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9061B5-B1F8-4B3E-A434-A943CF7279C8}"/>
              </a:ext>
            </a:extLst>
          </p:cNvPr>
          <p:cNvSpPr>
            <a:spLocks noGrp="1"/>
          </p:cNvSpPr>
          <p:nvPr>
            <p:ph type="title"/>
          </p:nvPr>
        </p:nvSpPr>
        <p:spPr>
          <a:xfrm>
            <a:off x="629841" y="457200"/>
            <a:ext cx="2949178" cy="1600200"/>
          </a:xfrm>
        </p:spPr>
        <p:txBody>
          <a:bodyPr anchor="b"/>
          <a:lstStyle>
            <a:lvl1pPr>
              <a:defRPr sz="24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4F63142B-3FC9-45BB-8FE7-A8E5CE9BC91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tr-TR"/>
          </a:p>
        </p:txBody>
      </p:sp>
      <p:sp>
        <p:nvSpPr>
          <p:cNvPr id="4" name="Metin Yer Tutucusu 3">
            <a:extLst>
              <a:ext uri="{FF2B5EF4-FFF2-40B4-BE49-F238E27FC236}">
                <a16:creationId xmlns:a16="http://schemas.microsoft.com/office/drawing/2014/main" id="{29E56463-087D-4867-917E-DF0DE336520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7EDBC99-24FB-44A6-92CF-56F1847F3916}"/>
              </a:ext>
            </a:extLst>
          </p:cNvPr>
          <p:cNvSpPr>
            <a:spLocks noGrp="1"/>
          </p:cNvSpPr>
          <p:nvPr>
            <p:ph type="dt" sz="half" idx="10"/>
          </p:nvPr>
        </p:nvSpPr>
        <p:spPr/>
        <p:txBody>
          <a:bodyPr/>
          <a:lstStyle/>
          <a:p>
            <a:fld id="{D9F75050-0E15-4C5B-92B0-66D068882F1F}" type="datetimeFigureOut">
              <a:rPr lang="tr-TR" smtClean="0"/>
              <a:t>6.01.2021</a:t>
            </a:fld>
            <a:endParaRPr lang="tr-TR"/>
          </a:p>
        </p:txBody>
      </p:sp>
      <p:sp>
        <p:nvSpPr>
          <p:cNvPr id="6" name="Alt Bilgi Yer Tutucusu 5">
            <a:extLst>
              <a:ext uri="{FF2B5EF4-FFF2-40B4-BE49-F238E27FC236}">
                <a16:creationId xmlns:a16="http://schemas.microsoft.com/office/drawing/2014/main" id="{39C84D54-4576-41FD-AE42-BA33AB49BCE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B2E9CAC-C533-48E8-828D-6AABAE633D36}"/>
              </a:ext>
            </a:extLst>
          </p:cNvPr>
          <p:cNvSpPr>
            <a:spLocks noGrp="1"/>
          </p:cNvSpPr>
          <p:nvPr>
            <p:ph type="sldNum" sz="quarter" idx="12"/>
          </p:nvPr>
        </p:nvSpPr>
        <p:spPr/>
        <p:txBody>
          <a:bodyPr/>
          <a:lstStyle/>
          <a:p>
            <a:fld id="{B1DEFA8C-F947-479F-BE07-76B6B3F80BF1}" type="slidenum">
              <a:rPr lang="tr-TR" smtClean="0"/>
              <a:t>‹#›</a:t>
            </a:fld>
            <a:endParaRPr lang="tr-TR"/>
          </a:p>
        </p:txBody>
      </p:sp>
    </p:spTree>
    <p:extLst>
      <p:ext uri="{BB962C8B-B14F-4D97-AF65-F5344CB8AC3E}">
        <p14:creationId xmlns:p14="http://schemas.microsoft.com/office/powerpoint/2010/main" val="1248200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EB0B71B4-DFDA-46B9-B3B6-591FD1E7FF7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F654BF1E-F2A5-4898-B459-D8D05A13801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51262C1-910F-44EA-8803-26DF42BAE1D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9F75050-0E15-4C5B-92B0-66D068882F1F}" type="datetimeFigureOut">
              <a:rPr lang="tr-TR" smtClean="0"/>
              <a:t>6.01.2021</a:t>
            </a:fld>
            <a:endParaRPr lang="tr-TR"/>
          </a:p>
        </p:txBody>
      </p:sp>
      <p:sp>
        <p:nvSpPr>
          <p:cNvPr id="5" name="Alt Bilgi Yer Tutucusu 4">
            <a:extLst>
              <a:ext uri="{FF2B5EF4-FFF2-40B4-BE49-F238E27FC236}">
                <a16:creationId xmlns:a16="http://schemas.microsoft.com/office/drawing/2014/main" id="{373C2D37-17ED-4466-BAB2-B87A598CDA6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B221F35A-66B3-475D-BB6C-353675551A0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1DEFA8C-F947-479F-BE07-76B6B3F80BF1}" type="slidenum">
              <a:rPr lang="tr-TR" smtClean="0"/>
              <a:t>‹#›</a:t>
            </a:fld>
            <a:endParaRPr lang="tr-TR"/>
          </a:p>
        </p:txBody>
      </p:sp>
    </p:spTree>
    <p:extLst>
      <p:ext uri="{BB962C8B-B14F-4D97-AF65-F5344CB8AC3E}">
        <p14:creationId xmlns:p14="http://schemas.microsoft.com/office/powerpoint/2010/main" val="3965733317"/>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tr-T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41023" y="-934769"/>
            <a:ext cx="2424873" cy="2708393"/>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3756" y="-134088"/>
            <a:ext cx="1635955" cy="1226966"/>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713565" y="311926"/>
            <a:ext cx="4059393" cy="1911083"/>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Rectangle 48">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548980" y="1613994"/>
            <a:ext cx="1185708" cy="88928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Shape 50">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27781" y="5494508"/>
            <a:ext cx="2444907" cy="1774587"/>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Rectangle 52">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211282" y="5555951"/>
            <a:ext cx="928467" cy="69635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55" name="Freeform: Shape 54">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7311" y="1407983"/>
            <a:ext cx="5389379" cy="4042034"/>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76283" y="882212"/>
            <a:ext cx="6791435" cy="5093576"/>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Alt Başlık 2">
            <a:extLst>
              <a:ext uri="{FF2B5EF4-FFF2-40B4-BE49-F238E27FC236}">
                <a16:creationId xmlns:a16="http://schemas.microsoft.com/office/drawing/2014/main" id="{F23257EA-6A62-4ED6-998F-9B925FE4CEEB}"/>
              </a:ext>
            </a:extLst>
          </p:cNvPr>
          <p:cNvSpPr>
            <a:spLocks noGrp="1"/>
          </p:cNvSpPr>
          <p:nvPr>
            <p:ph type="subTitle" idx="1"/>
          </p:nvPr>
        </p:nvSpPr>
        <p:spPr>
          <a:xfrm>
            <a:off x="3044501" y="4187815"/>
            <a:ext cx="3122835" cy="1141851"/>
          </a:xfrm>
          <a:noFill/>
        </p:spPr>
        <p:txBody>
          <a:bodyPr>
            <a:normAutofit/>
          </a:bodyPr>
          <a:lstStyle/>
          <a:p>
            <a:r>
              <a:rPr lang="en-US" dirty="0"/>
              <a:t>WEB PAGE COMPLEXITY STUDY</a:t>
            </a:r>
            <a:endParaRPr lang="tr-TR" dirty="0"/>
          </a:p>
        </p:txBody>
      </p:sp>
      <p:sp>
        <p:nvSpPr>
          <p:cNvPr id="2" name="Başlık 1">
            <a:extLst>
              <a:ext uri="{FF2B5EF4-FFF2-40B4-BE49-F238E27FC236}">
                <a16:creationId xmlns:a16="http://schemas.microsoft.com/office/drawing/2014/main" id="{605A4E82-1427-47DE-A916-2226FF78BE68}"/>
              </a:ext>
            </a:extLst>
          </p:cNvPr>
          <p:cNvSpPr>
            <a:spLocks noGrp="1"/>
          </p:cNvSpPr>
          <p:nvPr>
            <p:ph type="ctrTitle"/>
          </p:nvPr>
        </p:nvSpPr>
        <p:spPr>
          <a:xfrm>
            <a:off x="2403481" y="2353641"/>
            <a:ext cx="4337037" cy="2150719"/>
          </a:xfrm>
          <a:noFill/>
        </p:spPr>
        <p:txBody>
          <a:bodyPr anchor="ctr">
            <a:normAutofit/>
          </a:bodyPr>
          <a:lstStyle/>
          <a:p>
            <a:r>
              <a:rPr lang="tr-TR" sz="3100" dirty="0">
                <a:solidFill>
                  <a:srgbClr val="080808"/>
                </a:solidFill>
              </a:rPr>
              <a:t>BBM 419 </a:t>
            </a:r>
            <a:br>
              <a:rPr lang="tr-TR" sz="3100" dirty="0">
                <a:solidFill>
                  <a:srgbClr val="080808"/>
                </a:solidFill>
              </a:rPr>
            </a:br>
            <a:r>
              <a:rPr lang="tr-TR" sz="3100" dirty="0">
                <a:solidFill>
                  <a:srgbClr val="080808"/>
                </a:solidFill>
              </a:rPr>
              <a:t>DESIGN PROJECT I</a:t>
            </a:r>
          </a:p>
        </p:txBody>
      </p:sp>
      <p:sp>
        <p:nvSpPr>
          <p:cNvPr id="59" name="Freeform: Shape 58">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943393" y="5778692"/>
            <a:ext cx="2231794" cy="1926608"/>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Rectangle 60">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170046" y="5363543"/>
            <a:ext cx="959985" cy="719989"/>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97720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DE9C2245-CF51-42A8-869D-4D895D4A9813}"/>
              </a:ext>
            </a:extLst>
          </p:cNvPr>
          <p:cNvSpPr>
            <a:spLocks noGrp="1"/>
          </p:cNvSpPr>
          <p:nvPr>
            <p:ph type="title"/>
          </p:nvPr>
        </p:nvSpPr>
        <p:spPr>
          <a:xfrm>
            <a:off x="482600" y="321734"/>
            <a:ext cx="8178799" cy="1135737"/>
          </a:xfrm>
        </p:spPr>
        <p:txBody>
          <a:bodyPr>
            <a:normAutofit/>
          </a:bodyPr>
          <a:lstStyle/>
          <a:p>
            <a:r>
              <a:rPr lang="tr-TR" sz="3100"/>
              <a:t>SELF EVALUATION</a:t>
            </a:r>
          </a:p>
        </p:txBody>
      </p:sp>
      <p:sp>
        <p:nvSpPr>
          <p:cNvPr id="3" name="İçerik Yer Tutucusu 2">
            <a:extLst>
              <a:ext uri="{FF2B5EF4-FFF2-40B4-BE49-F238E27FC236}">
                <a16:creationId xmlns:a16="http://schemas.microsoft.com/office/drawing/2014/main" id="{58D83C24-338F-4A02-B73E-25B79E512226}"/>
              </a:ext>
            </a:extLst>
          </p:cNvPr>
          <p:cNvSpPr>
            <a:spLocks noGrp="1"/>
          </p:cNvSpPr>
          <p:nvPr>
            <p:ph idx="1"/>
          </p:nvPr>
        </p:nvSpPr>
        <p:spPr>
          <a:xfrm>
            <a:off x="482600" y="1782981"/>
            <a:ext cx="8178799" cy="4393982"/>
          </a:xfrm>
        </p:spPr>
        <p:txBody>
          <a:bodyPr>
            <a:normAutofit/>
          </a:bodyPr>
          <a:lstStyle/>
          <a:p>
            <a:r>
              <a:rPr lang="en-US" sz="2400" dirty="0"/>
              <a:t>The biggest problem we had was about time management and not the content itself. As a team we worked well together and did the most of the work together but because of COVID-19 we couldn’t meet up so we only met up online and this brought up some issues like if someone’s internet was down we had to delay our meeting.</a:t>
            </a:r>
            <a:endParaRPr lang="tr-TR" sz="2400" dirty="0"/>
          </a:p>
          <a:p>
            <a:pPr marL="0" indent="0">
              <a:buNone/>
            </a:pPr>
            <a:endParaRPr lang="tr-TR" sz="17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08801" y="2200695"/>
            <a:ext cx="645368"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00197" y="1502156"/>
            <a:ext cx="2532832" cy="954774"/>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8518" y="5230015"/>
            <a:ext cx="2017580"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60240" y="5789405"/>
            <a:ext cx="485578"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54207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D38BF8D8-0E61-4698-9718-73D4980405D9}"/>
              </a:ext>
            </a:extLst>
          </p:cNvPr>
          <p:cNvSpPr>
            <a:spLocks noGrp="1"/>
          </p:cNvSpPr>
          <p:nvPr>
            <p:ph type="title"/>
          </p:nvPr>
        </p:nvSpPr>
        <p:spPr>
          <a:xfrm>
            <a:off x="482600" y="321734"/>
            <a:ext cx="8178799" cy="1135737"/>
          </a:xfrm>
        </p:spPr>
        <p:txBody>
          <a:bodyPr>
            <a:normAutofit/>
          </a:bodyPr>
          <a:lstStyle/>
          <a:p>
            <a:r>
              <a:rPr lang="tr-TR" sz="3100"/>
              <a:t>LESSONS LEARNED</a:t>
            </a:r>
          </a:p>
        </p:txBody>
      </p:sp>
      <p:sp>
        <p:nvSpPr>
          <p:cNvPr id="3" name="İçerik Yer Tutucusu 2">
            <a:extLst>
              <a:ext uri="{FF2B5EF4-FFF2-40B4-BE49-F238E27FC236}">
                <a16:creationId xmlns:a16="http://schemas.microsoft.com/office/drawing/2014/main" id="{AF64F251-901D-4755-B602-DA062CCEED61}"/>
              </a:ext>
            </a:extLst>
          </p:cNvPr>
          <p:cNvSpPr>
            <a:spLocks noGrp="1"/>
          </p:cNvSpPr>
          <p:nvPr>
            <p:ph idx="1"/>
          </p:nvPr>
        </p:nvSpPr>
        <p:spPr>
          <a:xfrm>
            <a:off x="482600" y="1782981"/>
            <a:ext cx="8178799" cy="4393982"/>
          </a:xfrm>
        </p:spPr>
        <p:txBody>
          <a:bodyPr>
            <a:normAutofit/>
          </a:bodyPr>
          <a:lstStyle/>
          <a:p>
            <a:r>
              <a:rPr lang="en-US" sz="2400" dirty="0"/>
              <a:t>As a team all of the material in this project was new knowledge to us, so we learnt a lot of information about a lot of fields like computer vision, machine learning, web development and database management but because we had to learn a lot of things from scratch we were a little slow during implantation.</a:t>
            </a:r>
            <a:endParaRPr lang="tr-TR" sz="2400" dirty="0"/>
          </a:p>
          <a:p>
            <a:endParaRPr lang="tr-TR" sz="17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08801" y="2200695"/>
            <a:ext cx="645368"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00197" y="1502156"/>
            <a:ext cx="2532832" cy="954774"/>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8518" y="5230015"/>
            <a:ext cx="2017580"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60240" y="5789405"/>
            <a:ext cx="485578"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52444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41023" y="-934769"/>
            <a:ext cx="2424873" cy="2708393"/>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3756" y="-134088"/>
            <a:ext cx="1635955" cy="1226966"/>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713565" y="311926"/>
            <a:ext cx="4059393" cy="1911083"/>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548980" y="1613994"/>
            <a:ext cx="1185708" cy="88928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27781" y="5494508"/>
            <a:ext cx="2444907" cy="1774587"/>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211282" y="5555951"/>
            <a:ext cx="928467" cy="69635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7311" y="1407983"/>
            <a:ext cx="5389379" cy="4042034"/>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76283" y="882212"/>
            <a:ext cx="6791435" cy="5093576"/>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Başlık 1">
            <a:extLst>
              <a:ext uri="{FF2B5EF4-FFF2-40B4-BE49-F238E27FC236}">
                <a16:creationId xmlns:a16="http://schemas.microsoft.com/office/drawing/2014/main" id="{24639CC4-C6A3-4757-8B6B-A579961F9FB3}"/>
              </a:ext>
            </a:extLst>
          </p:cNvPr>
          <p:cNvSpPr>
            <a:spLocks noGrp="1"/>
          </p:cNvSpPr>
          <p:nvPr>
            <p:ph type="title"/>
          </p:nvPr>
        </p:nvSpPr>
        <p:spPr>
          <a:xfrm>
            <a:off x="2403481" y="2353641"/>
            <a:ext cx="4337037" cy="2150719"/>
          </a:xfrm>
          <a:noFill/>
        </p:spPr>
        <p:txBody>
          <a:bodyPr vert="horz" lIns="91440" tIns="45720" rIns="91440" bIns="45720" rtlCol="0" anchor="ctr">
            <a:normAutofit/>
          </a:bodyPr>
          <a:lstStyle/>
          <a:p>
            <a:pPr algn="ctr" defTabSz="914400"/>
            <a:r>
              <a:rPr lang="tr-TR" sz="3100" kern="1200" dirty="0" err="1">
                <a:solidFill>
                  <a:srgbClr val="080808"/>
                </a:solidFill>
                <a:latin typeface="+mj-lt"/>
                <a:ea typeface="+mj-ea"/>
                <a:cs typeface="+mj-cs"/>
              </a:rPr>
              <a:t>Thank</a:t>
            </a:r>
            <a:r>
              <a:rPr lang="tr-TR" sz="3100" kern="1200" dirty="0">
                <a:solidFill>
                  <a:srgbClr val="080808"/>
                </a:solidFill>
                <a:latin typeface="+mj-lt"/>
                <a:ea typeface="+mj-ea"/>
                <a:cs typeface="+mj-cs"/>
              </a:rPr>
              <a:t> </a:t>
            </a:r>
            <a:r>
              <a:rPr lang="tr-TR" sz="3100" kern="1200" dirty="0" err="1">
                <a:solidFill>
                  <a:srgbClr val="080808"/>
                </a:solidFill>
                <a:latin typeface="+mj-lt"/>
                <a:ea typeface="+mj-ea"/>
                <a:cs typeface="+mj-cs"/>
              </a:rPr>
              <a:t>You</a:t>
            </a:r>
            <a:r>
              <a:rPr lang="tr-TR" sz="3100" kern="1200" dirty="0">
                <a:solidFill>
                  <a:srgbClr val="080808"/>
                </a:solidFill>
                <a:latin typeface="+mj-lt"/>
                <a:ea typeface="+mj-ea"/>
                <a:cs typeface="+mj-cs"/>
              </a:rPr>
              <a:t>.</a:t>
            </a:r>
            <a:endParaRPr lang="en-US" sz="3100" kern="1200" dirty="0">
              <a:solidFill>
                <a:srgbClr val="080808"/>
              </a:solidFill>
              <a:latin typeface="+mj-lt"/>
              <a:ea typeface="+mj-ea"/>
              <a:cs typeface="+mj-cs"/>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943393" y="5778692"/>
            <a:ext cx="2231794" cy="1926608"/>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170046" y="5363543"/>
            <a:ext cx="959985" cy="719989"/>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46027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36205D-6903-4262-BE8F-2D014125BDC1}"/>
              </a:ext>
            </a:extLst>
          </p:cNvPr>
          <p:cNvSpPr>
            <a:spLocks noGrp="1"/>
          </p:cNvSpPr>
          <p:nvPr>
            <p:ph type="title"/>
          </p:nvPr>
        </p:nvSpPr>
        <p:spPr>
          <a:xfrm>
            <a:off x="486696" y="629266"/>
            <a:ext cx="2750280" cy="5506358"/>
          </a:xfrm>
        </p:spPr>
        <p:txBody>
          <a:bodyPr>
            <a:normAutofit/>
          </a:bodyPr>
          <a:lstStyle/>
          <a:p>
            <a:r>
              <a:rPr lang="tr-TR" sz="3500" dirty="0"/>
              <a:t>TEAM:</a:t>
            </a:r>
          </a:p>
        </p:txBody>
      </p:sp>
      <p:sp>
        <p:nvSpPr>
          <p:cNvPr id="37" name="Rectangle 36">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8700" y="559407"/>
            <a:ext cx="4945891"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İçerik Yer Tutucusu 2">
            <a:extLst>
              <a:ext uri="{FF2B5EF4-FFF2-40B4-BE49-F238E27FC236}">
                <a16:creationId xmlns:a16="http://schemas.microsoft.com/office/drawing/2014/main" id="{50A45D86-6967-4E3A-980C-F7BA6032EEAA}"/>
              </a:ext>
            </a:extLst>
          </p:cNvPr>
          <p:cNvGraphicFramePr>
            <a:graphicFrameLocks noGrp="1"/>
          </p:cNvGraphicFramePr>
          <p:nvPr>
            <p:ph idx="1"/>
            <p:extLst>
              <p:ext uri="{D42A27DB-BD31-4B8C-83A1-F6EECF244321}">
                <p14:modId xmlns:p14="http://schemas.microsoft.com/office/powerpoint/2010/main" val="3625824348"/>
              </p:ext>
            </p:extLst>
          </p:nvPr>
        </p:nvGraphicFramePr>
        <p:xfrm>
          <a:off x="3963924" y="722376"/>
          <a:ext cx="4697730" cy="5413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4697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825E1EB5-B0E3-449F-B2D9-D6F58C56C467}"/>
              </a:ext>
            </a:extLst>
          </p:cNvPr>
          <p:cNvSpPr>
            <a:spLocks noGrp="1"/>
          </p:cNvSpPr>
          <p:nvPr>
            <p:ph type="title"/>
          </p:nvPr>
        </p:nvSpPr>
        <p:spPr>
          <a:xfrm>
            <a:off x="482600" y="1698171"/>
            <a:ext cx="2971546" cy="4516360"/>
          </a:xfrm>
        </p:spPr>
        <p:txBody>
          <a:bodyPr anchor="t">
            <a:normAutofit/>
          </a:bodyPr>
          <a:lstStyle/>
          <a:p>
            <a:r>
              <a:rPr lang="tr-TR" sz="3100" dirty="0"/>
              <a:t>INTRODUCTION:</a:t>
            </a:r>
            <a:br>
              <a:rPr lang="tr-TR" sz="3100" dirty="0"/>
            </a:br>
            <a:endParaRPr lang="tr-TR" sz="3100" dirty="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25642" y="741074"/>
            <a:ext cx="687472" cy="51560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12651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826041" y="-81546"/>
            <a:ext cx="1827638" cy="1032742"/>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909679" y="502817"/>
            <a:ext cx="645368" cy="48402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6256F8C1-3F1A-41D5-B9AB-7D762B29FA44}"/>
              </a:ext>
            </a:extLst>
          </p:cNvPr>
          <p:cNvSpPr>
            <a:spLocks noGrp="1"/>
          </p:cNvSpPr>
          <p:nvPr>
            <p:ph idx="1"/>
          </p:nvPr>
        </p:nvSpPr>
        <p:spPr>
          <a:xfrm>
            <a:off x="3802515" y="1698170"/>
            <a:ext cx="4858884" cy="4516361"/>
          </a:xfrm>
        </p:spPr>
        <p:txBody>
          <a:bodyPr>
            <a:normAutofit/>
          </a:bodyPr>
          <a:lstStyle/>
          <a:p>
            <a:r>
              <a:rPr lang="en-US" dirty="0"/>
              <a:t>Classification of the visual complexity level of web pages through CNN based learning methods.</a:t>
            </a:r>
            <a:endParaRPr lang="tr-TR" dirty="0"/>
          </a:p>
          <a:p>
            <a:r>
              <a:rPr lang="en-US" dirty="0"/>
              <a:t>    The visual appearance of web pages affects the way a user will interact with the web page contents. The layout which shapes the visual characteristics of overall appearance, the placement and visual presentation of these components influence the perceived visual complexity. At this point, the literature suggests that the visual complexity of a web page impacts the cognitive load and effort of the users when they interact with web pages.</a:t>
            </a:r>
            <a:endParaRPr lang="tr-TR" sz="17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6567" y="6115501"/>
            <a:ext cx="1120885"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5472" y="6453143"/>
            <a:ext cx="611178"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04662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İçerik Yer Tutucusu 2">
            <a:extLst>
              <a:ext uri="{FF2B5EF4-FFF2-40B4-BE49-F238E27FC236}">
                <a16:creationId xmlns:a16="http://schemas.microsoft.com/office/drawing/2014/main" id="{4A485929-A71B-4CAA-9E4E-0341DED90CA1}"/>
              </a:ext>
            </a:extLst>
          </p:cNvPr>
          <p:cNvGraphicFramePr>
            <a:graphicFrameLocks noGrp="1"/>
          </p:cNvGraphicFramePr>
          <p:nvPr>
            <p:ph idx="1"/>
            <p:extLst>
              <p:ext uri="{D42A27DB-BD31-4B8C-83A1-F6EECF244321}">
                <p14:modId xmlns:p14="http://schemas.microsoft.com/office/powerpoint/2010/main" val="3061133009"/>
              </p:ext>
            </p:extLst>
          </p:nvPr>
        </p:nvGraphicFramePr>
        <p:xfrm>
          <a:off x="627506" y="1253331"/>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6864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814370A2-50B9-4B95-88A5-D772945F52EC}"/>
              </a:ext>
            </a:extLst>
          </p:cNvPr>
          <p:cNvSpPr>
            <a:spLocks noGrp="1"/>
          </p:cNvSpPr>
          <p:nvPr>
            <p:ph type="title"/>
          </p:nvPr>
        </p:nvSpPr>
        <p:spPr>
          <a:xfrm>
            <a:off x="1210897" y="740419"/>
            <a:ext cx="2971546" cy="1480838"/>
          </a:xfrm>
        </p:spPr>
        <p:txBody>
          <a:bodyPr anchor="t">
            <a:normAutofit/>
          </a:bodyPr>
          <a:lstStyle/>
          <a:p>
            <a:r>
              <a:rPr lang="tr-TR" sz="3100" dirty="0"/>
              <a:t>METHOD:</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25642" y="741074"/>
            <a:ext cx="687472" cy="51560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12651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826041" y="-81546"/>
            <a:ext cx="1827638" cy="1032742"/>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909679" y="502817"/>
            <a:ext cx="645368" cy="48402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6567" y="6115501"/>
            <a:ext cx="1120885"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5472" y="6453143"/>
            <a:ext cx="611178"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Resim 1">
            <a:extLst>
              <a:ext uri="{FF2B5EF4-FFF2-40B4-BE49-F238E27FC236}">
                <a16:creationId xmlns:a16="http://schemas.microsoft.com/office/drawing/2014/main" id="{94885658-0667-474C-996A-964AF780A6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702" y="1424228"/>
            <a:ext cx="4619675" cy="4661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0714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D477D992-4BCD-446F-ADE6-57BD211ACFD5}"/>
              </a:ext>
            </a:extLst>
          </p:cNvPr>
          <p:cNvSpPr>
            <a:spLocks noGrp="1"/>
          </p:cNvSpPr>
          <p:nvPr>
            <p:ph type="title"/>
          </p:nvPr>
        </p:nvSpPr>
        <p:spPr>
          <a:xfrm>
            <a:off x="1200755" y="740419"/>
            <a:ext cx="2971546" cy="1082757"/>
          </a:xfrm>
        </p:spPr>
        <p:txBody>
          <a:bodyPr anchor="t">
            <a:normAutofit/>
          </a:bodyPr>
          <a:lstStyle/>
          <a:p>
            <a:r>
              <a:rPr lang="tr-TR" sz="3100" dirty="0"/>
              <a:t>TECHNICAL METHOD:</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25642" y="741074"/>
            <a:ext cx="687472" cy="51560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12651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826041" y="-81546"/>
            <a:ext cx="1827638" cy="1032742"/>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909679" y="502817"/>
            <a:ext cx="645368" cy="48402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6567" y="6115501"/>
            <a:ext cx="1120885"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5472" y="6453143"/>
            <a:ext cx="611178"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a:extLst>
              <a:ext uri="{FF2B5EF4-FFF2-40B4-BE49-F238E27FC236}">
                <a16:creationId xmlns:a16="http://schemas.microsoft.com/office/drawing/2014/main" id="{6A678ACF-139B-4022-909E-257EEB5C4D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2553" y="1844748"/>
            <a:ext cx="6409810" cy="3442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4662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33E0529F-2AFE-4175-B165-69D2C01D531F}"/>
              </a:ext>
            </a:extLst>
          </p:cNvPr>
          <p:cNvSpPr>
            <a:spLocks noGrp="1"/>
          </p:cNvSpPr>
          <p:nvPr>
            <p:ph type="title"/>
          </p:nvPr>
        </p:nvSpPr>
        <p:spPr>
          <a:xfrm>
            <a:off x="482600" y="321734"/>
            <a:ext cx="8178799" cy="1135737"/>
          </a:xfrm>
        </p:spPr>
        <p:txBody>
          <a:bodyPr>
            <a:normAutofit/>
          </a:bodyPr>
          <a:lstStyle/>
          <a:p>
            <a:r>
              <a:rPr lang="tr-TR" sz="3100" dirty="0"/>
              <a:t>TASKS:</a:t>
            </a:r>
          </a:p>
        </p:txBody>
      </p:sp>
      <p:sp>
        <p:nvSpPr>
          <p:cNvPr id="3" name="İçerik Yer Tutucusu 2">
            <a:extLst>
              <a:ext uri="{FF2B5EF4-FFF2-40B4-BE49-F238E27FC236}">
                <a16:creationId xmlns:a16="http://schemas.microsoft.com/office/drawing/2014/main" id="{7F4B5AAC-958A-4082-B209-CE98A8DE5286}"/>
              </a:ext>
            </a:extLst>
          </p:cNvPr>
          <p:cNvSpPr>
            <a:spLocks noGrp="1"/>
          </p:cNvSpPr>
          <p:nvPr>
            <p:ph idx="1"/>
          </p:nvPr>
        </p:nvSpPr>
        <p:spPr>
          <a:xfrm>
            <a:off x="482600" y="1782981"/>
            <a:ext cx="8178799" cy="4393982"/>
          </a:xfrm>
        </p:spPr>
        <p:txBody>
          <a:bodyPr>
            <a:normAutofit/>
          </a:bodyPr>
          <a:lstStyle/>
          <a:p>
            <a:r>
              <a:rPr lang="en-US" sz="2800" dirty="0"/>
              <a:t>To get the base-case webpage development</a:t>
            </a:r>
            <a:r>
              <a:rPr lang="tr-TR" sz="2800" dirty="0"/>
              <a:t>.</a:t>
            </a:r>
          </a:p>
          <a:p>
            <a:pPr marL="0" indent="0">
              <a:buNone/>
            </a:pPr>
            <a:endParaRPr lang="tr-TR" sz="2800" dirty="0"/>
          </a:p>
          <a:p>
            <a:r>
              <a:rPr lang="en-US" sz="2800" dirty="0"/>
              <a:t>Implementing the point acquired from website into database</a:t>
            </a:r>
            <a:r>
              <a:rPr lang="tr-TR" sz="2800" dirty="0"/>
              <a:t>.</a:t>
            </a:r>
          </a:p>
          <a:p>
            <a:pPr marL="0" indent="0">
              <a:buNone/>
            </a:pPr>
            <a:endParaRPr lang="tr-TR" sz="2800" dirty="0"/>
          </a:p>
          <a:p>
            <a:r>
              <a:rPr lang="en-US" sz="2800" dirty="0"/>
              <a:t>Using the data base and implementing CNN and testing.</a:t>
            </a:r>
            <a:endParaRPr lang="tr-TR" sz="2800" dirty="0"/>
          </a:p>
          <a:p>
            <a:pPr marL="0" indent="0">
              <a:buNone/>
            </a:pPr>
            <a:endParaRPr lang="tr-TR" sz="1700" dirty="0"/>
          </a:p>
        </p:txBody>
      </p:sp>
      <p:sp>
        <p:nvSpPr>
          <p:cNvPr id="44" name="Rectangle 4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08801" y="2200695"/>
            <a:ext cx="645368"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4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00197" y="1502156"/>
            <a:ext cx="2532832" cy="954774"/>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8518" y="5230015"/>
            <a:ext cx="2017580"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Rectangle 4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60240" y="5789405"/>
            <a:ext cx="485578"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656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F0BC630-584F-4223-A8CD-0FE25A8E4314}"/>
              </a:ext>
            </a:extLst>
          </p:cNvPr>
          <p:cNvSpPr>
            <a:spLocks noGrp="1"/>
          </p:cNvSpPr>
          <p:nvPr>
            <p:ph type="title"/>
          </p:nvPr>
        </p:nvSpPr>
        <p:spPr>
          <a:xfrm>
            <a:off x="630936" y="334644"/>
            <a:ext cx="7882128" cy="1076914"/>
          </a:xfrm>
        </p:spPr>
        <p:txBody>
          <a:bodyPr anchor="ctr">
            <a:normAutofit/>
          </a:bodyPr>
          <a:lstStyle/>
          <a:p>
            <a:r>
              <a:rPr lang="tr-TR" sz="3500"/>
              <a:t>PERSONAL ACCOMPLISHMENTS</a:t>
            </a:r>
          </a:p>
        </p:txBody>
      </p:sp>
      <p:sp>
        <p:nvSpPr>
          <p:cNvPr id="24" name="Rectangle 23">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079" y="0"/>
            <a:ext cx="7879842"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1512994"/>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8" name="İçerik Yer Tutucusu 2">
            <a:extLst>
              <a:ext uri="{FF2B5EF4-FFF2-40B4-BE49-F238E27FC236}">
                <a16:creationId xmlns:a16="http://schemas.microsoft.com/office/drawing/2014/main" id="{7EF5E4DD-5ABA-484B-92F5-6FBC0C9BB9B8}"/>
              </a:ext>
            </a:extLst>
          </p:cNvPr>
          <p:cNvGraphicFramePr>
            <a:graphicFrameLocks noGrp="1"/>
          </p:cNvGraphicFramePr>
          <p:nvPr>
            <p:ph idx="1"/>
            <p:extLst>
              <p:ext uri="{D42A27DB-BD31-4B8C-83A1-F6EECF244321}">
                <p14:modId xmlns:p14="http://schemas.microsoft.com/office/powerpoint/2010/main" val="1572388221"/>
              </p:ext>
            </p:extLst>
          </p:nvPr>
        </p:nvGraphicFramePr>
        <p:xfrm>
          <a:off x="628650" y="1737360"/>
          <a:ext cx="7879842"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9269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3CA023DA-0808-4870-9151-E6A6BA69C298}"/>
              </a:ext>
            </a:extLst>
          </p:cNvPr>
          <p:cNvSpPr>
            <a:spLocks noGrp="1"/>
          </p:cNvSpPr>
          <p:nvPr>
            <p:ph type="title"/>
          </p:nvPr>
        </p:nvSpPr>
        <p:spPr>
          <a:xfrm>
            <a:off x="482600" y="321734"/>
            <a:ext cx="8178799" cy="1135737"/>
          </a:xfrm>
        </p:spPr>
        <p:txBody>
          <a:bodyPr>
            <a:normAutofit/>
          </a:bodyPr>
          <a:lstStyle/>
          <a:p>
            <a:r>
              <a:rPr lang="tr-TR" sz="3100"/>
              <a:t>RISKS WE ENCOUNTERED AND SOLUTIONS</a:t>
            </a:r>
          </a:p>
        </p:txBody>
      </p:sp>
      <p:sp>
        <p:nvSpPr>
          <p:cNvPr id="25" name="Rectangle 2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08801" y="2200695"/>
            <a:ext cx="645368"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00197" y="1502156"/>
            <a:ext cx="2532832" cy="954774"/>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8518" y="5230015"/>
            <a:ext cx="2017580"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60240" y="5789405"/>
            <a:ext cx="485578"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İçerik Yer Tutucusu 2">
            <a:extLst>
              <a:ext uri="{FF2B5EF4-FFF2-40B4-BE49-F238E27FC236}">
                <a16:creationId xmlns:a16="http://schemas.microsoft.com/office/drawing/2014/main" id="{B92C2376-DEF2-4884-AC3C-9FC4EB52B6E0}"/>
              </a:ext>
            </a:extLst>
          </p:cNvPr>
          <p:cNvGraphicFramePr>
            <a:graphicFrameLocks noGrp="1"/>
          </p:cNvGraphicFramePr>
          <p:nvPr>
            <p:ph idx="1"/>
            <p:extLst>
              <p:ext uri="{D42A27DB-BD31-4B8C-83A1-F6EECF244321}">
                <p14:modId xmlns:p14="http://schemas.microsoft.com/office/powerpoint/2010/main" val="1334773596"/>
              </p:ext>
            </p:extLst>
          </p:nvPr>
        </p:nvGraphicFramePr>
        <p:xfrm>
          <a:off x="1987803" y="1779205"/>
          <a:ext cx="5168391" cy="4393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7279128"/>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541</Words>
  <Application>Microsoft Office PowerPoint</Application>
  <PresentationFormat>Ekran Gösterisi (4:3)</PresentationFormat>
  <Paragraphs>37</Paragraphs>
  <Slides>12</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12</vt:i4>
      </vt:variant>
    </vt:vector>
  </HeadingPairs>
  <TitlesOfParts>
    <vt:vector size="16" baseType="lpstr">
      <vt:lpstr>Arial</vt:lpstr>
      <vt:lpstr>Calibri</vt:lpstr>
      <vt:lpstr>Calibri Light</vt:lpstr>
      <vt:lpstr>Office Teması</vt:lpstr>
      <vt:lpstr>BBM 419  DESIGN PROJECT I</vt:lpstr>
      <vt:lpstr>TEAM:</vt:lpstr>
      <vt:lpstr>INTRODUCTION: </vt:lpstr>
      <vt:lpstr>PowerPoint Sunusu</vt:lpstr>
      <vt:lpstr>METHOD:</vt:lpstr>
      <vt:lpstr>TECHNICAL METHOD:</vt:lpstr>
      <vt:lpstr>TASKS:</vt:lpstr>
      <vt:lpstr>PERSONAL ACCOMPLISHMENTS</vt:lpstr>
      <vt:lpstr>RISKS WE ENCOUNTERED AND SOLUTIONS</vt:lpstr>
      <vt:lpstr>SELF EVALUATION</vt:lpstr>
      <vt:lpstr>LESSONS LEARNED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BBM 419  DESIGN PROJECT I</dc:title>
  <dc:creator>deniz aktaş</dc:creator>
  <cp:lastModifiedBy>deniz aktaş</cp:lastModifiedBy>
  <cp:revision>2</cp:revision>
  <dcterms:created xsi:type="dcterms:W3CDTF">2021-01-06T16:06:49Z</dcterms:created>
  <dcterms:modified xsi:type="dcterms:W3CDTF">2021-01-06T16:10:58Z</dcterms:modified>
</cp:coreProperties>
</file>