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Elbow Method for KMeans</a:t>
            </a:r>
          </a:p>
        </p:txBody>
      </p:sp>
      <p:pic>
        <p:nvPicPr>
          <p:cNvPr id="3" name="Picture 2" descr="elbow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Silhouette Score</a:t>
            </a:r>
          </a:p>
        </p:txBody>
      </p:sp>
      <p:pic>
        <p:nvPicPr>
          <p:cNvPr id="3" name="Picture 2" descr="silhouette_sco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KMeans Clusters</a:t>
            </a:r>
          </a:p>
        </p:txBody>
      </p:sp>
      <p:pic>
        <p:nvPicPr>
          <p:cNvPr id="3" name="Picture 2" descr="kmeans_clust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DBSCAN Clusters</a:t>
            </a:r>
          </a:p>
        </p:txBody>
      </p:sp>
      <p:pic>
        <p:nvPicPr>
          <p:cNvPr id="3" name="Picture 2" descr="dbscan_clust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