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437D9-1D68-DA2D-1677-8A999F43A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CF60C1-14C9-E27D-B0C1-959322909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13197-35B6-405B-5A3A-D47B437B3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6673-3E1C-4086-8D60-2773329CAE6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E4689-7A21-47BE-2D98-714C522E7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5B262-2299-D3DF-99A4-184E0256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87883-6EB4-4EB4-9D65-3B707C350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2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49E68-049B-52AA-1585-48F2B5680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47981-F17F-FD75-32E7-728415625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1BD7B-9622-97B1-6B56-2BC5B3003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6673-3E1C-4086-8D60-2773329CAE6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88E35-8F36-1226-FA57-C100477EE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4C0A3-D9C5-864A-EFC4-207146346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87883-6EB4-4EB4-9D65-3B707C350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45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455F01-6629-3474-927C-ACD791158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EE53E-9E48-9436-EA0E-E51A3DAFE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E4269-C071-D409-1EF4-546F4755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6673-3E1C-4086-8D60-2773329CAE6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C74AB-9EAF-8374-6810-A6EC61FC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68F2D-843C-E3CB-1B53-48112A1B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87883-6EB4-4EB4-9D65-3B707C350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9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54FD-4EF4-55CE-57DD-59B70C970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A3CFC-3F21-E2F9-E7C5-5321F33EC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4984E-C7CD-79C2-F2E1-63FE5FD3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6673-3E1C-4086-8D60-2773329CAE6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053BC-CB1D-7771-FCA3-868E76E5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F6275-78F3-89E9-68F4-96C6FA14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87883-6EB4-4EB4-9D65-3B707C350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69AE-B45B-2370-0F24-FB5CCB92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0617D-FF6F-5142-5C91-02F676A57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FA84E-3C55-50C8-4FF2-B113F0E1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6673-3E1C-4086-8D60-2773329CAE6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A6A73-D5D8-FEE8-0178-722ECD24C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4C24D-885C-EE53-95DC-547F144D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87883-6EB4-4EB4-9D65-3B707C350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9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F8872-1047-5D24-8958-12E653CB2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65261-C9CA-9A5C-1353-247D9B6C9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C08EF-1F05-3D69-A1D9-5E0816299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EF60D-C4E9-E67C-36FC-5A54FF356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6673-3E1C-4086-8D60-2773329CAE6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33AB6-CBDE-6E60-D88B-9D94E63EB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F232E-9DF9-3652-971A-89230F6C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87883-6EB4-4EB4-9D65-3B707C350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3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86B1-4D3D-3DD0-7601-96E56952C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747FE-C0A2-6AE4-214E-0F2F61F35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9BA92-42C8-1B43-484A-B1D9D4416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E0AA3B-9BD5-162F-AD41-127ABE51C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12D6B4-FD1A-8F4E-1432-86D5D7D256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7CABEE-902C-6EF1-A36B-430C8088D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6673-3E1C-4086-8D60-2773329CAE6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35DA56-C7F3-62DB-6B35-8114E9314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0CC0F-89C0-7DA3-0012-AF46761E7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87883-6EB4-4EB4-9D65-3B707C350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4DD96-206F-B490-3053-2033ECDDD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EA0515-A3A3-51BE-40FA-7BF86702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6673-3E1C-4086-8D60-2773329CAE6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3B9E5-2F3F-C158-C2BF-2A227BE0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693B75-8E8C-284A-0BBA-B798DDC5F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87883-6EB4-4EB4-9D65-3B707C350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7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F4E21A-2FE9-6AB4-C3D7-1B76D54FD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6673-3E1C-4086-8D60-2773329CAE6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CFE31B-9B66-BB73-0429-913F8D2F7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E5FEF-22AC-038A-B663-B3C85F3A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87883-6EB4-4EB4-9D65-3B707C350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36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AEEC-72F9-2891-F7FC-C55D9F17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819B4-C090-8EAD-5B42-6F7E5720B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3C2CB-EEDE-9406-4C8D-E2A4BD459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84675-D849-3DC2-457C-59A3364D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6673-3E1C-4086-8D60-2773329CAE6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EC45D-CE9E-9830-EFB0-FF945873E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FE929-B8FA-B5D0-797F-8EAFA37B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87883-6EB4-4EB4-9D65-3B707C350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7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34722-D585-7A8E-E547-B681DDB26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F7B741-DC6C-12A1-2C8A-DE590C796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3A101-D3A6-9FB9-502B-4F87D64C6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9C1DC-2CCB-C1B1-C256-497BF86E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6673-3E1C-4086-8D60-2773329CAE6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B6E99-16E2-3CE0-BC31-F78911161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10768-E0A4-7200-43D7-8F3552EA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87883-6EB4-4EB4-9D65-3B707C350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2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393128-2730-CB2E-E3AD-9A7766706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872B5-A2B6-8765-ABA5-775871131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2DCC0-3F90-CAC5-9322-88D711F4E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56673-3E1C-4086-8D60-2773329CAE6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B3ED1-D8CB-68C4-8545-1DB8EA1A2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D5F05-A28F-3101-3D3B-1FB804211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87883-6EB4-4EB4-9D65-3B707C350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59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6C788267-F65D-3133-E174-53168605D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357" y="1127702"/>
            <a:ext cx="914400" cy="9144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4F3C1A-6042-358D-1ADA-BFBC377E3A87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1784757" y="1584902"/>
            <a:ext cx="3470583" cy="1415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E3F7CE-3DE4-3A57-F3D0-F943885FC8FE}"/>
              </a:ext>
            </a:extLst>
          </p:cNvPr>
          <p:cNvSpPr txBox="1"/>
          <p:nvPr/>
        </p:nvSpPr>
        <p:spPr>
          <a:xfrm>
            <a:off x="2387540" y="126175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ENTERS PASSWORD</a:t>
            </a:r>
          </a:p>
          <a:p>
            <a:r>
              <a:rPr lang="en-US" dirty="0"/>
              <a:t> WHEN SIGNING UP</a:t>
            </a:r>
          </a:p>
        </p:txBody>
      </p:sp>
      <p:pic>
        <p:nvPicPr>
          <p:cNvPr id="11" name="Graphic 10" descr="Slot Machine with solid fill">
            <a:extLst>
              <a:ext uri="{FF2B5EF4-FFF2-40B4-BE49-F238E27FC236}">
                <a16:creationId xmlns:a16="http://schemas.microsoft.com/office/drawing/2014/main" id="{924A0FDB-D5A3-AB98-6B83-341F1085B8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55340" y="2543235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2BDDFE-1768-38AF-AB52-8117D24AAEFC}"/>
              </a:ext>
            </a:extLst>
          </p:cNvPr>
          <p:cNvSpPr txBox="1"/>
          <p:nvPr/>
        </p:nvSpPr>
        <p:spPr>
          <a:xfrm flipH="1">
            <a:off x="1003424" y="2042102"/>
            <a:ext cx="76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530814-E099-161B-A728-8AF10BE2E948}"/>
              </a:ext>
            </a:extLst>
          </p:cNvPr>
          <p:cNvSpPr txBox="1"/>
          <p:nvPr/>
        </p:nvSpPr>
        <p:spPr>
          <a:xfrm>
            <a:off x="4903636" y="3323579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F(x)</a:t>
            </a:r>
          </a:p>
          <a:p>
            <a:pPr algn="ctr"/>
            <a:r>
              <a:rPr lang="en-US" b="1" dirty="0"/>
              <a:t>Hash Function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4ED418-9529-0FEC-2C1B-28103057FBC6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 flipV="1">
            <a:off x="6169740" y="1808130"/>
            <a:ext cx="2191552" cy="11923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Database with solid fill">
            <a:extLst>
              <a:ext uri="{FF2B5EF4-FFF2-40B4-BE49-F238E27FC236}">
                <a16:creationId xmlns:a16="http://schemas.microsoft.com/office/drawing/2014/main" id="{D091B2C8-F273-DE1F-148A-779A178118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61292" y="1350930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9546BD8-CB19-034B-7C3B-2BA80AB0F6F4}"/>
              </a:ext>
            </a:extLst>
          </p:cNvPr>
          <p:cNvSpPr txBox="1"/>
          <p:nvPr/>
        </p:nvSpPr>
        <p:spPr>
          <a:xfrm>
            <a:off x="9275692" y="1579531"/>
            <a:ext cx="215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 SAVES THE HASH</a:t>
            </a:r>
          </a:p>
        </p:txBody>
      </p:sp>
      <p:pic>
        <p:nvPicPr>
          <p:cNvPr id="25" name="Graphic 24" descr="User with solid fill">
            <a:extLst>
              <a:ext uri="{FF2B5EF4-FFF2-40B4-BE49-F238E27FC236}">
                <a16:creationId xmlns:a16="http://schemas.microsoft.com/office/drawing/2014/main" id="{521AE59B-1112-71D5-BE4C-293425A26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357" y="3901499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B9AA0B0-91C2-81CC-2F6F-7495C33F4990}"/>
              </a:ext>
            </a:extLst>
          </p:cNvPr>
          <p:cNvSpPr txBox="1"/>
          <p:nvPr/>
        </p:nvSpPr>
        <p:spPr>
          <a:xfrm flipH="1">
            <a:off x="1003424" y="4815899"/>
            <a:ext cx="64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65A703B-B48B-E415-D653-7A60A3290979}"/>
              </a:ext>
            </a:extLst>
          </p:cNvPr>
          <p:cNvCxnSpPr>
            <a:cxnSpLocks/>
            <a:stCxn id="25" idx="3"/>
            <a:endCxn id="11" idx="1"/>
          </p:cNvCxnSpPr>
          <p:nvPr/>
        </p:nvCxnSpPr>
        <p:spPr>
          <a:xfrm flipV="1">
            <a:off x="1784757" y="3000435"/>
            <a:ext cx="3470583" cy="13582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98AB7B8-9783-E9A0-305B-0F29D159E361}"/>
              </a:ext>
            </a:extLst>
          </p:cNvPr>
          <p:cNvSpPr txBox="1"/>
          <p:nvPr/>
        </p:nvSpPr>
        <p:spPr>
          <a:xfrm>
            <a:off x="2352640" y="4174050"/>
            <a:ext cx="203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ENTERS PASSWORD</a:t>
            </a:r>
          </a:p>
          <a:p>
            <a:r>
              <a:rPr lang="en-US" dirty="0"/>
              <a:t> WHEN SIGNING IN</a:t>
            </a:r>
          </a:p>
        </p:txBody>
      </p: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281340D6-34CF-6923-1630-28009BB9E5B6}"/>
              </a:ext>
            </a:extLst>
          </p:cNvPr>
          <p:cNvSpPr/>
          <p:nvPr/>
        </p:nvSpPr>
        <p:spPr>
          <a:xfrm>
            <a:off x="8361292" y="4013557"/>
            <a:ext cx="2441179" cy="117167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ARE THESE SAME?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964240-D2A7-A582-F01B-AF5D06E047A7}"/>
              </a:ext>
            </a:extLst>
          </p:cNvPr>
          <p:cNvCxnSpPr>
            <a:cxnSpLocks/>
            <a:stCxn id="11" idx="3"/>
            <a:endCxn id="32" idx="1"/>
          </p:cNvCxnSpPr>
          <p:nvPr/>
        </p:nvCxnSpPr>
        <p:spPr>
          <a:xfrm>
            <a:off x="6169740" y="3000435"/>
            <a:ext cx="2191552" cy="15989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08A2DAB-5BD8-80C2-178B-E29124F7ED6D}"/>
              </a:ext>
            </a:extLst>
          </p:cNvPr>
          <p:cNvCxnSpPr>
            <a:cxnSpLocks/>
            <a:stCxn id="21" idx="2"/>
            <a:endCxn id="32" idx="3"/>
          </p:cNvCxnSpPr>
          <p:nvPr/>
        </p:nvCxnSpPr>
        <p:spPr>
          <a:xfrm rot="16200000" flipH="1">
            <a:off x="8643449" y="2440372"/>
            <a:ext cx="2334064" cy="1983979"/>
          </a:xfrm>
          <a:prstGeom prst="bentConnector4">
            <a:avLst>
              <a:gd name="adj1" fmla="val 37450"/>
              <a:gd name="adj2" fmla="val 11152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AAEAD4D-276E-1FD4-D22B-4FB65C5E6924}"/>
              </a:ext>
            </a:extLst>
          </p:cNvPr>
          <p:cNvCxnSpPr/>
          <p:nvPr/>
        </p:nvCxnSpPr>
        <p:spPr>
          <a:xfrm flipH="1">
            <a:off x="7673788" y="4894729"/>
            <a:ext cx="1304365" cy="5154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0BD49F2-F5B7-D730-53A4-0DF9881DE72E}"/>
              </a:ext>
            </a:extLst>
          </p:cNvPr>
          <p:cNvCxnSpPr>
            <a:cxnSpLocks/>
          </p:cNvCxnSpPr>
          <p:nvPr/>
        </p:nvCxnSpPr>
        <p:spPr>
          <a:xfrm>
            <a:off x="10224247" y="4915860"/>
            <a:ext cx="1004047" cy="5154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A50A601-07C4-397B-3B6E-2D4ADECDCAB5}"/>
              </a:ext>
            </a:extLst>
          </p:cNvPr>
          <p:cNvSpPr txBox="1"/>
          <p:nvPr/>
        </p:nvSpPr>
        <p:spPr>
          <a:xfrm>
            <a:off x="5849470" y="5410200"/>
            <a:ext cx="255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  <a:r>
              <a:rPr lang="en-US" dirty="0"/>
              <a:t>, LOG IN SUCCESSFUL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8075A19-7A6B-B027-FC58-9F00117E117C}"/>
              </a:ext>
            </a:extLst>
          </p:cNvPr>
          <p:cNvSpPr txBox="1"/>
          <p:nvPr/>
        </p:nvSpPr>
        <p:spPr>
          <a:xfrm>
            <a:off x="10029600" y="5431331"/>
            <a:ext cx="198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  <a:r>
              <a:rPr lang="en-US" dirty="0"/>
              <a:t>, LOG IN FAILED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1A0E94-05A3-8B71-483F-85F55367CA4F}"/>
              </a:ext>
            </a:extLst>
          </p:cNvPr>
          <p:cNvSpPr txBox="1"/>
          <p:nvPr/>
        </p:nvSpPr>
        <p:spPr>
          <a:xfrm>
            <a:off x="6371521" y="2782541"/>
            <a:ext cx="1787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PRODUCES HASH</a:t>
            </a:r>
          </a:p>
          <a:p>
            <a:pPr algn="ctr"/>
            <a:r>
              <a:rPr lang="en-US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981832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41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Emircan Tepe</dc:creator>
  <cp:lastModifiedBy>Emircan Tepe</cp:lastModifiedBy>
  <cp:revision>3</cp:revision>
  <dcterms:created xsi:type="dcterms:W3CDTF">2022-12-21T07:51:35Z</dcterms:created>
  <dcterms:modified xsi:type="dcterms:W3CDTF">2022-12-21T08:36:59Z</dcterms:modified>
</cp:coreProperties>
</file>