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Lor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672a12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672a12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672a127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672a127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672a12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672a12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672a127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672a127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672a127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672a127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57125" y="741150"/>
            <a:ext cx="4409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/>
              <a:t>SPRINT REVIEW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/>
              <a:t>of the Project </a:t>
            </a:r>
            <a:r>
              <a:rPr lang="tr" sz="4000">
                <a:latin typeface="Georgia"/>
                <a:ea typeface="Georgia"/>
                <a:cs typeface="Georgia"/>
                <a:sym typeface="Georgia"/>
              </a:rPr>
              <a:t>Wall-E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7200" y="2140250"/>
            <a:ext cx="39414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Georgia"/>
                <a:ea typeface="Georgia"/>
                <a:cs typeface="Georgia"/>
                <a:sym typeface="Georgia"/>
              </a:rPr>
              <a:t>Ataberk Sevim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latin typeface="Georgia"/>
                <a:ea typeface="Georgia"/>
                <a:cs typeface="Georgia"/>
                <a:sym typeface="Georgia"/>
              </a:rPr>
              <a:t>Deniz Aleyna Akbaşaran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Georgia"/>
                <a:ea typeface="Georgia"/>
                <a:cs typeface="Georgia"/>
                <a:sym typeface="Georgia"/>
              </a:rPr>
              <a:t>Deniz Karadayı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Georgia"/>
                <a:ea typeface="Georgia"/>
                <a:cs typeface="Georgia"/>
                <a:sym typeface="Georgia"/>
              </a:rPr>
              <a:t>Görkem Çoklar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985975" y="358750"/>
            <a:ext cx="1448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pen Sans"/>
                <a:ea typeface="Open Sans"/>
                <a:cs typeface="Open Sans"/>
                <a:sym typeface="Open Sans"/>
              </a:rPr>
              <a:t>24.06.2019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278425" y="2278350"/>
            <a:ext cx="3167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Name: </a:t>
            </a:r>
            <a:r>
              <a:rPr lang="tr" sz="2100">
                <a:solidFill>
                  <a:schemeClr val="dk1"/>
                </a:solidFill>
              </a:rPr>
              <a:t>BIG4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Product Backlog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tr" sz="1700">
                <a:solidFill>
                  <a:srgbClr val="990000"/>
                </a:solidFill>
              </a:rPr>
              <a:t>İşletim sistemi içerisinden tetiklenen bir komut ile ileri ve geri gidebilen araç.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tr" sz="1700">
                <a:solidFill>
                  <a:srgbClr val="990000"/>
                </a:solidFill>
              </a:rPr>
              <a:t>İşletim sistemi içerisinden tetiklenen bir komut ile sağa ve sola dönebilen araç.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tr" sz="1700">
                <a:solidFill>
                  <a:srgbClr val="990000"/>
                </a:solidFill>
              </a:rPr>
              <a:t>Bir engel gördüğünde tepki veren (duran/ geri, sağa ya da sola dönen) araç.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tr" sz="1700">
                <a:solidFill>
                  <a:srgbClr val="990000"/>
                </a:solidFill>
              </a:rPr>
              <a:t>Düz bir çizgiyi takip edebilen araç.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●"/>
            </a:pPr>
            <a:r>
              <a:rPr lang="tr" sz="1700">
                <a:solidFill>
                  <a:srgbClr val="990000"/>
                </a:solidFill>
              </a:rPr>
              <a:t>Sağa / sola dönen bir çizgiyi takip edebilen araç.</a:t>
            </a:r>
            <a:endParaRPr sz="17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Bir RFID’ deki yönergeleri (sağa dön, 5 saniye sonra dur, olduğun yerde dön vb.) okuyarak hareketini buna göre planlayabilen araç.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Bir görüntüde belirtilen yönergeleri (sağa dön, 5 saniye sonra dur, olduğun yerde dön vb.) okuyarak hareketini buna göre planlayabilen araç.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Sprint Backlog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Python öğrenilmesi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İşletim sistemine karar verilmesi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İşletim sisteminin kurulması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Access pointin ayarlanması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Raspberry Pi’ ın kablosuz bağlantısının anlaşılması ve sağlanması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Robotun tasarımına karar verilmesi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Robotun montajı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Robotun düz ilerlemesinin sağlanması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Robotun sağa-sola dönüşünün sağlanması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Distance sensörün kurulumu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Sprint Backlog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Çizgi takip sensörünün montajı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Robotun düz bir çizgide ilerlemesinin sağlanması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Robotun çizgiye göre yön değiştirmesinin sağlanması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Dönüşlerdeki güç sorununun giderilmesi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Kullanıcıdan komut alarak yol ayrımında sağa-sola dönüşün sağlanması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Sensörlerin mükemmelleştirilmesi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Parkur yapısına karar verilmesi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Burndown Chart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5009625" y="247325"/>
            <a:ext cx="4574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200">
                <a:latin typeface="Lora"/>
                <a:ea typeface="Lora"/>
                <a:cs typeface="Lora"/>
                <a:sym typeface="Lora"/>
              </a:rPr>
              <a:t>Dinlediğiniz için teşekkürler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5064175" y="2077700"/>
            <a:ext cx="45744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Bir dahaki sprint’te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görüşmek üzere...</a:t>
            </a:r>
            <a:endParaRPr sz="2400"/>
          </a:p>
        </p:txBody>
      </p:sp>
      <p:sp>
        <p:nvSpPr>
          <p:cNvPr id="97" name="Google Shape;97;p18"/>
          <p:cNvSpPr txBox="1"/>
          <p:nvPr/>
        </p:nvSpPr>
        <p:spPr>
          <a:xfrm>
            <a:off x="7091250" y="3516825"/>
            <a:ext cx="802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latin typeface="Lora"/>
                <a:ea typeface="Lora"/>
                <a:cs typeface="Lora"/>
                <a:sym typeface="Lora"/>
              </a:rPr>
              <a:t>BIG4</a:t>
            </a:r>
            <a:endParaRPr b="1" sz="18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