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13" autoAdjust="0"/>
  </p:normalViewPr>
  <p:slideViewPr>
    <p:cSldViewPr snapToGrid="0" snapToObjects="1">
      <p:cViewPr varScale="1">
        <p:scale>
          <a:sx n="78" d="100"/>
          <a:sy n="78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D400B-B200-2F4F-AC08-A038D841E60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A70EA-5699-9841-A617-B9D35BB1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A70EA-5699-9841-A617-B9D35BB1C7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3E54-3283-F44F-BDBA-D9EE3F80400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F53-6BCB-3944-B778-1B8E6DD7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3E54-3283-F44F-BDBA-D9EE3F80400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F53-6BCB-3944-B778-1B8E6DD7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9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3E54-3283-F44F-BDBA-D9EE3F80400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F53-6BCB-3944-B778-1B8E6DD7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3E54-3283-F44F-BDBA-D9EE3F80400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F53-6BCB-3944-B778-1B8E6DD7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3E54-3283-F44F-BDBA-D9EE3F80400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F53-6BCB-3944-B778-1B8E6DD7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3E54-3283-F44F-BDBA-D9EE3F80400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F53-6BCB-3944-B778-1B8E6DD7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3E54-3283-F44F-BDBA-D9EE3F80400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F53-6BCB-3944-B778-1B8E6DD7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3E54-3283-F44F-BDBA-D9EE3F80400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F53-6BCB-3944-B778-1B8E6DD7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4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3E54-3283-F44F-BDBA-D9EE3F80400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F53-6BCB-3944-B778-1B8E6DD7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3E54-3283-F44F-BDBA-D9EE3F80400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F53-6BCB-3944-B778-1B8E6DD7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3E54-3283-F44F-BDBA-D9EE3F80400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F53-6BCB-3944-B778-1B8E6DD7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4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A3E54-3283-F44F-BDBA-D9EE3F80400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AF53-6BCB-3944-B778-1B8E6DD7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0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Rewind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Deniz Skantz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247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/ Initial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228"/>
            <a:ext cx="5534328" cy="2697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Purpose 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Rewind is a fun app that shows you information about the day that you were born.  What were the top 10 hits?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All you have to do is put in your birth date and hit enter. 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If you like any of list on the results add it to your playlist, you can edit, delete and add a new song to your playlist. </a:t>
            </a:r>
            <a:br>
              <a:rPr lang="en-US" sz="1800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7-12-05 at 11.14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63" y="1860908"/>
            <a:ext cx="2458437" cy="199748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599" y="3858388"/>
            <a:ext cx="8077201" cy="299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Initial Thoughts </a:t>
            </a:r>
          </a:p>
          <a:p>
            <a:pPr>
              <a:lnSpc>
                <a:spcPct val="110000"/>
              </a:lnSpc>
            </a:pPr>
            <a:r>
              <a:rPr lang="en-US" sz="1600" dirty="0" smtClean="0"/>
              <a:t>Have multiple sources of data from different </a:t>
            </a:r>
            <a:r>
              <a:rPr lang="en-US" sz="1600" dirty="0" err="1" smtClean="0"/>
              <a:t>apis</a:t>
            </a:r>
            <a:r>
              <a:rPr lang="en-US" sz="1600" dirty="0" smtClean="0"/>
              <a:t> so that whoever puts in the date would get information on top music, top news and the fashion trends.</a:t>
            </a:r>
          </a:p>
          <a:p>
            <a:pPr>
              <a:lnSpc>
                <a:spcPct val="110000"/>
              </a:lnSpc>
            </a:pPr>
            <a:r>
              <a:rPr lang="en-US" sz="1600" dirty="0" smtClean="0"/>
              <a:t>User should  only make edits or deletes when they are logged in with their username and password. And they should be able to store their information when they re-login.</a:t>
            </a:r>
          </a:p>
          <a:p>
            <a:pPr>
              <a:lnSpc>
                <a:spcPct val="110000"/>
              </a:lnSpc>
            </a:pPr>
            <a:r>
              <a:rPr lang="en-US" sz="1600" dirty="0" smtClean="0"/>
              <a:t>Have an image of the top song pop up. </a:t>
            </a:r>
            <a:endParaRPr lang="en-US" sz="1600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0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4" name="Picture 3" descr="1-Welcome-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8" y="1404986"/>
            <a:ext cx="1811788" cy="1607812"/>
          </a:xfrm>
          <a:prstGeom prst="rect">
            <a:avLst/>
          </a:prstGeom>
        </p:spPr>
      </p:pic>
      <p:pic>
        <p:nvPicPr>
          <p:cNvPr id="5" name="Picture 4" descr="2-Bday-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88" y="2450567"/>
            <a:ext cx="2383647" cy="2315930"/>
          </a:xfrm>
          <a:prstGeom prst="rect">
            <a:avLst/>
          </a:prstGeom>
        </p:spPr>
      </p:pic>
      <p:pic>
        <p:nvPicPr>
          <p:cNvPr id="8" name="Picture 7" descr="4-Playlist-P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60" y="3735821"/>
            <a:ext cx="2010932" cy="1816541"/>
          </a:xfrm>
          <a:prstGeom prst="rect">
            <a:avLst/>
          </a:prstGeom>
        </p:spPr>
      </p:pic>
      <p:pic>
        <p:nvPicPr>
          <p:cNvPr id="9" name="Picture 8" descr="24879256_10155984206136055_1365928414_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1134" y="1478779"/>
            <a:ext cx="2633894" cy="3331600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238488" y="869215"/>
            <a:ext cx="4077797" cy="9584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Welcome</a:t>
            </a:r>
            <a:endParaRPr lang="en-US" sz="200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556728" y="2058629"/>
            <a:ext cx="4077797" cy="9584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API Call</a:t>
            </a:r>
            <a:endParaRPr lang="en-US" sz="20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010284" y="3327452"/>
            <a:ext cx="4077797" cy="9584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Your </a:t>
            </a:r>
            <a:r>
              <a:rPr lang="en-US" sz="2000" dirty="0"/>
              <a:t>S</a:t>
            </a:r>
            <a:r>
              <a:rPr lang="en-US" sz="2000" dirty="0" smtClean="0"/>
              <a:t>aved Playlist</a:t>
            </a:r>
            <a:endParaRPr lang="en-US" sz="2000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5422281" y="1404986"/>
            <a:ext cx="4077797" cy="9584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Updated User Flow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809835" y="1698244"/>
            <a:ext cx="1612446" cy="504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76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Wins /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Wins</a:t>
            </a:r>
          </a:p>
          <a:p>
            <a:endParaRPr lang="en-US" dirty="0" smtClean="0"/>
          </a:p>
          <a:p>
            <a:r>
              <a:rPr lang="en-US" dirty="0" smtClean="0"/>
              <a:t>CRUD is working on the dummy database.</a:t>
            </a:r>
          </a:p>
          <a:p>
            <a:r>
              <a:rPr lang="en-US" dirty="0" smtClean="0"/>
              <a:t>Understood the Importance of drawing. Especially user flow. </a:t>
            </a:r>
          </a:p>
          <a:p>
            <a:r>
              <a:rPr lang="en-US" dirty="0" smtClean="0"/>
              <a:t>How do each file connect to each other? </a:t>
            </a:r>
          </a:p>
          <a:p>
            <a:r>
              <a:rPr lang="en-US" dirty="0" smtClean="0"/>
              <a:t>Great at reading errors. (many </a:t>
            </a:r>
            <a:r>
              <a:rPr lang="en-US" dirty="0" err="1" smtClean="0"/>
              <a:t>git</a:t>
            </a:r>
            <a:r>
              <a:rPr lang="en-US" smtClean="0"/>
              <a:t> commits)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 many errors</a:t>
            </a:r>
          </a:p>
          <a:p>
            <a:r>
              <a:rPr lang="en-US" dirty="0" smtClean="0"/>
              <a:t>Connecting to </a:t>
            </a:r>
            <a:r>
              <a:rPr lang="en-US" dirty="0" err="1" smtClean="0"/>
              <a:t>api</a:t>
            </a:r>
            <a:r>
              <a:rPr lang="en-US" dirty="0" smtClean="0"/>
              <a:t> and saving that result on user’s playlist</a:t>
            </a:r>
          </a:p>
          <a:p>
            <a:r>
              <a:rPr lang="en-US" dirty="0" smtClean="0"/>
              <a:t>SQL joins difference of left join </a:t>
            </a:r>
            <a:r>
              <a:rPr lang="mr-IN" dirty="0" smtClean="0"/>
              <a:t>–</a:t>
            </a:r>
            <a:r>
              <a:rPr lang="en-US" dirty="0" smtClean="0"/>
              <a:t> inner join. </a:t>
            </a:r>
          </a:p>
          <a:p>
            <a:r>
              <a:rPr lang="en-US" dirty="0" smtClean="0"/>
              <a:t>Getting the CRUD elements to work with the new data and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34149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203</Words>
  <Application>Microsoft Macintosh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Rewind </vt:lpstr>
      <vt:lpstr>Purpose / Initial Thoughts</vt:lpstr>
      <vt:lpstr>Wireframes</vt:lpstr>
      <vt:lpstr>Wins / 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Rewind </dc:title>
  <dc:creator>Deniz Skantz</dc:creator>
  <cp:lastModifiedBy>Deniz Skantz</cp:lastModifiedBy>
  <cp:revision>9</cp:revision>
  <dcterms:created xsi:type="dcterms:W3CDTF">2017-12-05T15:40:04Z</dcterms:created>
  <dcterms:modified xsi:type="dcterms:W3CDTF">2017-12-05T16:30:58Z</dcterms:modified>
</cp:coreProperties>
</file>