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872" autoAdjust="0"/>
    <p:restoredTop sz="98324" autoAdjust="0"/>
  </p:normalViewPr>
  <p:slideViewPr>
    <p:cSldViewPr snapToGrid="0" snapToObjects="1">
      <p:cViewPr>
        <p:scale>
          <a:sx n="103" d="100"/>
          <a:sy n="103" d="100"/>
        </p:scale>
        <p:origin x="-16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4C14-1DB3-5E49-8D1B-962B2C733537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E0C1B-B382-9C41-91AE-440E4D9F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DB19-D56C-CF43-B9B8-CD7086FB2011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A9FA-863B-2B48-8682-5AA02434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8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http://project1-simon.bitballoon.com/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A9FA-863B-2B48-8682-5AA02434FF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A9FA-863B-2B48-8682-5AA02434FF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A9FA-863B-2B48-8682-5AA02434F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8A06A02-F170-6845-BC2C-99E64BD42010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E34AC7-CB91-384D-A97F-4B1C7B10518C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D19D27-5522-9741-A172-126DBAFDECC9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7E66B-CAA8-3943-B3C7-42DDEAB52676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01252C7-9D6F-6947-BDE0-16E353B1E7FB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B588B3B-FCF6-C548-BB2D-22582F937487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7BE80DA-1D5B-2249-A156-F2AA1433F717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804E7D6-7902-0E45-AFCB-7479AD186733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89E6D54-385E-F74E-AC00-330F0BAA0D31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5E7D8A-5DCD-9940-BE98-422E129FD688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CF23D0-2175-194E-9B09-B10CC3F2222D}" type="datetime1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34987B5A-0450-8049-98C8-891FA4CA2140}" type="datetime1">
              <a:rPr lang="en-US" smtClean="0"/>
              <a:t>11/14/17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GAME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Presentation</a:t>
            </a:r>
            <a:br>
              <a:rPr lang="en-US" dirty="0" smtClean="0"/>
            </a:br>
            <a:r>
              <a:rPr lang="en-US" sz="1400" dirty="0" smtClean="0"/>
              <a:t>By Deniz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9B7FE8-FE2D-7543-A5A4-F86F2F6E486F}" type="datetime1">
              <a:rPr lang="en-US" smtClean="0"/>
              <a:t>11/14/17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8323668" y="6389472"/>
            <a:ext cx="457200" cy="275688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5" name="Picture 4" descr="Screen Shot 2017-11-14 at 1.09.16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27" b="95665" l="4278" r="957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56" y="6172201"/>
            <a:ext cx="719606" cy="7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705" y="1478092"/>
            <a:ext cx="4077797" cy="95841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 smtClean="0"/>
              <a:t>Landing Page</a:t>
            </a:r>
            <a:endParaRPr lang="en-US" sz="2000" b="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D906F4-2012-8447-9A44-AAE3E643E14B}" type="datetime1">
              <a:rPr lang="en-US" smtClean="0"/>
              <a:t>11/14/17</a:t>
            </a:fld>
            <a:endParaRPr lang="en-US"/>
          </a:p>
        </p:txBody>
      </p:sp>
      <p:pic>
        <p:nvPicPr>
          <p:cNvPr id="6" name="Picture 5" descr="Start State - Land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1984433"/>
            <a:ext cx="3215201" cy="2861806"/>
          </a:xfrm>
          <a:prstGeom prst="rect">
            <a:avLst/>
          </a:prstGeom>
        </p:spPr>
      </p:pic>
      <p:pic>
        <p:nvPicPr>
          <p:cNvPr id="7" name="Picture 6" descr="Phase 1 - Begin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1" y="3319732"/>
            <a:ext cx="3228419" cy="2862673"/>
          </a:xfrm>
          <a:prstGeom prst="rect">
            <a:avLst/>
          </a:prstGeom>
        </p:spPr>
      </p:pic>
      <p:pic>
        <p:nvPicPr>
          <p:cNvPr id="8" name="Picture 7" descr="Phase 4 - Game O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69" y="1794688"/>
            <a:ext cx="3259292" cy="295220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3029511" y="2918894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Start Game</a:t>
            </a:r>
            <a:endParaRPr lang="en-US" sz="20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691204" y="1348424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Game over</a:t>
            </a:r>
            <a:endParaRPr lang="en-US" sz="2000" dirty="0"/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>
          <a:xfrm rot="10800000" flipV="1">
            <a:off x="8417736" y="6389472"/>
            <a:ext cx="457200" cy="275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6B1FF6-39B9-40F5-8B67-33C6354A3D4F}" type="slidenum">
              <a:rPr lang="en-US" sz="1800" smtClean="0"/>
              <a:pPr/>
              <a:t>2</a:t>
            </a:fld>
            <a:endParaRPr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5" name="Picture 14" descr="Screen Shot 2017-11-14 at 1.09.16 A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27" b="95665" l="4278" r="957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99" y="6182405"/>
            <a:ext cx="719606" cy="7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2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18" y="5752611"/>
            <a:ext cx="7658130" cy="575930"/>
          </a:xfrm>
        </p:spPr>
        <p:txBody>
          <a:bodyPr/>
          <a:lstStyle/>
          <a:p>
            <a:r>
              <a:rPr lang="en-US" b="0" dirty="0"/>
              <a:t>http://project1-simon.bitballoon.com/</a:t>
            </a:r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EABD59-6C8D-F24C-8DE6-5F6D1C0D297A}" type="datetime1">
              <a:rPr lang="en-US" smtClean="0"/>
              <a:t>11/14/17</a:t>
            </a:fld>
            <a:endParaRPr lang="en-US"/>
          </a:p>
        </p:txBody>
      </p:sp>
      <p:pic>
        <p:nvPicPr>
          <p:cNvPr id="4" name="Picture 3" descr="Screen Shot 2017-11-14 at 1.17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4" y="2087199"/>
            <a:ext cx="3901644" cy="3487309"/>
          </a:xfrm>
          <a:prstGeom prst="rect">
            <a:avLst/>
          </a:prstGeom>
        </p:spPr>
      </p:pic>
      <p:pic>
        <p:nvPicPr>
          <p:cNvPr id="5" name="Picture 4" descr="Screen Shot 2017-11-14 at 1.17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8" y="2279709"/>
            <a:ext cx="4868785" cy="3007489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37705" y="1513910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Landing Page </a:t>
            </a:r>
            <a:r>
              <a:rPr lang="mr-IN" sz="2000" dirty="0" smtClean="0"/>
              <a:t>–</a:t>
            </a:r>
            <a:r>
              <a:rPr lang="en-US" sz="2000" dirty="0" smtClean="0"/>
              <a:t> Drag </a:t>
            </a:r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15502" y="1479126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Game State</a:t>
            </a:r>
            <a:endParaRPr lang="en-US" sz="2000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 rot="10800000" flipV="1">
            <a:off x="8417736" y="6389472"/>
            <a:ext cx="457200" cy="275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6B1FF6-39B9-40F5-8B67-33C6354A3D4F}" type="slidenum">
              <a:rPr lang="en-US" sz="1800" smtClean="0"/>
              <a:pPr/>
              <a:t>3</a:t>
            </a:fld>
            <a:endParaRPr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2" name="Picture 11" descr="Screen Shot 2017-11-14 at 1.09.16 A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27" b="95665" l="4278" r="957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99" y="6182405"/>
            <a:ext cx="719606" cy="7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3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/ Complications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705" y="1478092"/>
            <a:ext cx="6212764" cy="284509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 smtClean="0"/>
              <a:t>Predefined Functions Used: </a:t>
            </a:r>
            <a:endParaRPr lang="en-US" sz="1400" b="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D906F4-2012-8447-9A44-AAE3E643E14B}" type="datetime1">
              <a:rPr lang="en-US" smtClean="0"/>
              <a:t>11/14/17</a:t>
            </a:fld>
            <a:endParaRPr lang="en-US"/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>
          <a:xfrm rot="10800000" flipV="1">
            <a:off x="8417736" y="6389472"/>
            <a:ext cx="457200" cy="275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6B1FF6-39B9-40F5-8B67-33C6354A3D4F}" type="slidenum">
              <a:rPr lang="en-US" sz="1800" smtClean="0"/>
              <a:pPr/>
              <a:t>4</a:t>
            </a:fld>
            <a:endParaRPr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5" name="Picture 14" descr="Screen Shot 2017-11-14 at 1.09.16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27" b="95665" l="4278" r="957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99" y="6182405"/>
            <a:ext cx="719606" cy="71002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580999" y="4188092"/>
            <a:ext cx="7641899" cy="34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dirty="0" smtClean="0"/>
              <a:t>Page Load Phase -&gt; </a:t>
            </a:r>
            <a:r>
              <a:rPr lang="en-US" sz="1200" b="0" dirty="0" err="1" smtClean="0"/>
              <a:t>UserClick</a:t>
            </a:r>
            <a:r>
              <a:rPr lang="en-US" sz="1200" b="0" dirty="0" smtClean="0"/>
              <a:t> array pushes all the clicked boxes in the array. I needed to make an unbind click listener so that the user clicks would only work when the computer's turn was over. I struggled a lot with where to call that function.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dirty="0" err="1" smtClean="0"/>
              <a:t>Gameover</a:t>
            </a:r>
            <a:r>
              <a:rPr lang="en-US" sz="1200" b="0" dirty="0" smtClean="0"/>
              <a:t> Phase -&gt; </a:t>
            </a:r>
            <a:r>
              <a:rPr lang="en-US" sz="1200" b="0" dirty="0" err="1" smtClean="0"/>
              <a:t>Userclicks</a:t>
            </a:r>
            <a:r>
              <a:rPr lang="en-US" sz="1200" b="0" dirty="0" smtClean="0"/>
              <a:t> array is set to empty at this point. But when the </a:t>
            </a:r>
            <a:r>
              <a:rPr lang="en-US" sz="1200" b="0" dirty="0" err="1" smtClean="0"/>
              <a:t>userMoves</a:t>
            </a:r>
            <a:r>
              <a:rPr lang="en-US" sz="1200" b="0" dirty="0" smtClean="0"/>
              <a:t> is being called, </a:t>
            </a:r>
            <a:r>
              <a:rPr lang="en-US" sz="1200" b="0" dirty="0" err="1" smtClean="0"/>
              <a:t>userClicks</a:t>
            </a:r>
            <a:r>
              <a:rPr lang="en-US" sz="1200" b="0" dirty="0" smtClean="0"/>
              <a:t> array takes one clicked id two times instead of one. So it can never check if the level is won or lost.</a:t>
            </a:r>
            <a:endParaRPr lang="en-US" sz="1200" b="0" dirty="0"/>
          </a:p>
        </p:txBody>
      </p:sp>
      <p:sp>
        <p:nvSpPr>
          <p:cNvPr id="3" name="Rectangle 2"/>
          <p:cNvSpPr/>
          <p:nvPr/>
        </p:nvSpPr>
        <p:spPr>
          <a:xfrm>
            <a:off x="189152" y="37838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Complications: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948060"/>
            <a:ext cx="7641899" cy="34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200" b="0" dirty="0" smtClean="0"/>
              <a:t>Array</a:t>
            </a:r>
            <a:r>
              <a:rPr lang="en-US" sz="1200" b="0" dirty="0"/>
              <a:t>(), fill(), map(), </a:t>
            </a:r>
            <a:r>
              <a:rPr lang="en-US" sz="1200" b="0" dirty="0" err="1"/>
              <a:t>math.floor</a:t>
            </a:r>
            <a:r>
              <a:rPr lang="en-US" sz="1200" b="0" dirty="0"/>
              <a:t>(), </a:t>
            </a:r>
            <a:r>
              <a:rPr lang="en-US" sz="1200" b="0" dirty="0" err="1"/>
              <a:t>math.random</a:t>
            </a:r>
            <a:r>
              <a:rPr lang="en-US" sz="1200" b="0" dirty="0"/>
              <a:t>() -&gt; To make random series of code for computer. </a:t>
            </a:r>
            <a:endParaRPr lang="en-US" sz="12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b="0" dirty="0" smtClean="0"/>
              <a:t>Event </a:t>
            </a:r>
            <a:r>
              <a:rPr lang="en-US" sz="1200" b="0" dirty="0"/>
              <a:t>Listener (‘</a:t>
            </a:r>
            <a:r>
              <a:rPr lang="en-US" sz="1200" b="0" dirty="0" err="1"/>
              <a:t>mousedown</a:t>
            </a:r>
            <a:r>
              <a:rPr lang="en-US" sz="1200" b="0" dirty="0"/>
              <a:t>’, ‘</a:t>
            </a:r>
            <a:r>
              <a:rPr lang="en-US" sz="1200" b="0" dirty="0" err="1"/>
              <a:t>mouseup</a:t>
            </a:r>
            <a:r>
              <a:rPr lang="en-US" sz="1200" b="0" dirty="0"/>
              <a:t>’, ‘click’</a:t>
            </a:r>
            <a:r>
              <a:rPr lang="en-US" sz="1200" b="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 smtClean="0"/>
              <a:t>Animate</a:t>
            </a:r>
            <a:r>
              <a:rPr lang="en-US" sz="1200" b="0" dirty="0"/>
              <a:t>() -&gt;  Make buttons do something when </a:t>
            </a:r>
            <a:r>
              <a:rPr lang="en-US" sz="1200" b="0" dirty="0" smtClean="0"/>
              <a:t>clicked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 err="1" smtClean="0"/>
              <a:t>ParseInt</a:t>
            </a:r>
            <a:r>
              <a:rPr lang="en-US" sz="1200" b="0" dirty="0"/>
              <a:t>()  -&gt; To get the user </a:t>
            </a:r>
            <a:r>
              <a:rPr lang="en-US" sz="1200" b="0" dirty="0" smtClean="0"/>
              <a:t>moves.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 smtClean="0"/>
              <a:t>Join</a:t>
            </a:r>
            <a:r>
              <a:rPr lang="en-US" sz="1200" b="0" dirty="0"/>
              <a:t>()  -&gt;  Check the win / lose conditions </a:t>
            </a:r>
            <a:endParaRPr lang="en-US" sz="12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b="0" dirty="0" err="1" smtClean="0"/>
              <a:t>draggable</a:t>
            </a:r>
            <a:r>
              <a:rPr lang="en-US" sz="1200" b="0" dirty="0"/>
              <a:t>(), blur()  -&gt;  For the blurred box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4284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374043-F13C-5E40-B8FC-1F7DAFB8ED0D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7705" y="1538907"/>
            <a:ext cx="6946456" cy="95841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Listen User:</a:t>
            </a:r>
            <a:endParaRPr lang="en-US" sz="2000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3007" y="2022710"/>
            <a:ext cx="3421501" cy="382398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let </a:t>
            </a:r>
            <a:r>
              <a:rPr lang="en-US" sz="1400" dirty="0" err="1"/>
              <a:t>userClicks</a:t>
            </a:r>
            <a:r>
              <a:rPr lang="en-US" sz="1400" dirty="0"/>
              <a:t> = [];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//Keep track of </a:t>
            </a:r>
            <a:r>
              <a:rPr lang="en-US" sz="1400" dirty="0"/>
              <a:t>user moves. And collect them in </a:t>
            </a:r>
            <a:r>
              <a:rPr lang="en-US" sz="1400" dirty="0" err="1"/>
              <a:t>userClicks</a:t>
            </a:r>
            <a:r>
              <a:rPr lang="en-US" sz="1400" dirty="0"/>
              <a:t> array.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function </a:t>
            </a:r>
            <a:r>
              <a:rPr lang="en-US" sz="1400" dirty="0" err="1"/>
              <a:t>userMoves</a:t>
            </a:r>
            <a:r>
              <a:rPr lang="en-US" sz="1400" dirty="0"/>
              <a:t>(){</a:t>
            </a:r>
          </a:p>
          <a:p>
            <a:pPr marL="0" indent="0">
              <a:buNone/>
            </a:pPr>
            <a:r>
              <a:rPr lang="en-US" sz="1400" dirty="0"/>
              <a:t>    $</a:t>
            </a:r>
            <a:r>
              <a:rPr lang="en-US" sz="1400" dirty="0" err="1"/>
              <a:t>circle.click</a:t>
            </a:r>
            <a:r>
              <a:rPr lang="en-US" sz="1400" dirty="0"/>
              <a:t>(function()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userClicks.push</a:t>
            </a:r>
            <a:r>
              <a:rPr lang="en-US" sz="1400" dirty="0"/>
              <a:t>(</a:t>
            </a:r>
            <a:r>
              <a:rPr lang="en-US" sz="1400" dirty="0" err="1"/>
              <a:t>parseInt</a:t>
            </a:r>
            <a:r>
              <a:rPr lang="en-US" sz="1400" dirty="0"/>
              <a:t>(</a:t>
            </a:r>
            <a:r>
              <a:rPr lang="en-US" sz="1400" dirty="0" err="1"/>
              <a:t>event.target.id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r>
              <a:rPr lang="en-US" sz="1400" dirty="0"/>
              <a:t>      //</a:t>
            </a:r>
            <a:r>
              <a:rPr lang="en-US" sz="1400" dirty="0" err="1"/>
              <a:t>console.log</a:t>
            </a:r>
            <a:r>
              <a:rPr lang="en-US" sz="1400" dirty="0"/>
              <a:t>(</a:t>
            </a:r>
            <a:r>
              <a:rPr lang="en-US" sz="1400" dirty="0" err="1"/>
              <a:t>userClicks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console.log</a:t>
            </a:r>
            <a:r>
              <a:rPr lang="en-US" sz="1400" dirty="0"/>
              <a:t>(</a:t>
            </a:r>
            <a:r>
              <a:rPr lang="en-US" sz="1400" dirty="0" err="1"/>
              <a:t>userClicks</a:t>
            </a:r>
            <a:r>
              <a:rPr lang="en-US" sz="1400" dirty="0"/>
              <a:t>, 'user numbers');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checkWin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});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25350" y="1928630"/>
            <a:ext cx="5033071" cy="397638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 // </a:t>
            </a:r>
            <a:r>
              <a:rPr lang="en-US" sz="1400" dirty="0" smtClean="0"/>
              <a:t>Compare </a:t>
            </a:r>
            <a:r>
              <a:rPr lang="en-US" sz="1400" dirty="0"/>
              <a:t>computer </a:t>
            </a:r>
            <a:r>
              <a:rPr lang="en-US" sz="1400" dirty="0" err="1"/>
              <a:t>vs</a:t>
            </a:r>
            <a:r>
              <a:rPr lang="en-US" sz="1400" dirty="0"/>
              <a:t> users array to see if user its a pass or </a:t>
            </a:r>
            <a:r>
              <a:rPr lang="en-US" sz="1400" dirty="0" err="1"/>
              <a:t>gameover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 function </a:t>
            </a:r>
            <a:r>
              <a:rPr lang="en-US" sz="1400" dirty="0" err="1"/>
              <a:t>checkWin</a:t>
            </a:r>
            <a:r>
              <a:rPr lang="en-US" sz="1400" dirty="0"/>
              <a:t> (){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userClicks.join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computerTurnNumbers.join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if (</a:t>
            </a:r>
            <a:r>
              <a:rPr lang="en-US" sz="1400" dirty="0" err="1"/>
              <a:t>userClicks.join</a:t>
            </a:r>
            <a:r>
              <a:rPr lang="en-US" sz="1400" dirty="0"/>
              <a:t>() === </a:t>
            </a:r>
            <a:r>
              <a:rPr lang="en-US" sz="1400" dirty="0" err="1"/>
              <a:t>computerTurnNumbers.join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userClicks</a:t>
            </a:r>
            <a:r>
              <a:rPr lang="en-US" sz="1400" dirty="0" smtClean="0"/>
              <a:t> </a:t>
            </a:r>
            <a:r>
              <a:rPr lang="en-US" sz="1400" dirty="0"/>
              <a:t>= [];</a:t>
            </a:r>
          </a:p>
          <a:p>
            <a:pPr marL="0" indent="0">
              <a:buNone/>
            </a:pPr>
            <a:r>
              <a:rPr lang="en-US" sz="1400" dirty="0"/>
              <a:t>        level++;</a:t>
            </a:r>
          </a:p>
          <a:p>
            <a:pPr marL="0" indent="0">
              <a:buNone/>
            </a:pPr>
            <a:r>
              <a:rPr lang="en-US" sz="1400" dirty="0"/>
              <a:t>        $('h2').html('Level :' + level);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computerClick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} else if (</a:t>
            </a:r>
            <a:r>
              <a:rPr lang="en-US" sz="1400" dirty="0" err="1"/>
              <a:t>userClicks.length</a:t>
            </a:r>
            <a:r>
              <a:rPr lang="en-US" sz="1400" dirty="0"/>
              <a:t> === </a:t>
            </a:r>
            <a:r>
              <a:rPr lang="en-US" sz="1400" dirty="0" err="1"/>
              <a:t>computerTurnNumbers.length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$('h2').html('Game Over').</a:t>
            </a:r>
            <a:r>
              <a:rPr lang="en-US" sz="1400" dirty="0" err="1"/>
              <a:t>css</a:t>
            </a:r>
            <a:r>
              <a:rPr lang="en-US" sz="1400" dirty="0"/>
              <a:t>({</a:t>
            </a:r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err="1"/>
              <a:t>fontSize</a:t>
            </a:r>
            <a:r>
              <a:rPr lang="en-US" sz="1400" dirty="0"/>
              <a:t>: 36,</a:t>
            </a:r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err="1"/>
              <a:t>marginBottom</a:t>
            </a:r>
            <a:r>
              <a:rPr lang="en-US" sz="1400" dirty="0"/>
              <a:t>: 15</a:t>
            </a:r>
            <a:r>
              <a:rPr lang="en-US" sz="1400" dirty="0" smtClean="0"/>
              <a:t>, </a:t>
            </a:r>
            <a:r>
              <a:rPr lang="en-US" sz="1400" dirty="0"/>
              <a:t>});</a:t>
            </a:r>
          </a:p>
          <a:p>
            <a:pPr marL="0" indent="0">
              <a:buNone/>
            </a:pPr>
            <a:r>
              <a:rPr lang="en-US" sz="1400" dirty="0"/>
              <a:t>      $('p').html('Click anywhere on circle to Restart');</a:t>
            </a:r>
          </a:p>
          <a:p>
            <a:pPr marL="0" indent="0">
              <a:buNone/>
            </a:pPr>
            <a:r>
              <a:rPr lang="en-US" sz="1400" dirty="0"/>
              <a:t>      $('.white').on('click', event =&gt; </a:t>
            </a:r>
            <a:r>
              <a:rPr lang="en-US" sz="1400" dirty="0" err="1"/>
              <a:t>gameOver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 </a:t>
            </a:r>
            <a:r>
              <a:rPr lang="en-US" sz="1400" dirty="0"/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953724" y="1510384"/>
            <a:ext cx="6946456" cy="95841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Check Win:</a:t>
            </a:r>
            <a:endParaRPr lang="en-US" sz="2000" b="1" dirty="0"/>
          </a:p>
        </p:txBody>
      </p:sp>
      <p:sp>
        <p:nvSpPr>
          <p:cNvPr id="15" name="Slide Number Placeholder 6"/>
          <p:cNvSpPr txBox="1">
            <a:spLocks/>
          </p:cNvSpPr>
          <p:nvPr/>
        </p:nvSpPr>
        <p:spPr>
          <a:xfrm rot="10800000" flipV="1">
            <a:off x="8417736" y="6389472"/>
            <a:ext cx="457200" cy="275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6B1FF6-39B9-40F5-8B67-33C6354A3D4F}" type="slidenum">
              <a:rPr lang="en-US" sz="1800" smtClean="0"/>
              <a:pPr/>
              <a:t>5</a:t>
            </a:fld>
            <a:endParaRPr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16" name="Picture 15" descr="Screen Shot 2017-11-14 at 1.09.16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7" b="95665" l="4278" r="957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99" y="6182405"/>
            <a:ext cx="719606" cy="7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4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373" y="2967335"/>
            <a:ext cx="7881259" cy="92333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rgbClr val="D40805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YOUUUUU!!!</a:t>
            </a:r>
            <a:endParaRPr lang="en-US" sz="5400" b="1" cap="all" dirty="0">
              <a:ln w="0"/>
              <a:solidFill>
                <a:srgbClr val="D40805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979C71-664C-E44E-A74D-E4CD35A1F628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 rot="10800000" flipV="1">
            <a:off x="8417736" y="6389472"/>
            <a:ext cx="457200" cy="275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6B1FF6-39B9-40F5-8B67-33C6354A3D4F}" type="slidenum">
              <a:rPr lang="en-US" sz="1800" smtClean="0"/>
              <a:pPr/>
              <a:t>6</a:t>
            </a:fld>
            <a:endParaRPr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6" name="Picture 5" descr="Screen Shot 2017-11-14 at 1.09.16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7" b="95665" l="4278" r="957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99" y="6182405"/>
            <a:ext cx="719606" cy="7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280</TotalTime>
  <Words>440</Words>
  <Application>Microsoft Macintosh PowerPoint</Application>
  <PresentationFormat>On-screen Show (4:3)</PresentationFormat>
  <Paragraphs>67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SIMON GAME</vt:lpstr>
      <vt:lpstr>Wireframes</vt:lpstr>
      <vt:lpstr>Live Page</vt:lpstr>
      <vt:lpstr>Functions / Complications</vt:lpstr>
      <vt:lpstr>Code Snippet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GAME</dc:title>
  <dc:creator>Deniz Skantz</dc:creator>
  <cp:lastModifiedBy>Deniz Skantz</cp:lastModifiedBy>
  <cp:revision>12</cp:revision>
  <dcterms:created xsi:type="dcterms:W3CDTF">2017-11-14T06:08:38Z</dcterms:created>
  <dcterms:modified xsi:type="dcterms:W3CDTF">2017-11-14T18:39:16Z</dcterms:modified>
</cp:coreProperties>
</file>