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5" r:id="rId3"/>
    <p:sldId id="286" r:id="rId4"/>
    <p:sldId id="287" r:id="rId5"/>
    <p:sldId id="288" r:id="rId6"/>
    <p:sldId id="289" r:id="rId7"/>
    <p:sldId id="275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2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4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9E57E0B-F646-4A9C-AE05-D3397C090B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BAC925-7F93-4CCF-B452-5C640CE8D3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D25BE-7066-4747-8D12-5F33BDF7EEE2}" type="datetimeFigureOut">
              <a:rPr lang="fr-CH" smtClean="0"/>
              <a:t>26.05.2020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AA998F-FB17-4701-B3A7-4F2DAE56A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8C3028-752C-4956-BA4F-FC482CB954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7060D-C8D9-49BD-9CC1-96D46816E6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16402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551B-D16E-494B-A23B-AD471C24F415}" type="datetimeFigureOut">
              <a:rPr lang="fr-CH" smtClean="0"/>
              <a:t>26.05.2020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1477F-2414-4E0D-952B-476CB836066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34137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1874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395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223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212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32826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921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A8CDB-FD74-40CC-B611-5A4AD10AF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D9076E-B139-42A9-8FEB-6ADA06FB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1B1E7-C348-4B6D-BECD-52E2679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C2A58-D1A4-4D8F-A8CC-2C873E6E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8D6B3-2276-4F37-AB39-8872DBE2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622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EFE90-E762-4CCD-BEA1-9D601213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491E27-0859-467C-B9AF-0FBFBA40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D9FDB-4EF7-412E-B381-ACAD8F1D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80038E-0A2F-44FB-82E7-A0831F64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586ABD-4643-4859-8EF6-F43BDAD2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901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0FBD24-489E-4B99-9A2D-F5FC4047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DBF760-0FC8-4F25-8B50-806C08173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24F33D-8450-4980-AC75-1BE086B9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007089-417B-4EC3-AE61-CAB5C19D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D5E9C-C39F-4842-98B9-9DEB7512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514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D0A41-3D39-4BAF-80FF-D554F43E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904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922B5-D0DE-44DB-8DA3-597FEA57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1B2D2-EDD4-4F0D-9661-B8F3407B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0090CC-ABF8-48CC-83F9-6130F1F4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602B21-6185-4B6F-9FA7-3F9D4CBB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151FBF-2126-4952-83F0-A48614CE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276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AFDB9-9D3B-40D2-9A2D-F0FC8723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76B308-7275-4B75-B2D3-F04CDFFAE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ADA76-5E4B-4FA5-B9D7-5357942F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B9B0FF-5E7E-46CA-BD92-77C72B30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CB4223-2BFC-41CE-8F1C-17D08FC5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047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70C2F-097E-45CA-A910-5FEA00DC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CB48F-FB67-4FD9-B69B-88EB334EF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370D57-D25B-47BB-9850-E1CA9C65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F2A508-15BD-4549-8BCC-400673CC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18AF9C-F447-4E45-BCCD-122C07F9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C9DAA-871A-4D9B-B33D-5CEA2FBE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582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652B9-A4DD-4F99-BE39-F373B4C2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37EFE-157B-4DD3-A5EF-6F750765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054526-ABC0-43D3-9267-EF81F9B7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E19A1B-5EB4-4664-BD04-31BF323BE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C52FFD-E3A7-43F3-850A-1A0B9A253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0A0FB1-91B7-456F-B0ED-A804C09B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3C4907-7D6F-4A35-81E6-37AD9CB8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547016-5B82-4578-8104-2C980553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927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07723-7C39-45BF-B9B1-56D16DFA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865350-46C1-4690-97F8-C5BBB053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60A314-365C-4BD0-A74C-A49346C1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D0E3BE-B931-4909-B5CE-CF0A789A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78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53EB3A-486C-41A1-99D7-B3A8E285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4BBB95-6D12-4075-BFF0-697C337D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F69EF5-E960-44B9-8A78-D258EE7F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298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0CF68-875D-4698-A06C-3F0A2513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2E57E6-7A6F-410D-8B5C-179F31CF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71A7E2-84ED-494A-9C8C-1B16D6C4F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9A5A7-E059-4FD3-AC0C-EB75F6CA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F11B3C-950B-453B-81BC-A9FB43A5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C5485-4B90-4C58-9B60-0C4EB64B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467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A02D3-A738-433F-ADDD-86F4F496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D9B56A-89E6-4905-B660-6780143EB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6D4996-F1DB-41E7-92E3-E67CF109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56485C-DD26-407F-A0E4-FE75E70E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FF1569-8DFB-4437-9844-38F0A1B7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7C1631-C86A-408E-8A6D-E56950DF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117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16A496-2B3D-4580-9204-C2EE5C6A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2556DD-0702-4555-B3FD-922D4BB7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128F9-8B05-4FC8-8FBD-3DEB2B863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08BDD-0337-4EBA-99D8-D5272C6D7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7CA5C4-3FCB-40DF-88E9-AD6BB9103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83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hyperlink" Target="http://www.unige.ch/presse/charte/logos_unige/Faculte/sciences/sciences70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bs.twimg.com/media/Drdr3veVYAAkldq?format=jpg&amp;name=4096x4096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www.emotionlabs.fr/wp-content/uploads/2016/03/drones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outeau&#10;&#10;Description générée automatiquement">
            <a:hlinkClick r:id="rId2"/>
            <a:extLst>
              <a:ext uri="{FF2B5EF4-FFF2-40B4-BE49-F238E27FC236}">
                <a16:creationId xmlns:a16="http://schemas.microsoft.com/office/drawing/2014/main" id="{F43A4581-A203-418B-A87E-A0061D57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19" y="5934066"/>
            <a:ext cx="1859280" cy="89190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C3EE8CE-00A6-400F-85AE-438C1E500B80}"/>
              </a:ext>
            </a:extLst>
          </p:cNvPr>
          <p:cNvSpPr txBox="1"/>
          <p:nvPr/>
        </p:nvSpPr>
        <p:spPr>
          <a:xfrm>
            <a:off x="0" y="610427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TONINI Mathias </a:t>
            </a:r>
            <a:br>
              <a:rPr lang="fr-CH" sz="1600" dirty="0"/>
            </a:br>
            <a:r>
              <a:rPr lang="fr-CH" sz="1600" dirty="0"/>
              <a:t>SUNGURTEKIN Deniz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BC429C-B385-4144-9AC2-6C71FA97DD74}"/>
              </a:ext>
            </a:extLst>
          </p:cNvPr>
          <p:cNvSpPr txBox="1"/>
          <p:nvPr/>
        </p:nvSpPr>
        <p:spPr>
          <a:xfrm>
            <a:off x="4802678" y="6104270"/>
            <a:ext cx="258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Projet de bachelor</a:t>
            </a:r>
            <a:br>
              <a:rPr lang="fr-CH" sz="1600" dirty="0"/>
            </a:br>
            <a:r>
              <a:rPr lang="fr-CH" sz="1600" dirty="0"/>
              <a:t>semestre printemps 2020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BD67568-69C3-4B0F-948B-B3224093CF0A}"/>
              </a:ext>
            </a:extLst>
          </p:cNvPr>
          <p:cNvCxnSpPr/>
          <p:nvPr/>
        </p:nvCxnSpPr>
        <p:spPr>
          <a:xfrm>
            <a:off x="0" y="5967622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itre 1">
            <a:extLst>
              <a:ext uri="{FF2B5EF4-FFF2-40B4-BE49-F238E27FC236}">
                <a16:creationId xmlns:a16="http://schemas.microsoft.com/office/drawing/2014/main" id="{BAB52351-A623-4951-A5E4-BFD9457F47F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2638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Travail de bachelor</a:t>
            </a:r>
            <a:br>
              <a:rPr lang="fr-CH" dirty="0">
                <a:latin typeface="Berlin Sans FB" panose="020E0602020502020306" pitchFamily="34" charset="0"/>
              </a:rPr>
            </a:br>
            <a:br>
              <a:rPr lang="fr-CH" dirty="0">
                <a:latin typeface="Berlin Sans FB" panose="020E0602020502020306" pitchFamily="34" charset="0"/>
              </a:rPr>
            </a:br>
            <a:r>
              <a:rPr lang="fr-CH" sz="5100" dirty="0" err="1">
                <a:latin typeface="+mn-lt"/>
              </a:rPr>
              <a:t>droneApp</a:t>
            </a:r>
            <a:br>
              <a:rPr lang="fr-CH" dirty="0">
                <a:latin typeface="Berlin Sans FB" panose="020E0602020502020306" pitchFamily="34" charset="0"/>
              </a:rPr>
            </a:br>
            <a:br>
              <a:rPr lang="fr-CH" dirty="0">
                <a:latin typeface="Berlin Sans FB" panose="020E0602020502020306" pitchFamily="34" charset="0"/>
              </a:rPr>
            </a:br>
            <a:br>
              <a:rPr lang="fr-CH" dirty="0">
                <a:latin typeface="Berlin Sans FB" panose="020E0602020502020306" pitchFamily="34" charset="0"/>
              </a:rPr>
            </a:br>
            <a:endParaRPr lang="fr-CH" dirty="0">
              <a:latin typeface="Berlin Sans FB" panose="020E0602020502020306" pitchFamily="34" charset="0"/>
            </a:endParaRPr>
          </a:p>
        </p:txBody>
      </p:sp>
      <p:pic>
        <p:nvPicPr>
          <p:cNvPr id="10" name="Image 9" descr="Une image contenant fenêtre, homme, miroir, debout&#10;&#10;Description générée automatiquement">
            <a:hlinkClick r:id="rId4"/>
            <a:extLst>
              <a:ext uri="{FF2B5EF4-FFF2-40B4-BE49-F238E27FC236}">
                <a16:creationId xmlns:a16="http://schemas.microsoft.com/office/drawing/2014/main" id="{E2DC7B64-3A84-4910-935E-4FCB2E602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3670"/>
            <a:ext cx="3657598" cy="1913977"/>
          </a:xfrm>
          <a:prstGeom prst="rect">
            <a:avLst/>
          </a:prstGeom>
        </p:spPr>
      </p:pic>
      <p:pic>
        <p:nvPicPr>
          <p:cNvPr id="11" name="Image 10" descr="Une image contenant ordinateur, table&#10;&#10;Description générée automatiquement">
            <a:hlinkClick r:id="rId6"/>
            <a:extLst>
              <a:ext uri="{FF2B5EF4-FFF2-40B4-BE49-F238E27FC236}">
                <a16:creationId xmlns:a16="http://schemas.microsoft.com/office/drawing/2014/main" id="{4EF359BF-4B1B-4D42-8378-F896C16FC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759" y="2943670"/>
            <a:ext cx="3657598" cy="191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Les avancées</a:t>
            </a:r>
            <a:endParaRPr lang="fr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74B9CF-AD90-4F55-B728-269F175AEE1E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52DD08-FBC9-480A-A1DE-23C65CD87E90}"/>
              </a:ext>
            </a:extLst>
          </p:cNvPr>
          <p:cNvSpPr txBox="1"/>
          <p:nvPr/>
        </p:nvSpPr>
        <p:spPr>
          <a:xfrm>
            <a:off x="1240752" y="1796784"/>
            <a:ext cx="82401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fr-CH" sz="3200" dirty="0"/>
              <a:t>Documentation</a:t>
            </a:r>
          </a:p>
          <a:p>
            <a:pPr lvl="2"/>
            <a:endParaRPr lang="fr-CH" sz="2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fr-CH" dirty="0"/>
          </a:p>
          <a:p>
            <a:pPr lvl="1"/>
            <a:r>
              <a:rPr lang="fr-CH" dirty="0"/>
              <a:t>	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9634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Les avancées</a:t>
            </a:r>
            <a:endParaRPr lang="fr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74B9CF-AD90-4F55-B728-269F175AEE1E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52DD08-FBC9-480A-A1DE-23C65CD87E90}"/>
              </a:ext>
            </a:extLst>
          </p:cNvPr>
          <p:cNvSpPr txBox="1"/>
          <p:nvPr/>
        </p:nvSpPr>
        <p:spPr>
          <a:xfrm>
            <a:off x="1240752" y="1796784"/>
            <a:ext cx="824013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fr-CH" sz="3200" dirty="0"/>
              <a:t>Documentation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fr-CH" sz="3200" dirty="0"/>
              <a:t>Nettoyer le code</a:t>
            </a:r>
          </a:p>
          <a:p>
            <a:pPr lvl="2"/>
            <a:endParaRPr lang="fr-CH" sz="2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fr-CH" dirty="0"/>
          </a:p>
          <a:p>
            <a:pPr lvl="1"/>
            <a:r>
              <a:rPr lang="fr-CH" dirty="0"/>
              <a:t>	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4045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Les avancées</a:t>
            </a:r>
            <a:endParaRPr lang="fr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74B9CF-AD90-4F55-B728-269F175AEE1E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52DD08-FBC9-480A-A1DE-23C65CD87E90}"/>
              </a:ext>
            </a:extLst>
          </p:cNvPr>
          <p:cNvSpPr txBox="1"/>
          <p:nvPr/>
        </p:nvSpPr>
        <p:spPr>
          <a:xfrm>
            <a:off x="1240752" y="1796784"/>
            <a:ext cx="824013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fr-CH" sz="3200" dirty="0"/>
              <a:t>Documentation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fr-CH" sz="3200" dirty="0"/>
              <a:t>Nettoyer le code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fr-CH" sz="3200" dirty="0"/>
              <a:t>Connection au drone</a:t>
            </a:r>
          </a:p>
          <a:p>
            <a:pPr lvl="2"/>
            <a:endParaRPr lang="fr-CH" sz="2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fr-CH" dirty="0"/>
          </a:p>
          <a:p>
            <a:pPr lvl="1"/>
            <a:r>
              <a:rPr lang="fr-CH" dirty="0"/>
              <a:t>	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8188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Les avancées</a:t>
            </a:r>
            <a:endParaRPr lang="fr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74B9CF-AD90-4F55-B728-269F175AEE1E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52DD08-FBC9-480A-A1DE-23C65CD87E90}"/>
              </a:ext>
            </a:extLst>
          </p:cNvPr>
          <p:cNvSpPr txBox="1"/>
          <p:nvPr/>
        </p:nvSpPr>
        <p:spPr>
          <a:xfrm>
            <a:off x="1240752" y="1796784"/>
            <a:ext cx="824013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fr-CH" sz="3200" dirty="0"/>
              <a:t>Documentation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fr-CH" sz="3200" dirty="0"/>
              <a:t>Nettoyer le code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fr-CH" sz="3200" dirty="0"/>
              <a:t>Connection au drone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fr-CH" sz="3200" dirty="0"/>
              <a:t>Traducteur</a:t>
            </a:r>
          </a:p>
          <a:p>
            <a:pPr lvl="2"/>
            <a:endParaRPr lang="fr-CH" sz="2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fr-CH" dirty="0"/>
          </a:p>
          <a:p>
            <a:pPr lvl="1"/>
            <a:r>
              <a:rPr lang="fr-CH" dirty="0"/>
              <a:t>	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0477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Le drone</a:t>
            </a:r>
            <a:endParaRPr lang="fr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74B9CF-AD90-4F55-B728-269F175AEE1E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52DD08-FBC9-480A-A1DE-23C65CD87E90}"/>
              </a:ext>
            </a:extLst>
          </p:cNvPr>
          <p:cNvSpPr txBox="1"/>
          <p:nvPr/>
        </p:nvSpPr>
        <p:spPr>
          <a:xfrm>
            <a:off x="2226714" y="2628781"/>
            <a:ext cx="8240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CH" sz="2400" dirty="0"/>
              <a:t>Aucune réponse de </a:t>
            </a:r>
            <a:r>
              <a:rPr lang="fr-CH" sz="2400" dirty="0" err="1"/>
              <a:t>digitec</a:t>
            </a:r>
            <a:endParaRPr lang="fr-CH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CH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CH" sz="2400" dirty="0"/>
              <a:t>Compliqué par le constructeur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CH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CH" sz="2400" dirty="0"/>
              <a:t>Aucun magasin en Suisse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351989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Ce qui reste à faire</a:t>
            </a:r>
            <a:endParaRPr lang="fr-CH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FE5E02-9C10-4363-92C0-10E3D9CF9FC7}"/>
              </a:ext>
            </a:extLst>
          </p:cNvPr>
          <p:cNvSpPr txBox="1"/>
          <p:nvPr/>
        </p:nvSpPr>
        <p:spPr>
          <a:xfrm>
            <a:off x="612250" y="1773141"/>
            <a:ext cx="1007430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Rapport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E21A8C-ABFB-4B3F-B4C7-BF279158FBB5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4080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9" y="-50609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Planning</a:t>
            </a:r>
            <a:endParaRPr lang="fr-CH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4A5E9AE-0048-4E74-A25B-36E52154AE3E}"/>
              </a:ext>
            </a:extLst>
          </p:cNvPr>
          <p:cNvCxnSpPr>
            <a:cxnSpLocks/>
          </p:cNvCxnSpPr>
          <p:nvPr/>
        </p:nvCxnSpPr>
        <p:spPr>
          <a:xfrm>
            <a:off x="1748901" y="4148413"/>
            <a:ext cx="195640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46F03C0-2469-48BD-B925-85637851F131}"/>
              </a:ext>
            </a:extLst>
          </p:cNvPr>
          <p:cNvSpPr txBox="1"/>
          <p:nvPr/>
        </p:nvSpPr>
        <p:spPr>
          <a:xfrm>
            <a:off x="230820" y="1792234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Apprentissage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61AE0F-2A3A-4E0C-8F5D-C2FF5D6E7FCD}"/>
              </a:ext>
            </a:extLst>
          </p:cNvPr>
          <p:cNvSpPr txBox="1"/>
          <p:nvPr/>
        </p:nvSpPr>
        <p:spPr>
          <a:xfrm>
            <a:off x="-179862" y="3963747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Code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658FCA-D8AD-4E3C-AFA3-FB7F6E05BF89}"/>
              </a:ext>
            </a:extLst>
          </p:cNvPr>
          <p:cNvSpPr txBox="1"/>
          <p:nvPr/>
        </p:nvSpPr>
        <p:spPr>
          <a:xfrm>
            <a:off x="-175776" y="5369743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Tests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29A68D0-78AB-4329-95BD-BA2188514CF0}"/>
              </a:ext>
            </a:extLst>
          </p:cNvPr>
          <p:cNvCxnSpPr/>
          <p:nvPr/>
        </p:nvCxnSpPr>
        <p:spPr>
          <a:xfrm>
            <a:off x="2503503" y="1309825"/>
            <a:ext cx="0" cy="494708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F80F98BD-96AB-41E5-B44D-4AB671605F91}"/>
              </a:ext>
            </a:extLst>
          </p:cNvPr>
          <p:cNvCxnSpPr/>
          <p:nvPr/>
        </p:nvCxnSpPr>
        <p:spPr>
          <a:xfrm>
            <a:off x="4644501" y="1309825"/>
            <a:ext cx="0" cy="494708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66A5000-3316-4A6F-9A00-01CAC8D6DBA0}"/>
              </a:ext>
            </a:extLst>
          </p:cNvPr>
          <p:cNvSpPr txBox="1"/>
          <p:nvPr/>
        </p:nvSpPr>
        <p:spPr>
          <a:xfrm>
            <a:off x="1677881" y="6356333"/>
            <a:ext cx="16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13.05</a:t>
            </a:r>
          </a:p>
          <a:p>
            <a:endParaRPr lang="fr-CH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E8C7E9E-F865-4D0A-8977-2B35F98EB40B}"/>
              </a:ext>
            </a:extLst>
          </p:cNvPr>
          <p:cNvCxnSpPr>
            <a:cxnSpLocks/>
          </p:cNvCxnSpPr>
          <p:nvPr/>
        </p:nvCxnSpPr>
        <p:spPr>
          <a:xfrm>
            <a:off x="6819664" y="1309825"/>
            <a:ext cx="1" cy="50031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2304045-B0F3-4E39-99DD-9C691D7B11EC}"/>
              </a:ext>
            </a:extLst>
          </p:cNvPr>
          <p:cNvSpPr txBox="1"/>
          <p:nvPr/>
        </p:nvSpPr>
        <p:spPr>
          <a:xfrm>
            <a:off x="3818879" y="6385980"/>
            <a:ext cx="16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27.05</a:t>
            </a:r>
          </a:p>
          <a:p>
            <a:endParaRPr lang="fr-CH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667DF29-C0F6-4254-B399-2122F92E6089}"/>
              </a:ext>
            </a:extLst>
          </p:cNvPr>
          <p:cNvSpPr txBox="1"/>
          <p:nvPr/>
        </p:nvSpPr>
        <p:spPr>
          <a:xfrm>
            <a:off x="6004861" y="6332998"/>
            <a:ext cx="16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10.06</a:t>
            </a:r>
          </a:p>
          <a:p>
            <a:endParaRPr lang="fr-CH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7697BCC-AB2A-46BD-9190-809BF85051C7}"/>
              </a:ext>
            </a:extLst>
          </p:cNvPr>
          <p:cNvSpPr txBox="1"/>
          <p:nvPr/>
        </p:nvSpPr>
        <p:spPr>
          <a:xfrm>
            <a:off x="2619029" y="4251076"/>
            <a:ext cx="1620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Connection au 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Traducteur</a:t>
            </a:r>
          </a:p>
          <a:p>
            <a:endParaRPr lang="fr-CH" sz="1200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B069F21-6B2D-4E8C-A921-BCE98A2685B4}"/>
              </a:ext>
            </a:extLst>
          </p:cNvPr>
          <p:cNvCxnSpPr>
            <a:cxnSpLocks/>
          </p:cNvCxnSpPr>
          <p:nvPr/>
        </p:nvCxnSpPr>
        <p:spPr>
          <a:xfrm flipV="1">
            <a:off x="1759719" y="2947169"/>
            <a:ext cx="5059945" cy="361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6D6C3A9D-8183-4962-B802-278E4B7886FF}"/>
              </a:ext>
            </a:extLst>
          </p:cNvPr>
          <p:cNvSpPr txBox="1"/>
          <p:nvPr/>
        </p:nvSpPr>
        <p:spPr>
          <a:xfrm>
            <a:off x="190710" y="2762568"/>
            <a:ext cx="1518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Documentation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1A3D865-F345-4A2C-BAB7-F18301C43D66}"/>
              </a:ext>
            </a:extLst>
          </p:cNvPr>
          <p:cNvSpPr txBox="1"/>
          <p:nvPr/>
        </p:nvSpPr>
        <p:spPr>
          <a:xfrm>
            <a:off x="2619029" y="3092296"/>
            <a:ext cx="162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1</a:t>
            </a:r>
            <a:r>
              <a:rPr lang="fr-CH" sz="1200" baseline="30000" dirty="0"/>
              <a:t>ère</a:t>
            </a:r>
            <a:r>
              <a:rPr lang="fr-CH" sz="1200" dirty="0"/>
              <a:t>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Début rapport</a:t>
            </a:r>
          </a:p>
          <a:p>
            <a:endParaRPr lang="fr-CH" sz="12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A867E03-E0F3-4BC9-B040-125E53E1E327}"/>
              </a:ext>
            </a:extLst>
          </p:cNvPr>
          <p:cNvSpPr txBox="1"/>
          <p:nvPr/>
        </p:nvSpPr>
        <p:spPr>
          <a:xfrm>
            <a:off x="4794191" y="3088696"/>
            <a:ext cx="162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Fin du rapport</a:t>
            </a:r>
          </a:p>
          <a:p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37499429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Grand écran</PresentationFormat>
  <Paragraphs>57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Berlin Sans FB</vt:lpstr>
      <vt:lpstr>Calibri</vt:lpstr>
      <vt:lpstr>Calibri Light</vt:lpstr>
      <vt:lpstr>Wingdings</vt:lpstr>
      <vt:lpstr>Thème Office</vt:lpstr>
      <vt:lpstr>Présentation PowerPoint</vt:lpstr>
      <vt:lpstr>Les avancées</vt:lpstr>
      <vt:lpstr>Les avancées</vt:lpstr>
      <vt:lpstr>Les avancées</vt:lpstr>
      <vt:lpstr>Les avancées</vt:lpstr>
      <vt:lpstr>Le drone</vt:lpstr>
      <vt:lpstr>Ce qui reste à faire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Mathias Tonini</dc:creator>
  <cp:lastModifiedBy>Mathias Tonini</cp:lastModifiedBy>
  <cp:revision>55</cp:revision>
  <dcterms:created xsi:type="dcterms:W3CDTF">2020-03-06T11:03:53Z</dcterms:created>
  <dcterms:modified xsi:type="dcterms:W3CDTF">2020-05-26T11:50:38Z</dcterms:modified>
</cp:coreProperties>
</file>