
<file path=[Content_Types].xml><?xml version="1.0" encoding="utf-8"?>
<Types xmlns="http://schemas.openxmlformats.org/package/2006/content-types">
  <Default Extension="jpe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mière présentation" id="{359D6168-53C1-4E7C-AE72-DE63649E8A70}">
          <p14:sldIdLst>
            <p14:sldId id="256"/>
            <p14:sldId id="257"/>
            <p14:sldId id="260"/>
            <p14:sldId id="264"/>
            <p14:sldId id="25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 Tonini" initials="MT" lastIdx="1" clrIdx="0">
    <p:extLst>
      <p:ext uri="{19B8F6BF-5375-455C-9EA6-DF929625EA0E}">
        <p15:presenceInfo xmlns:p15="http://schemas.microsoft.com/office/powerpoint/2012/main" userId="e01bf81828b431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104" d="100"/>
          <a:sy n="104" d="100"/>
        </p:scale>
        <p:origin x="8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CFADB-3EE7-4CC4-AAD0-84490F041FCF}" type="datetimeFigureOut">
              <a:rPr lang="fr-CH" smtClean="0"/>
              <a:t>26.02.2020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A199-0834-4AF1-A0D2-CB27F342D3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175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Parler du projet</a:t>
            </a:r>
          </a:p>
          <a:p>
            <a:pPr marL="171450" indent="-171450">
              <a:buFontTx/>
              <a:buChar char="-"/>
            </a:pPr>
            <a:r>
              <a:rPr lang="fr-CH" dirty="0"/>
              <a:t>Motivations du projets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987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- Création d’un langage</a:t>
            </a:r>
          </a:p>
          <a:p>
            <a:r>
              <a:rPr lang="fr-CH" dirty="0"/>
              <a:t>- </a:t>
            </a:r>
            <a:r>
              <a:rPr lang="fr-CH" dirty="0" err="1"/>
              <a:t>Interpretation</a:t>
            </a:r>
            <a:r>
              <a:rPr lang="fr-CH" dirty="0"/>
              <a:t> du langage</a:t>
            </a:r>
          </a:p>
          <a:p>
            <a:pPr marL="171450" indent="-171450">
              <a:buFontTx/>
              <a:buChar char="-"/>
            </a:pPr>
            <a:r>
              <a:rPr lang="fr-CH" dirty="0"/>
              <a:t>Modélisation d’un programme dans le langage donné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Envoir</a:t>
            </a:r>
            <a:r>
              <a:rPr lang="fr-CH" dirty="0"/>
              <a:t> du programme au drone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11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- Création d’un langage</a:t>
            </a:r>
          </a:p>
          <a:p>
            <a:r>
              <a:rPr lang="fr-CH" dirty="0"/>
              <a:t>- </a:t>
            </a:r>
            <a:r>
              <a:rPr lang="fr-CH" dirty="0" err="1"/>
              <a:t>Interpretation</a:t>
            </a:r>
            <a:r>
              <a:rPr lang="fr-CH" dirty="0"/>
              <a:t> du langage</a:t>
            </a:r>
          </a:p>
          <a:p>
            <a:pPr marL="171450" indent="-171450">
              <a:buFontTx/>
              <a:buChar char="-"/>
            </a:pPr>
            <a:r>
              <a:rPr lang="fr-CH" dirty="0"/>
              <a:t>Modélisation d’un programme dans le langage donné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Envoir</a:t>
            </a:r>
            <a:r>
              <a:rPr lang="fr-CH" dirty="0"/>
              <a:t> du programme au drone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021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- Création d’un langage</a:t>
            </a:r>
          </a:p>
          <a:p>
            <a:r>
              <a:rPr lang="fr-CH" dirty="0"/>
              <a:t>- </a:t>
            </a:r>
            <a:r>
              <a:rPr lang="fr-CH" dirty="0" err="1"/>
              <a:t>Interpretation</a:t>
            </a:r>
            <a:r>
              <a:rPr lang="fr-CH" dirty="0"/>
              <a:t> du langage</a:t>
            </a:r>
          </a:p>
          <a:p>
            <a:pPr marL="171450" indent="-171450">
              <a:buFontTx/>
              <a:buChar char="-"/>
            </a:pPr>
            <a:r>
              <a:rPr lang="fr-CH" dirty="0"/>
              <a:t>Modélisation d’un programme dans le langage donné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Envoir</a:t>
            </a:r>
            <a:r>
              <a:rPr lang="fr-CH" dirty="0"/>
              <a:t> du programme au drone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347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- Création d’un langage</a:t>
            </a:r>
          </a:p>
          <a:p>
            <a:r>
              <a:rPr lang="fr-CH" dirty="0"/>
              <a:t>- </a:t>
            </a:r>
            <a:r>
              <a:rPr lang="fr-CH" dirty="0" err="1"/>
              <a:t>Interpretation</a:t>
            </a:r>
            <a:r>
              <a:rPr lang="fr-CH" dirty="0"/>
              <a:t> du langage</a:t>
            </a:r>
          </a:p>
          <a:p>
            <a:pPr marL="171450" indent="-171450">
              <a:buFontTx/>
              <a:buChar char="-"/>
            </a:pPr>
            <a:r>
              <a:rPr lang="fr-CH" dirty="0"/>
              <a:t>Modélisation d’un programme dans le langage donné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Envoir</a:t>
            </a:r>
            <a:r>
              <a:rPr lang="fr-CH" dirty="0"/>
              <a:t> du programme au drone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671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41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965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A199-0834-4AF1-A0D2-CB27F342D3E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175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D0A41-3D39-4BAF-80FF-D554F43E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618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DE14A-43DD-4651-B2E5-FEF95141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8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9157E-BF41-4857-9FA8-744D716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04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://www.unige.ch/presse/charte/logos_unige/Faculte/sciences/sciences70.jpg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couteau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C3E5D13B-3CA8-47B2-8736-079DCC088B7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19" y="5934066"/>
            <a:ext cx="1859280" cy="8919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FFFAD1D-9ED1-474C-B157-F29DA95748BA}"/>
              </a:ext>
            </a:extLst>
          </p:cNvPr>
          <p:cNvSpPr txBox="1"/>
          <p:nvPr userDrawn="1"/>
        </p:nvSpPr>
        <p:spPr>
          <a:xfrm>
            <a:off x="0" y="610427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TONINI Mathias </a:t>
            </a:r>
            <a:br>
              <a:rPr lang="fr-CH" sz="1600" dirty="0"/>
            </a:br>
            <a:r>
              <a:rPr lang="fr-CH" sz="1600" dirty="0"/>
              <a:t>SUNGURTEKIN Deniz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641A03-488C-4224-9809-7B26AF73130C}"/>
              </a:ext>
            </a:extLst>
          </p:cNvPr>
          <p:cNvSpPr txBox="1"/>
          <p:nvPr userDrawn="1"/>
        </p:nvSpPr>
        <p:spPr>
          <a:xfrm>
            <a:off x="4802678" y="6104270"/>
            <a:ext cx="258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Projet de bachelor</a:t>
            </a:r>
            <a:br>
              <a:rPr lang="fr-CH" sz="1600" dirty="0"/>
            </a:br>
            <a:r>
              <a:rPr lang="fr-CH" sz="1600" dirty="0"/>
              <a:t>semestre printemps 2020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63BD445-1F8A-45B7-92E4-E6F718077FE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934066"/>
            <a:ext cx="12192000" cy="0"/>
          </a:xfrm>
          <a:prstGeom prst="line">
            <a:avLst/>
          </a:prstGeom>
          <a:ln>
            <a:solidFill>
              <a:srgbClr val="26783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otionlabs.fr/wp-content/uploads/2016/03/drones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pbs.twimg.com/media/Drdr3veVYAAkldq?format=jpg&amp;name=4096x4096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an-mryo.com/wp-content/uploads/2016/09/langage.j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an-mryo.com/wp-content/uploads/2016/09/langage.jp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m/url?sa=i&amp;url=https%3A%2F%2Fmakecode.microbit.org%2Fcourses%2Fcsintro%2Falgorithms%2Funplugged&amp;psig=AOvVaw3kOB7_hQOltKmQGUPFOv9r&amp;ust=1582207989336000&amp;source=images&amp;cd=vfe&amp;ved=0CAIQjRxqFwoTCLCTtp_m3ecCFQAAAAAdAAAAABAg" TargetMode="External"/><Relationship Id="rId4" Type="http://schemas.openxmlformats.org/officeDocument/2006/relationships/image" Target="../media/image4.jpe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an-mryo.com/wp-content/uploads/2016/09/langage.jpe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m/url?sa=i&amp;url=https%3A%2F%2Fmakecode.microbit.org%2Fcourses%2Fcsintro%2Falgorithms%2Funplugged&amp;psig=AOvVaw3kOB7_hQOltKmQGUPFOv9r&amp;ust=1582207989336000&amp;source=images&amp;cd=vfe&amp;ved=0CAIQjRxqFwoTCLCTtp_m3ecCFQAAAAAdAAAAABAg" TargetMode="External"/><Relationship Id="rId4" Type="http://schemas.openxmlformats.org/officeDocument/2006/relationships/image" Target="../media/image4.jpe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humbs.dreamstime.com/b/bourdon-de-police-d-isolement-avec-dans-la-mascotte-l-illustration-vecteur-149412799.jpg" TargetMode="External"/><Relationship Id="rId3" Type="http://schemas.openxmlformats.org/officeDocument/2006/relationships/hyperlink" Target="https://www.yoan-mryo.com/wp-content/uploads/2016/09/langage.jpe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m/url?sa=i&amp;url=https%3A%2F%2Fmakecode.microbit.org%2Fcourses%2Fcsintro%2Falgorithms%2Funplugged&amp;psig=AOvVaw3kOB7_hQOltKmQGUPFOv9r&amp;ust=1582207989336000&amp;source=images&amp;cd=vfe&amp;ved=0CAIQjRxqFwoTCLCTtp_m3ecCFQAAAAAdAAAAABAg" TargetMode="External"/><Relationship Id="rId4" Type="http://schemas.openxmlformats.org/officeDocument/2006/relationships/image" Target="../media/image4.jpe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niqueoeilvalais.ch/wp-content/uploads/2016/10/test-vue-amsler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6AFF2-E5A7-42B3-816F-D8C2739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8134"/>
          </a:xfrm>
        </p:spPr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Travail de bachelor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r>
              <a:rPr lang="fr-CH" sz="3200" i="1" dirty="0">
                <a:latin typeface="+mn-lt"/>
              </a:rPr>
              <a:t>Drone-</a:t>
            </a:r>
            <a:r>
              <a:rPr lang="fr-CH" sz="3200" i="1" dirty="0" err="1">
                <a:latin typeface="+mn-lt"/>
              </a:rPr>
              <a:t>controller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endParaRPr lang="fr-CH" dirty="0">
              <a:latin typeface="Berlin Sans FB" panose="020E0602020502020306" pitchFamily="34" charset="0"/>
            </a:endParaRPr>
          </a:p>
        </p:txBody>
      </p:sp>
      <p:pic>
        <p:nvPicPr>
          <p:cNvPr id="4" name="Image 3" descr="Une image contenant fenêtre, homme, miroir, debout&#10;&#10;Description générée automatiquement">
            <a:hlinkClick r:id="rId3"/>
            <a:extLst>
              <a:ext uri="{FF2B5EF4-FFF2-40B4-BE49-F238E27FC236}">
                <a16:creationId xmlns:a16="http://schemas.microsoft.com/office/drawing/2014/main" id="{AD6147C3-694C-4640-B9CE-5A3FEFDDF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670"/>
            <a:ext cx="3657598" cy="1913977"/>
          </a:xfrm>
          <a:prstGeom prst="rect">
            <a:avLst/>
          </a:prstGeom>
        </p:spPr>
      </p:pic>
      <p:pic>
        <p:nvPicPr>
          <p:cNvPr id="6" name="Image 5" descr="Une image contenant ordinateur, tabl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EF45FE80-2C24-46CD-843D-7E258C116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59" y="2943670"/>
            <a:ext cx="3657598" cy="19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3F71-7DB9-4D58-82ED-837588E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Objectifs</a:t>
            </a:r>
            <a:endParaRPr lang="fr-CH" dirty="0"/>
          </a:p>
        </p:txBody>
      </p:sp>
      <p:pic>
        <p:nvPicPr>
          <p:cNvPr id="8" name="Image 7">
            <a:hlinkClick r:id="rId3"/>
            <a:extLst>
              <a:ext uri="{FF2B5EF4-FFF2-40B4-BE49-F238E27FC236}">
                <a16:creationId xmlns:a16="http://schemas.microsoft.com/office/drawing/2014/main" id="{9233232F-B5FB-4BB1-AD9C-11C024923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7" y="1284499"/>
            <a:ext cx="3283118" cy="18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3F71-7DB9-4D58-82ED-837588E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Objectifs</a:t>
            </a:r>
            <a:endParaRPr lang="fr-CH" dirty="0"/>
          </a:p>
        </p:txBody>
      </p:sp>
      <p:pic>
        <p:nvPicPr>
          <p:cNvPr id="8" name="Image 7">
            <a:hlinkClick r:id="rId3"/>
            <a:extLst>
              <a:ext uri="{FF2B5EF4-FFF2-40B4-BE49-F238E27FC236}">
                <a16:creationId xmlns:a16="http://schemas.microsoft.com/office/drawing/2014/main" id="{9233232F-B5FB-4BB1-AD9C-11C024923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7" y="1284499"/>
            <a:ext cx="3283118" cy="1842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ABB30E-027D-4A3D-9948-4ECD4AD04F93}"/>
              </a:ext>
            </a:extLst>
          </p:cNvPr>
          <p:cNvSpPr txBox="1"/>
          <p:nvPr/>
        </p:nvSpPr>
        <p:spPr>
          <a:xfrm>
            <a:off x="3836092" y="1605659"/>
            <a:ext cx="57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200" dirty="0"/>
              <a:t>+</a:t>
            </a:r>
            <a:endParaRPr lang="fr-CH" dirty="0"/>
          </a:p>
        </p:txBody>
      </p:sp>
      <p:pic>
        <p:nvPicPr>
          <p:cNvPr id="13" name="Image 12" descr="Une image contenant texte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9FEFEA41-2F03-4D75-A495-7D812201D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10" y="1256690"/>
            <a:ext cx="2619096" cy="19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5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3F71-7DB9-4D58-82ED-837588E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Objectifs</a:t>
            </a:r>
            <a:endParaRPr lang="fr-CH" dirty="0"/>
          </a:p>
        </p:txBody>
      </p:sp>
      <p:pic>
        <p:nvPicPr>
          <p:cNvPr id="8" name="Image 7">
            <a:hlinkClick r:id="rId3"/>
            <a:extLst>
              <a:ext uri="{FF2B5EF4-FFF2-40B4-BE49-F238E27FC236}">
                <a16:creationId xmlns:a16="http://schemas.microsoft.com/office/drawing/2014/main" id="{9233232F-B5FB-4BB1-AD9C-11C024923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7" y="1284499"/>
            <a:ext cx="3283118" cy="1842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ABB30E-027D-4A3D-9948-4ECD4AD04F93}"/>
              </a:ext>
            </a:extLst>
          </p:cNvPr>
          <p:cNvSpPr txBox="1"/>
          <p:nvPr/>
        </p:nvSpPr>
        <p:spPr>
          <a:xfrm>
            <a:off x="3836092" y="1605659"/>
            <a:ext cx="57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200" dirty="0"/>
              <a:t>+</a:t>
            </a:r>
            <a:endParaRPr lang="fr-CH" dirty="0"/>
          </a:p>
        </p:txBody>
      </p:sp>
      <p:pic>
        <p:nvPicPr>
          <p:cNvPr id="13" name="Image 12" descr="Une image contenant texte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9FEFEA41-2F03-4D75-A495-7D812201D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9" y="1256691"/>
            <a:ext cx="2621463" cy="198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F4B53E-F952-466C-BE61-276533FEBA56}"/>
              </a:ext>
            </a:extLst>
          </p:cNvPr>
          <p:cNvSpPr/>
          <p:nvPr/>
        </p:nvSpPr>
        <p:spPr>
          <a:xfrm>
            <a:off x="7452843" y="1651825"/>
            <a:ext cx="305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6600" dirty="0"/>
              <a:t>+</a:t>
            </a:r>
            <a:endParaRPr lang="fr-CH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C769A75-1653-406A-8375-6BBC6EC6F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5" y="1027906"/>
            <a:ext cx="3155459" cy="23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2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3F71-7DB9-4D58-82ED-837588E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Objectifs</a:t>
            </a:r>
            <a:endParaRPr lang="fr-CH" dirty="0"/>
          </a:p>
        </p:txBody>
      </p:sp>
      <p:pic>
        <p:nvPicPr>
          <p:cNvPr id="8" name="Image 7">
            <a:hlinkClick r:id="rId3"/>
            <a:extLst>
              <a:ext uri="{FF2B5EF4-FFF2-40B4-BE49-F238E27FC236}">
                <a16:creationId xmlns:a16="http://schemas.microsoft.com/office/drawing/2014/main" id="{9233232F-B5FB-4BB1-AD9C-11C024923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7" y="1284499"/>
            <a:ext cx="3283118" cy="1842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ABB30E-027D-4A3D-9948-4ECD4AD04F93}"/>
              </a:ext>
            </a:extLst>
          </p:cNvPr>
          <p:cNvSpPr txBox="1"/>
          <p:nvPr/>
        </p:nvSpPr>
        <p:spPr>
          <a:xfrm>
            <a:off x="3836092" y="1605659"/>
            <a:ext cx="57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200" dirty="0"/>
              <a:t>+</a:t>
            </a:r>
            <a:endParaRPr lang="fr-CH" dirty="0"/>
          </a:p>
        </p:txBody>
      </p:sp>
      <p:pic>
        <p:nvPicPr>
          <p:cNvPr id="13" name="Image 12" descr="Une image contenant texte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9FEFEA41-2F03-4D75-A495-7D812201D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9" y="1256691"/>
            <a:ext cx="2621463" cy="198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F4B53E-F952-466C-BE61-276533FEBA56}"/>
              </a:ext>
            </a:extLst>
          </p:cNvPr>
          <p:cNvSpPr/>
          <p:nvPr/>
        </p:nvSpPr>
        <p:spPr>
          <a:xfrm>
            <a:off x="7452843" y="1651825"/>
            <a:ext cx="305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6600" dirty="0"/>
              <a:t>+</a:t>
            </a:r>
            <a:endParaRPr lang="fr-CH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C769A75-1653-406A-8375-6BBC6EC6F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5" y="1027906"/>
            <a:ext cx="3155459" cy="236659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2039435-1378-436E-9085-2137286A6CCE}"/>
              </a:ext>
            </a:extLst>
          </p:cNvPr>
          <p:cNvSpPr txBox="1"/>
          <p:nvPr/>
        </p:nvSpPr>
        <p:spPr>
          <a:xfrm>
            <a:off x="3836092" y="4046522"/>
            <a:ext cx="570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dirty="0"/>
              <a:t>=</a:t>
            </a:r>
            <a:endParaRPr lang="fr-CH" dirty="0"/>
          </a:p>
        </p:txBody>
      </p:sp>
      <p:pic>
        <p:nvPicPr>
          <p:cNvPr id="24" name="Image 23" descr="Une image contenant table&#10;&#10;Description générée automatiquement">
            <a:hlinkClick r:id="rId8"/>
            <a:extLst>
              <a:ext uri="{FF2B5EF4-FFF2-40B4-BE49-F238E27FC236}">
                <a16:creationId xmlns:a16="http://schemas.microsoft.com/office/drawing/2014/main" id="{94508561-B45C-4A6E-BDCD-D197D360B5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9" y="3202743"/>
            <a:ext cx="2366595" cy="23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9E177-9776-460B-957F-9B20587E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Planning provisoire</a:t>
            </a:r>
            <a:endParaRPr lang="fr-CH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15D7002-078F-4F50-A3AF-D3B7B37AEB99}"/>
              </a:ext>
            </a:extLst>
          </p:cNvPr>
          <p:cNvCxnSpPr>
            <a:cxnSpLocks/>
          </p:cNvCxnSpPr>
          <p:nvPr/>
        </p:nvCxnSpPr>
        <p:spPr>
          <a:xfrm>
            <a:off x="838200" y="3062384"/>
            <a:ext cx="10515600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A511884-4BE0-4C8D-A252-F9D9C44F2F76}"/>
              </a:ext>
            </a:extLst>
          </p:cNvPr>
          <p:cNvCxnSpPr/>
          <p:nvPr/>
        </p:nvCxnSpPr>
        <p:spPr>
          <a:xfrm>
            <a:off x="838200" y="2164702"/>
            <a:ext cx="0" cy="214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FF878CC-382C-4DE4-9032-DA3BF9358F1D}"/>
              </a:ext>
            </a:extLst>
          </p:cNvPr>
          <p:cNvSpPr txBox="1"/>
          <p:nvPr/>
        </p:nvSpPr>
        <p:spPr>
          <a:xfrm>
            <a:off x="52904" y="4310743"/>
            <a:ext cx="184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Début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324C77-6CED-4731-A57A-9454B100D11F}"/>
              </a:ext>
            </a:extLst>
          </p:cNvPr>
          <p:cNvSpPr txBox="1"/>
          <p:nvPr/>
        </p:nvSpPr>
        <p:spPr>
          <a:xfrm>
            <a:off x="474312" y="1883912"/>
            <a:ext cx="7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17.02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1B755B0-8BF2-4F51-B0B0-71A9A0EF8BF0}"/>
              </a:ext>
            </a:extLst>
          </p:cNvPr>
          <p:cNvCxnSpPr/>
          <p:nvPr/>
        </p:nvCxnSpPr>
        <p:spPr>
          <a:xfrm>
            <a:off x="3136640" y="2164702"/>
            <a:ext cx="0" cy="214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A9BB087-15D6-4BBC-B952-6046C83D94A1}"/>
              </a:ext>
            </a:extLst>
          </p:cNvPr>
          <p:cNvSpPr txBox="1"/>
          <p:nvPr/>
        </p:nvSpPr>
        <p:spPr>
          <a:xfrm>
            <a:off x="2752530" y="1883912"/>
            <a:ext cx="105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26.02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B35FE36-F5E7-4972-B2F6-02D127D2465F}"/>
              </a:ext>
            </a:extLst>
          </p:cNvPr>
          <p:cNvSpPr txBox="1"/>
          <p:nvPr/>
        </p:nvSpPr>
        <p:spPr>
          <a:xfrm>
            <a:off x="2224578" y="4365903"/>
            <a:ext cx="161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Introduction et</a:t>
            </a:r>
          </a:p>
          <a:p>
            <a:r>
              <a:rPr lang="fr-CH" dirty="0"/>
              <a:t>esquisse du langage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16718C9-DC04-4EAD-B257-6FBFBB0EABD4}"/>
              </a:ext>
            </a:extLst>
          </p:cNvPr>
          <p:cNvCxnSpPr/>
          <p:nvPr/>
        </p:nvCxnSpPr>
        <p:spPr>
          <a:xfrm>
            <a:off x="5537716" y="2219862"/>
            <a:ext cx="0" cy="214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26ECD2A-E7B3-4B7B-A400-F517C1D48D26}"/>
              </a:ext>
            </a:extLst>
          </p:cNvPr>
          <p:cNvSpPr txBox="1"/>
          <p:nvPr/>
        </p:nvSpPr>
        <p:spPr>
          <a:xfrm>
            <a:off x="5172281" y="1850530"/>
            <a:ext cx="105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12.03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A32FD61-1893-4162-86C1-0DF14F72AF0B}"/>
              </a:ext>
            </a:extLst>
          </p:cNvPr>
          <p:cNvSpPr txBox="1"/>
          <p:nvPr/>
        </p:nvSpPr>
        <p:spPr>
          <a:xfrm>
            <a:off x="4879909" y="4434081"/>
            <a:ext cx="145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Langage final</a:t>
            </a:r>
          </a:p>
          <a:p>
            <a:r>
              <a:rPr lang="fr-CH" dirty="0"/>
              <a:t>interpréteur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410FD2A-F710-430A-B48B-3C554EB46BA9}"/>
              </a:ext>
            </a:extLst>
          </p:cNvPr>
          <p:cNvCxnSpPr/>
          <p:nvPr/>
        </p:nvCxnSpPr>
        <p:spPr>
          <a:xfrm>
            <a:off x="7994778" y="2219862"/>
            <a:ext cx="0" cy="214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F326290-D0D4-4531-A83F-A2710CD16901}"/>
              </a:ext>
            </a:extLst>
          </p:cNvPr>
          <p:cNvSpPr txBox="1"/>
          <p:nvPr/>
        </p:nvSpPr>
        <p:spPr>
          <a:xfrm>
            <a:off x="7548465" y="1883912"/>
            <a:ext cx="11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Mi-avril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F6D6AAE-0D39-4B5C-983C-FA03EC1EDE2E}"/>
              </a:ext>
            </a:extLst>
          </p:cNvPr>
          <p:cNvSpPr txBox="1"/>
          <p:nvPr/>
        </p:nvSpPr>
        <p:spPr>
          <a:xfrm>
            <a:off x="7548465" y="4506686"/>
            <a:ext cx="1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Fin de la partie simulation</a:t>
            </a:r>
          </a:p>
        </p:txBody>
      </p:sp>
    </p:spTree>
    <p:extLst>
      <p:ext uri="{BB962C8B-B14F-4D97-AF65-F5344CB8AC3E}">
        <p14:creationId xmlns:p14="http://schemas.microsoft.com/office/powerpoint/2010/main" val="207737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032DE-8DC8-4DA7-B1CC-0DE00469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Grammaire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0143E5-A3A2-4F11-A831-C1D2347A5B7B}"/>
              </a:ext>
            </a:extLst>
          </p:cNvPr>
          <p:cNvSpPr txBox="1"/>
          <p:nvPr/>
        </p:nvSpPr>
        <p:spPr>
          <a:xfrm>
            <a:off x="1464906" y="2220686"/>
            <a:ext cx="5010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Prog -&gt;    Décollage INSTR atterrissage</a:t>
            </a:r>
          </a:p>
          <a:p>
            <a:br>
              <a:rPr lang="fr-CH" dirty="0"/>
            </a:br>
            <a:r>
              <a:rPr lang="fr-CH" dirty="0"/>
              <a:t>INSTR -&gt;  </a:t>
            </a:r>
            <a:r>
              <a:rPr lang="fr-CH" dirty="0" err="1"/>
              <a:t>tounerDroite</a:t>
            </a:r>
            <a:r>
              <a:rPr lang="fr-CH" dirty="0"/>
              <a:t> INSTR/</a:t>
            </a:r>
          </a:p>
          <a:p>
            <a:r>
              <a:rPr lang="fr-CH" dirty="0"/>
              <a:t>	</a:t>
            </a:r>
            <a:r>
              <a:rPr lang="fr-CH" dirty="0" err="1"/>
              <a:t>trounerGauche</a:t>
            </a:r>
            <a:r>
              <a:rPr lang="fr-CH" dirty="0"/>
              <a:t> INSTR/ </a:t>
            </a:r>
            <a:br>
              <a:rPr lang="fr-CH" dirty="0"/>
            </a:br>
            <a:r>
              <a:rPr lang="fr-CH" dirty="0"/>
              <a:t>	avancer INSTR/</a:t>
            </a:r>
          </a:p>
          <a:p>
            <a:r>
              <a:rPr lang="fr-CH" dirty="0"/>
              <a:t>	</a:t>
            </a:r>
            <a:r>
              <a:rPr lang="el-GR" dirty="0"/>
              <a:t> ε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10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787E9-7D06-4E18-8998-1B7A0139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L’application</a:t>
            </a:r>
            <a:endParaRPr lang="fr-CH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9136834-9BEC-4B85-A719-6E43B28BC4CC}"/>
              </a:ext>
            </a:extLst>
          </p:cNvPr>
          <p:cNvSpPr/>
          <p:nvPr/>
        </p:nvSpPr>
        <p:spPr>
          <a:xfrm>
            <a:off x="3576735" y="1343608"/>
            <a:ext cx="5038530" cy="45253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C09D7-E5DF-4BC2-BEAB-AFF132BE6EBE}"/>
              </a:ext>
            </a:extLst>
          </p:cNvPr>
          <p:cNvSpPr/>
          <p:nvPr/>
        </p:nvSpPr>
        <p:spPr>
          <a:xfrm>
            <a:off x="3872204" y="3909527"/>
            <a:ext cx="1082351" cy="4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Avancer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EB0E08-31AF-4064-A51D-1B39E2E111D2}"/>
              </a:ext>
            </a:extLst>
          </p:cNvPr>
          <p:cNvSpPr/>
          <p:nvPr/>
        </p:nvSpPr>
        <p:spPr>
          <a:xfrm>
            <a:off x="5161383" y="3909527"/>
            <a:ext cx="1082351" cy="4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Droite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EAB6C4-6DFD-4C46-B699-CA19D6C3E6B5}"/>
              </a:ext>
            </a:extLst>
          </p:cNvPr>
          <p:cNvSpPr/>
          <p:nvPr/>
        </p:nvSpPr>
        <p:spPr>
          <a:xfrm>
            <a:off x="6450562" y="3909527"/>
            <a:ext cx="1082351" cy="4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Gauche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865897-5901-4DA3-A670-D39AD5B3CFF7}"/>
              </a:ext>
            </a:extLst>
          </p:cNvPr>
          <p:cNvSpPr/>
          <p:nvPr/>
        </p:nvSpPr>
        <p:spPr>
          <a:xfrm>
            <a:off x="3872204" y="4520682"/>
            <a:ext cx="1082351" cy="4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/>
              <a:t>Décollage</a:t>
            </a:r>
            <a:endParaRPr lang="fr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6AB1FC-3907-4EB1-B6D2-C30D6F68B63D}"/>
              </a:ext>
            </a:extLst>
          </p:cNvPr>
          <p:cNvSpPr/>
          <p:nvPr/>
        </p:nvSpPr>
        <p:spPr>
          <a:xfrm>
            <a:off x="5161383" y="4506685"/>
            <a:ext cx="1082351" cy="4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Atterrissage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E6DA7-A2D7-438F-8EC0-F03665496EE7}"/>
              </a:ext>
            </a:extLst>
          </p:cNvPr>
          <p:cNvSpPr/>
          <p:nvPr/>
        </p:nvSpPr>
        <p:spPr>
          <a:xfrm>
            <a:off x="6450561" y="4506685"/>
            <a:ext cx="1082351" cy="41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SIMULER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70A83-28B1-4C1D-B635-46EF0A188DF3}"/>
              </a:ext>
            </a:extLst>
          </p:cNvPr>
          <p:cNvSpPr/>
          <p:nvPr/>
        </p:nvSpPr>
        <p:spPr>
          <a:xfrm>
            <a:off x="7763069" y="3909527"/>
            <a:ext cx="625151" cy="1031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VOLER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D36F9-74BA-417F-9436-3084C48874E5}"/>
              </a:ext>
            </a:extLst>
          </p:cNvPr>
          <p:cNvSpPr/>
          <p:nvPr/>
        </p:nvSpPr>
        <p:spPr>
          <a:xfrm>
            <a:off x="3797559" y="5262465"/>
            <a:ext cx="4590661" cy="3405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7" name="Image 16" descr="Une image contenant écran, bâtiment, tour, joueur&#10;&#10;Description générée automatiquement">
            <a:hlinkClick r:id="rId3"/>
            <a:extLst>
              <a:ext uri="{FF2B5EF4-FFF2-40B4-BE49-F238E27FC236}">
                <a16:creationId xmlns:a16="http://schemas.microsoft.com/office/drawing/2014/main" id="{E40958B2-01C6-44EF-BDE1-F50F2F56E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52" y="1494453"/>
            <a:ext cx="2341982" cy="2223796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A31FB0F6-4D3C-4714-8196-1A464079CFEA}"/>
              </a:ext>
            </a:extLst>
          </p:cNvPr>
          <p:cNvSpPr/>
          <p:nvPr/>
        </p:nvSpPr>
        <p:spPr>
          <a:xfrm>
            <a:off x="6699380" y="1690688"/>
            <a:ext cx="167951" cy="177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9EBC96-2DDD-4F11-B15A-566219ED7DC5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6867331" y="1254968"/>
            <a:ext cx="2105220" cy="52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AB7EA0D-2B08-4E62-AE29-FA1FE4827DC7}"/>
              </a:ext>
            </a:extLst>
          </p:cNvPr>
          <p:cNvSpPr txBox="1"/>
          <p:nvPr/>
        </p:nvSpPr>
        <p:spPr>
          <a:xfrm>
            <a:off x="8972551" y="1003914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Obstacle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433C09-15E8-4A4D-9544-46F10D3A96B0}"/>
              </a:ext>
            </a:extLst>
          </p:cNvPr>
          <p:cNvSpPr/>
          <p:nvPr/>
        </p:nvSpPr>
        <p:spPr>
          <a:xfrm>
            <a:off x="6450559" y="2407056"/>
            <a:ext cx="1082351" cy="4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Reset obstacle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3CD2E-C5DC-415D-B888-1A4C891C2FB1}"/>
              </a:ext>
            </a:extLst>
          </p:cNvPr>
          <p:cNvSpPr/>
          <p:nvPr/>
        </p:nvSpPr>
        <p:spPr>
          <a:xfrm>
            <a:off x="6450560" y="3159287"/>
            <a:ext cx="1082351" cy="4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Effacer</a:t>
            </a:r>
          </a:p>
        </p:txBody>
      </p:sp>
      <p:pic>
        <p:nvPicPr>
          <p:cNvPr id="33" name="Graphique 32" descr="Ordures">
            <a:extLst>
              <a:ext uri="{FF2B5EF4-FFF2-40B4-BE49-F238E27FC236}">
                <a16:creationId xmlns:a16="http://schemas.microsoft.com/office/drawing/2014/main" id="{E335BBBE-CEFB-4917-890A-4DB6411E5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7120" y="2231645"/>
            <a:ext cx="697771" cy="6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4434"/>
      </p:ext>
    </p:extLst>
  </p:cSld>
  <p:clrMapOvr>
    <a:masterClrMapping/>
  </p:clrMapOvr>
</p:sld>
</file>

<file path=ppt/theme/theme1.xml><?xml version="1.0" encoding="utf-8"?>
<a:theme xmlns:a="http://schemas.openxmlformats.org/drawingml/2006/main" name="projet_bachel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Grand écran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projet_bachelor</vt:lpstr>
      <vt:lpstr>Travail de bachelor  Drone-controller   </vt:lpstr>
      <vt:lpstr>Objectifs</vt:lpstr>
      <vt:lpstr>Objectifs</vt:lpstr>
      <vt:lpstr>Objectifs</vt:lpstr>
      <vt:lpstr>Objectifs</vt:lpstr>
      <vt:lpstr>Planning provisoire</vt:lpstr>
      <vt:lpstr>Grammaire</vt:lpstr>
      <vt:lpstr>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Tonini</dc:creator>
  <cp:lastModifiedBy>Mathias Tonini</cp:lastModifiedBy>
  <cp:revision>22</cp:revision>
  <dcterms:created xsi:type="dcterms:W3CDTF">2020-02-19T12:27:32Z</dcterms:created>
  <dcterms:modified xsi:type="dcterms:W3CDTF">2020-02-26T12:35:27Z</dcterms:modified>
</cp:coreProperties>
</file>