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6" r:id="rId4"/>
    <p:sldId id="265" r:id="rId5"/>
    <p:sldId id="268" r:id="rId6"/>
    <p:sldId id="269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8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E57E0B-F646-4A9C-AE05-D3397C090B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BAC925-7F93-4CCF-B452-5C640CE8D3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D25BE-7066-4747-8D12-5F33BDF7EEE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AA998F-FB17-4701-B3A7-4F2DAE56A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8C3028-752C-4956-BA4F-FC482CB954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7060D-C8D9-49BD-9CC1-96D46816E6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6402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551B-D16E-494B-A23B-AD471C24F415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477F-2414-4E0D-952B-476CB836066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3413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3782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10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A8CDB-FD74-40CC-B611-5A4AD10A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D9076E-B139-42A9-8FEB-6ADA06FB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1B1E7-C348-4B6D-BECD-52E2679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C2A58-D1A4-4D8F-A8CC-2C873E6E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8D6B3-2276-4F37-AB39-8872DBE2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22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EFE90-E762-4CCD-BEA1-9D601213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491E27-0859-467C-B9AF-0FBFBA40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D9FDB-4EF7-412E-B381-ACAD8F1D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0038E-0A2F-44FB-82E7-A0831F64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86ABD-4643-4859-8EF6-F43BDAD2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90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0FBD24-489E-4B99-9A2D-F5FC4047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DBF760-0FC8-4F25-8B50-806C0817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4F33D-8450-4980-AC75-1BE086B9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007089-417B-4EC3-AE61-CAB5C19D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D5E9C-C39F-4842-98B9-9DEB751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514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D0A41-3D39-4BAF-80FF-D554F43E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0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922B5-D0DE-44DB-8DA3-597FEA57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1B2D2-EDD4-4F0D-9661-B8F3407B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0090CC-ABF8-48CC-83F9-6130F1F4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02B21-6185-4B6F-9FA7-3F9D4CBB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51FBF-2126-4952-83F0-A48614CE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276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AFDB9-9D3B-40D2-9A2D-F0FC8723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76B308-7275-4B75-B2D3-F04CDFFA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ADA76-5E4B-4FA5-B9D7-5357942F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9B0FF-5E7E-46CA-BD92-77C72B3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CB4223-2BFC-41CE-8F1C-17D08FC5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4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70C2F-097E-45CA-A910-5FEA00DC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CB48F-FB67-4FD9-B69B-88EB334EF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370D57-D25B-47BB-9850-E1CA9C65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F2A508-15BD-4549-8BCC-400673C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18AF9C-F447-4E45-BCCD-122C07F9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C9DAA-871A-4D9B-B33D-5CEA2FBE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58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52B9-A4DD-4F99-BE39-F373B4C2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37EFE-157B-4DD3-A5EF-6F750765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054526-ABC0-43D3-9267-EF81F9B7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E19A1B-5EB4-4664-BD04-31BF323B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C52FFD-E3A7-43F3-850A-1A0B9A253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0A0FB1-91B7-456F-B0ED-A804C09B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3C4907-7D6F-4A35-81E6-37AD9CB8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547016-5B82-4578-8104-2C98055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2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07723-7C39-45BF-B9B1-56D16DFA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865350-46C1-4690-97F8-C5BBB053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60A314-365C-4BD0-A74C-A49346C1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D0E3BE-B931-4909-B5CE-CF0A789A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7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53EB3A-486C-41A1-99D7-B3A8E285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4BBB95-6D12-4075-BFF0-697C337D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69EF5-E960-44B9-8A78-D258EE7F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29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0CF68-875D-4698-A06C-3F0A2513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2E57E6-7A6F-410D-8B5C-179F31CF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71A7E2-84ED-494A-9C8C-1B16D6C4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9A5A7-E059-4FD3-AC0C-EB75F6CA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F11B3C-950B-453B-81BC-A9FB43A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C5485-4B90-4C58-9B60-0C4EB64B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46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A02D3-A738-433F-ADDD-86F4F49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D9B56A-89E6-4905-B660-6780143EB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6D4996-F1DB-41E7-92E3-E67CF109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6485C-DD26-407F-A0E4-FE75E70E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F1569-8DFB-4437-9844-38F0A1B7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7C1631-C86A-408E-8A6D-E56950DF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117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16A496-2B3D-4580-9204-C2EE5C6A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2556DD-0702-4555-B3FD-922D4BB7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128F9-8B05-4FC8-8FBD-3DEB2B863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08BDD-0337-4EBA-99D8-D5272C6D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CA5C4-3FCB-40DF-88E9-AD6BB9103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83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://www.unige.ch/presse/charte/logos_unige/Faculte/sciences/sciences70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bs.twimg.com/media/Drdr3veVYAAkldq?format=jpg&amp;name=4096x4096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www.emotionlabs.fr/wp-content/uploads/2016/03/drones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hyperlink" Target="https://www.google.com/url?sa=i&amp;url=https%3A%2F%2Fmakecode.microbit.org%2Fcourses%2Fcsintro%2Falgorithms%2Funplugged&amp;psig=AOvVaw3kOB7_hQOltKmQGUPFOv9r&amp;ust=1582207989336000&amp;source=images&amp;cd=vfe&amp;ved=0CAIQjRxqFwoTCLCTtp_m3ecCFQAAAAAdAAAAABAg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hyperlink" Target="https://thumbs.dreamstime.com/b/bourdon-de-police-d-isolement-avec-dans-la-mascotte-l-illustration-vecteur-149412799.jpg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outeau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F43A4581-A203-418B-A87E-A0061D57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19" y="5934066"/>
            <a:ext cx="1859280" cy="8919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3EE8CE-00A6-400F-85AE-438C1E500B80}"/>
              </a:ext>
            </a:extLst>
          </p:cNvPr>
          <p:cNvSpPr txBox="1"/>
          <p:nvPr/>
        </p:nvSpPr>
        <p:spPr>
          <a:xfrm>
            <a:off x="0" y="610427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TONINI Mathias </a:t>
            </a:r>
            <a:br>
              <a:rPr lang="fr-CH" sz="1600" dirty="0"/>
            </a:br>
            <a:r>
              <a:rPr lang="fr-CH" sz="1600" dirty="0"/>
              <a:t>SUNGURTEKIN Deniz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BC429C-B385-4144-9AC2-6C71FA97DD74}"/>
              </a:ext>
            </a:extLst>
          </p:cNvPr>
          <p:cNvSpPr txBox="1"/>
          <p:nvPr/>
        </p:nvSpPr>
        <p:spPr>
          <a:xfrm>
            <a:off x="4802678" y="6104270"/>
            <a:ext cx="258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Projet de bachelor</a:t>
            </a:r>
            <a:br>
              <a:rPr lang="fr-CH" sz="1600" dirty="0"/>
            </a:br>
            <a:r>
              <a:rPr lang="fr-CH" sz="1600" dirty="0"/>
              <a:t>semestre printemps 2020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BD67568-69C3-4B0F-948B-B3224093CF0A}"/>
              </a:ext>
            </a:extLst>
          </p:cNvPr>
          <p:cNvCxnSpPr/>
          <p:nvPr/>
        </p:nvCxnSpPr>
        <p:spPr>
          <a:xfrm>
            <a:off x="0" y="5967622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BAB52351-A623-4951-A5E4-BFD9457F47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638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Travail de bachelor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r>
              <a:rPr lang="fr-CH" sz="5100" dirty="0" err="1">
                <a:latin typeface="+mn-lt"/>
              </a:rPr>
              <a:t>droneApp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endParaRPr lang="fr-CH" dirty="0">
              <a:latin typeface="Berlin Sans FB" panose="020E0602020502020306" pitchFamily="34" charset="0"/>
            </a:endParaRPr>
          </a:p>
        </p:txBody>
      </p:sp>
      <p:pic>
        <p:nvPicPr>
          <p:cNvPr id="10" name="Image 9" descr="Une image contenant fenêtre, homme, miroir, debout&#10;&#10;Description générée automatiquement">
            <a:hlinkClick r:id="rId4"/>
            <a:extLst>
              <a:ext uri="{FF2B5EF4-FFF2-40B4-BE49-F238E27FC236}">
                <a16:creationId xmlns:a16="http://schemas.microsoft.com/office/drawing/2014/main" id="{E2DC7B64-3A84-4910-935E-4FCB2E602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670"/>
            <a:ext cx="3657598" cy="1913977"/>
          </a:xfrm>
          <a:prstGeom prst="rect">
            <a:avLst/>
          </a:prstGeom>
        </p:spPr>
      </p:pic>
      <p:pic>
        <p:nvPicPr>
          <p:cNvPr id="11" name="Image 10" descr="Une image contenant ordinateur, table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4EF359BF-4B1B-4D42-8378-F896C16FC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59" y="2943670"/>
            <a:ext cx="3657598" cy="19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EE429B0-0234-4BDF-A8B2-07C6EBD3AD17}"/>
              </a:ext>
            </a:extLst>
          </p:cNvPr>
          <p:cNvSpPr txBox="1"/>
          <p:nvPr/>
        </p:nvSpPr>
        <p:spPr>
          <a:xfrm>
            <a:off x="3778674" y="2011848"/>
            <a:ext cx="57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200" dirty="0"/>
              <a:t>+</a:t>
            </a:r>
            <a:endParaRPr lang="fr-CH" dirty="0"/>
          </a:p>
        </p:txBody>
      </p:sp>
      <p:pic>
        <p:nvPicPr>
          <p:cNvPr id="5" name="Image 4" descr="Une image contenant texte, signe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626480FF-7FDD-4A66-8DFB-55FE3EE7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63" y="1620213"/>
            <a:ext cx="2621463" cy="198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C3EF92-C56E-4F2D-914E-BF846765257B}"/>
              </a:ext>
            </a:extLst>
          </p:cNvPr>
          <p:cNvSpPr/>
          <p:nvPr/>
        </p:nvSpPr>
        <p:spPr>
          <a:xfrm>
            <a:off x="7518774" y="2058015"/>
            <a:ext cx="3059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6600" dirty="0"/>
              <a:t>+</a:t>
            </a: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BACF3C-72E5-45D6-991D-3EB2E190E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13" y="1426812"/>
            <a:ext cx="3155459" cy="23665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485279-0AD6-41D3-A7B4-1B062587F5F9}"/>
              </a:ext>
            </a:extLst>
          </p:cNvPr>
          <p:cNvSpPr txBox="1"/>
          <p:nvPr/>
        </p:nvSpPr>
        <p:spPr>
          <a:xfrm>
            <a:off x="3778673" y="4463772"/>
            <a:ext cx="570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dirty="0"/>
              <a:t>=</a:t>
            </a:r>
            <a:endParaRPr lang="fr-CH" dirty="0"/>
          </a:p>
        </p:txBody>
      </p:sp>
      <p:pic>
        <p:nvPicPr>
          <p:cNvPr id="9" name="Image 8" descr="Une image contenant tabl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0E239BD5-B92D-4B01-9430-7C64150D6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02" y="3675603"/>
            <a:ext cx="2366595" cy="2366595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14A983B-5C66-440A-AAA9-D09F6302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Objectifs</a:t>
            </a:r>
            <a:endParaRPr lang="fr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2</a:t>
            </a:r>
          </a:p>
        </p:txBody>
      </p:sp>
      <p:pic>
        <p:nvPicPr>
          <p:cNvPr id="13" name="Image 12" descr="Une image contenant noir, signe, blanc, rouge&#10;&#10;Description générée automatiquement">
            <a:extLst>
              <a:ext uri="{FF2B5EF4-FFF2-40B4-BE49-F238E27FC236}">
                <a16:creationId xmlns:a16="http://schemas.microsoft.com/office/drawing/2014/main" id="{59DD3E4D-A14F-46CD-9068-5D5C7CD96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" y="1426811"/>
            <a:ext cx="3155460" cy="23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Grammaire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7EF471-32C1-4D5E-8F42-AD27A948DC06}"/>
              </a:ext>
            </a:extLst>
          </p:cNvPr>
          <p:cNvSpPr txBox="1"/>
          <p:nvPr/>
        </p:nvSpPr>
        <p:spPr>
          <a:xfrm>
            <a:off x="1434416" y="2551837"/>
            <a:ext cx="9323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</a:t>
            </a:r>
            <a:r>
              <a:rPr lang="fr-CH" dirty="0" err="1"/>
              <a:t>expr</a:t>
            </a:r>
            <a:r>
              <a:rPr lang="fr-CH" dirty="0"/>
              <a:t>&gt; -&gt; décollage + &lt;terme&gt;</a:t>
            </a:r>
          </a:p>
          <a:p>
            <a:endParaRPr lang="fr-CH" dirty="0"/>
          </a:p>
          <a:p>
            <a:r>
              <a:rPr lang="fr-CH" dirty="0"/>
              <a:t>&lt;terme&gt; -&gt; droite + &lt;terme&gt; | gauche + &lt;terme&gt; | avancer + &lt;terme&gt; | reculer + &lt;terme&gt; |</a:t>
            </a:r>
            <a:br>
              <a:rPr lang="fr-CH" dirty="0"/>
            </a:br>
            <a:r>
              <a:rPr lang="fr-CH" dirty="0"/>
              <a:t>	 haut + &lt;terme&gt; | bas + &lt;terme&gt; | &lt;fin&gt;</a:t>
            </a:r>
          </a:p>
          <a:p>
            <a:endParaRPr lang="fr-CH" dirty="0"/>
          </a:p>
          <a:p>
            <a:r>
              <a:rPr lang="fr-CH" dirty="0"/>
              <a:t>&lt;fin&gt; -&gt; atterrissage</a:t>
            </a:r>
            <a:br>
              <a:rPr lang="fr-CH" dirty="0"/>
            </a:br>
            <a:r>
              <a:rPr lang="fr-C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132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Notre projet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8E35FD-085C-45A8-9F06-78C399990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14" y="1477521"/>
            <a:ext cx="7891272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3992070" y="1427235"/>
            <a:ext cx="420785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Création de vol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284BBCC-4643-4D20-8E92-5F566C8AD4B6}"/>
              </a:ext>
            </a:extLst>
          </p:cNvPr>
          <p:cNvSpPr/>
          <p:nvPr/>
        </p:nvSpPr>
        <p:spPr>
          <a:xfrm>
            <a:off x="3992069" y="3074128"/>
            <a:ext cx="420785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Gestionnaire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90544B6-4459-492C-BEF6-DCB93CB5E050}"/>
              </a:ext>
            </a:extLst>
          </p:cNvPr>
          <p:cNvSpPr/>
          <p:nvPr/>
        </p:nvSpPr>
        <p:spPr>
          <a:xfrm>
            <a:off x="3992070" y="4767983"/>
            <a:ext cx="420785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Vol libre</a:t>
            </a:r>
          </a:p>
        </p:txBody>
      </p:sp>
    </p:spTree>
    <p:extLst>
      <p:ext uri="{BB962C8B-B14F-4D97-AF65-F5344CB8AC3E}">
        <p14:creationId xmlns:p14="http://schemas.microsoft.com/office/powerpoint/2010/main" val="300703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plan de vol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51629" y="140877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stCxn id="3" idx="3"/>
          </p:cNvCxnSpPr>
          <p:nvPr/>
        </p:nvCxnSpPr>
        <p:spPr>
          <a:xfrm>
            <a:off x="1568330" y="1670658"/>
            <a:ext cx="1604925" cy="71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C61EFC4-1D5D-4555-8C0D-7B720060E863}"/>
              </a:ext>
            </a:extLst>
          </p:cNvPr>
          <p:cNvSpPr/>
          <p:nvPr/>
        </p:nvSpPr>
        <p:spPr>
          <a:xfrm>
            <a:off x="3463053" y="1427661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463053" y="2087928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562B27E-BD18-4B16-AB78-7D7C369F1FEA}"/>
              </a:ext>
            </a:extLst>
          </p:cNvPr>
          <p:cNvSpPr/>
          <p:nvPr/>
        </p:nvSpPr>
        <p:spPr>
          <a:xfrm>
            <a:off x="478541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26AB8CB-C52C-4F5F-A8FA-07B55FB1AE6E}"/>
              </a:ext>
            </a:extLst>
          </p:cNvPr>
          <p:cNvSpPr/>
          <p:nvPr/>
        </p:nvSpPr>
        <p:spPr>
          <a:xfrm>
            <a:off x="4785421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611EB97-A5F9-47C7-869B-22F1FB2C2FB7}"/>
              </a:ext>
            </a:extLst>
          </p:cNvPr>
          <p:cNvSpPr/>
          <p:nvPr/>
        </p:nvSpPr>
        <p:spPr>
          <a:xfrm>
            <a:off x="7480401" y="138314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C87400B-D6B8-426F-A401-22E1F0D91B18}"/>
              </a:ext>
            </a:extLst>
          </p:cNvPr>
          <p:cNvSpPr/>
          <p:nvPr/>
        </p:nvSpPr>
        <p:spPr>
          <a:xfrm>
            <a:off x="7480401" y="2127013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9955D1F-A9F6-4C65-8397-DBE24D51DC19}"/>
              </a:ext>
            </a:extLst>
          </p:cNvPr>
          <p:cNvSpPr/>
          <p:nvPr/>
        </p:nvSpPr>
        <p:spPr>
          <a:xfrm>
            <a:off x="6107789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7A3087D-7313-40B9-9A20-33CC76E06887}"/>
              </a:ext>
            </a:extLst>
          </p:cNvPr>
          <p:cNvSpPr/>
          <p:nvPr/>
        </p:nvSpPr>
        <p:spPr>
          <a:xfrm>
            <a:off x="610778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Reculer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303CDE8-9F67-4125-ABC4-DB0E54EA6FD2}"/>
              </a:ext>
            </a:extLst>
          </p:cNvPr>
          <p:cNvSpPr/>
          <p:nvPr/>
        </p:nvSpPr>
        <p:spPr>
          <a:xfrm>
            <a:off x="4785419" y="2780519"/>
            <a:ext cx="3882373" cy="52377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00117B4-E600-45CE-8BA5-EDCE71233A11}"/>
              </a:ext>
            </a:extLst>
          </p:cNvPr>
          <p:cNvSpPr/>
          <p:nvPr/>
        </p:nvSpPr>
        <p:spPr>
          <a:xfrm>
            <a:off x="3454892" y="2756373"/>
            <a:ext cx="1116701" cy="52377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Obstacle</a:t>
            </a:r>
          </a:p>
        </p:txBody>
      </p:sp>
      <p:pic>
        <p:nvPicPr>
          <p:cNvPr id="26" name="Image 25" descr="Une image contenant objet&#10;&#10;Description générée automatiquement">
            <a:extLst>
              <a:ext uri="{FF2B5EF4-FFF2-40B4-BE49-F238E27FC236}">
                <a16:creationId xmlns:a16="http://schemas.microsoft.com/office/drawing/2014/main" id="{5B29C389-39E0-4E84-A05D-A866964231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05" y="3304295"/>
            <a:ext cx="2653268" cy="2881745"/>
          </a:xfrm>
          <a:prstGeom prst="rect">
            <a:avLst/>
          </a:prstGeom>
        </p:spPr>
      </p:pic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01C02E4-4DA8-448D-85D5-9C373F6C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6" y="5554436"/>
            <a:ext cx="886120" cy="619529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323F7E7-A9F2-4C62-AF6B-DB86C090CFED}"/>
              </a:ext>
            </a:extLst>
          </p:cNvPr>
          <p:cNvSpPr/>
          <p:nvPr/>
        </p:nvSpPr>
        <p:spPr>
          <a:xfrm>
            <a:off x="7577173" y="3553705"/>
            <a:ext cx="1116701" cy="5237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Lancer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26250B9-1431-473A-845E-E00A7725B18A}"/>
              </a:ext>
            </a:extLst>
          </p:cNvPr>
          <p:cNvSpPr txBox="1"/>
          <p:nvPr/>
        </p:nvSpPr>
        <p:spPr>
          <a:xfrm>
            <a:off x="3489142" y="3617664"/>
            <a:ext cx="1116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Haut</a:t>
            </a:r>
            <a:br>
              <a:rPr lang="fr-CH" sz="1400" dirty="0"/>
            </a:br>
            <a:r>
              <a:rPr lang="fr-CH" sz="1400" dirty="0"/>
              <a:t>gauche</a:t>
            </a:r>
          </a:p>
          <a:p>
            <a:r>
              <a:rPr lang="fr-CH" sz="1400" dirty="0"/>
              <a:t>Avancer</a:t>
            </a:r>
          </a:p>
          <a:p>
            <a:r>
              <a:rPr lang="fr-CH" sz="1400" dirty="0"/>
              <a:t>Décoller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19DCC-E4DD-40ED-A7F5-1CE4FD12ACAD}"/>
              </a:ext>
            </a:extLst>
          </p:cNvPr>
          <p:cNvSpPr/>
          <p:nvPr/>
        </p:nvSpPr>
        <p:spPr>
          <a:xfrm>
            <a:off x="3400114" y="3609173"/>
            <a:ext cx="1429477" cy="246588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72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- Gestionnaire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51629" y="1414452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319450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68330" y="2330178"/>
            <a:ext cx="1638812" cy="7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004DA7E-BC14-4A7A-BD22-ACEDE6F12F87}"/>
              </a:ext>
            </a:extLst>
          </p:cNvPr>
          <p:cNvCxnSpPr/>
          <p:nvPr/>
        </p:nvCxnSpPr>
        <p:spPr>
          <a:xfrm>
            <a:off x="3207142" y="1994338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ECCA49B-FA48-43AC-B9A3-E09A188409A0}"/>
              </a:ext>
            </a:extLst>
          </p:cNvPr>
          <p:cNvCxnSpPr/>
          <p:nvPr/>
        </p:nvCxnSpPr>
        <p:spPr>
          <a:xfrm>
            <a:off x="3207142" y="2708920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14665F2-CE3D-464E-B052-993173A6C276}"/>
              </a:ext>
            </a:extLst>
          </p:cNvPr>
          <p:cNvCxnSpPr/>
          <p:nvPr/>
        </p:nvCxnSpPr>
        <p:spPr>
          <a:xfrm>
            <a:off x="3207142" y="3429000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1C7B195-448A-4000-ABCD-EA0442D1599A}"/>
              </a:ext>
            </a:extLst>
          </p:cNvPr>
          <p:cNvCxnSpPr/>
          <p:nvPr/>
        </p:nvCxnSpPr>
        <p:spPr>
          <a:xfrm>
            <a:off x="3207142" y="4162097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1B05847-9DFF-4603-8F19-226E3128B270}"/>
              </a:ext>
            </a:extLst>
          </p:cNvPr>
          <p:cNvCxnSpPr/>
          <p:nvPr/>
        </p:nvCxnSpPr>
        <p:spPr>
          <a:xfrm>
            <a:off x="3207143" y="4887311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2B24B63-66FF-4376-BFCC-9CF39501B00D}"/>
              </a:ext>
            </a:extLst>
          </p:cNvPr>
          <p:cNvCxnSpPr/>
          <p:nvPr/>
        </p:nvCxnSpPr>
        <p:spPr>
          <a:xfrm>
            <a:off x="3207142" y="5580993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D91934-3D69-4348-BC4A-B3C50386C5F2}"/>
              </a:ext>
            </a:extLst>
          </p:cNvPr>
          <p:cNvSpPr txBox="1"/>
          <p:nvPr/>
        </p:nvSpPr>
        <p:spPr>
          <a:xfrm>
            <a:off x="3318642" y="1570985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1D837DF-6BA2-4522-BFDF-3E96AD812B24}"/>
              </a:ext>
            </a:extLst>
          </p:cNvPr>
          <p:cNvSpPr txBox="1"/>
          <p:nvPr/>
        </p:nvSpPr>
        <p:spPr>
          <a:xfrm>
            <a:off x="3318641" y="2252061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7E426CC-DF49-43D7-ADD8-E4959DD0172D}"/>
              </a:ext>
            </a:extLst>
          </p:cNvPr>
          <p:cNvSpPr txBox="1"/>
          <p:nvPr/>
        </p:nvSpPr>
        <p:spPr>
          <a:xfrm>
            <a:off x="3318640" y="3023526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3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C7D4C11-6B5C-4A7A-ADE3-BFDEB68EF0DE}"/>
              </a:ext>
            </a:extLst>
          </p:cNvPr>
          <p:cNvSpPr txBox="1"/>
          <p:nvPr/>
        </p:nvSpPr>
        <p:spPr>
          <a:xfrm>
            <a:off x="3322416" y="3755464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45B05-11C0-4CB8-8808-C3B9E4D08DFD}"/>
              </a:ext>
            </a:extLst>
          </p:cNvPr>
          <p:cNvSpPr txBox="1"/>
          <p:nvPr/>
        </p:nvSpPr>
        <p:spPr>
          <a:xfrm>
            <a:off x="3318640" y="4478564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9C64F99-30BA-47EE-836A-33505E89ABC5}"/>
              </a:ext>
            </a:extLst>
          </p:cNvPr>
          <p:cNvSpPr txBox="1"/>
          <p:nvPr/>
        </p:nvSpPr>
        <p:spPr>
          <a:xfrm>
            <a:off x="3318639" y="5145033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CB5A99F-B8FB-49EF-BEBC-19729DE74FEB}"/>
              </a:ext>
            </a:extLst>
          </p:cNvPr>
          <p:cNvSpPr txBox="1"/>
          <p:nvPr/>
        </p:nvSpPr>
        <p:spPr>
          <a:xfrm>
            <a:off x="3318638" y="5838714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AB019E-67D2-4688-B95E-622578418E25}"/>
              </a:ext>
            </a:extLst>
          </p:cNvPr>
          <p:cNvSpPr/>
          <p:nvPr/>
        </p:nvSpPr>
        <p:spPr>
          <a:xfrm>
            <a:off x="3207142" y="2708920"/>
            <a:ext cx="5777713" cy="714582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297435F-6C6F-40BE-91E0-6F764ED3B19B}"/>
              </a:ext>
            </a:extLst>
          </p:cNvPr>
          <p:cNvSpPr txBox="1"/>
          <p:nvPr/>
        </p:nvSpPr>
        <p:spPr>
          <a:xfrm>
            <a:off x="338959" y="4887311"/>
            <a:ext cx="19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Mavlink_file</a:t>
            </a:r>
            <a:endParaRPr lang="fr-CH" dirty="0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5A1B136-A790-4528-AC5F-1F52943125FC}"/>
              </a:ext>
            </a:extLst>
          </p:cNvPr>
          <p:cNvCxnSpPr/>
          <p:nvPr/>
        </p:nvCxnSpPr>
        <p:spPr>
          <a:xfrm flipV="1">
            <a:off x="1568330" y="3232696"/>
            <a:ext cx="1638812" cy="1757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8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Vol libre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51629" y="1406085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68331" y="2405022"/>
            <a:ext cx="1638811" cy="565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341864" y="3833962"/>
            <a:ext cx="1258591" cy="23400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81B730E-908A-405F-AA9D-A9E309B22E0C}"/>
              </a:ext>
            </a:extLst>
          </p:cNvPr>
          <p:cNvSpPr/>
          <p:nvPr/>
        </p:nvSpPr>
        <p:spPr>
          <a:xfrm>
            <a:off x="3341864" y="1353146"/>
            <a:ext cx="1258591" cy="23400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Décollage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ECC6D2F-06BF-4371-9B5D-9C775508BD96}"/>
              </a:ext>
            </a:extLst>
          </p:cNvPr>
          <p:cNvSpPr/>
          <p:nvPr/>
        </p:nvSpPr>
        <p:spPr>
          <a:xfrm>
            <a:off x="4770047" y="1353145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402DB6F-9D65-46E4-8DC1-037983224BFE}"/>
              </a:ext>
            </a:extLst>
          </p:cNvPr>
          <p:cNvSpPr/>
          <p:nvPr/>
        </p:nvSpPr>
        <p:spPr>
          <a:xfrm>
            <a:off x="6198230" y="1353145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EB70F70-E13B-4535-BA8C-B34A8E22B355}"/>
              </a:ext>
            </a:extLst>
          </p:cNvPr>
          <p:cNvSpPr/>
          <p:nvPr/>
        </p:nvSpPr>
        <p:spPr>
          <a:xfrm>
            <a:off x="7626413" y="1353145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3F80E5C-BED7-4234-8102-6973F4CE823A}"/>
              </a:ext>
            </a:extLst>
          </p:cNvPr>
          <p:cNvSpPr/>
          <p:nvPr/>
        </p:nvSpPr>
        <p:spPr>
          <a:xfrm>
            <a:off x="4770483" y="3833962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Descendre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4F5AAD9-AA39-4937-8654-A7876D1994B1}"/>
              </a:ext>
            </a:extLst>
          </p:cNvPr>
          <p:cNvSpPr/>
          <p:nvPr/>
        </p:nvSpPr>
        <p:spPr>
          <a:xfrm>
            <a:off x="6198229" y="3833962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27C2D3E-AB5D-4705-9098-601C43D7F490}"/>
              </a:ext>
            </a:extLst>
          </p:cNvPr>
          <p:cNvSpPr/>
          <p:nvPr/>
        </p:nvSpPr>
        <p:spPr>
          <a:xfrm>
            <a:off x="7626413" y="3852613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</a:t>
            </a:r>
          </a:p>
        </p:txBody>
      </p:sp>
    </p:spTree>
    <p:extLst>
      <p:ext uri="{BB962C8B-B14F-4D97-AF65-F5344CB8AC3E}">
        <p14:creationId xmlns:p14="http://schemas.microsoft.com/office/powerpoint/2010/main" val="242039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9" y="-50609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Planning</a:t>
            </a:r>
            <a:endParaRPr lang="fr-CH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A92FCCF-39B3-44F2-BDB6-AC7F6F5BD4B5}"/>
              </a:ext>
            </a:extLst>
          </p:cNvPr>
          <p:cNvCxnSpPr>
            <a:cxnSpLocks/>
          </p:cNvCxnSpPr>
          <p:nvPr/>
        </p:nvCxnSpPr>
        <p:spPr>
          <a:xfrm flipV="1">
            <a:off x="1748901" y="2015331"/>
            <a:ext cx="940145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A5E9AE-0048-4E74-A25B-36E52154AE3E}"/>
              </a:ext>
            </a:extLst>
          </p:cNvPr>
          <p:cNvCxnSpPr>
            <a:cxnSpLocks/>
          </p:cNvCxnSpPr>
          <p:nvPr/>
        </p:nvCxnSpPr>
        <p:spPr>
          <a:xfrm>
            <a:off x="1748901" y="3783366"/>
            <a:ext cx="9401452" cy="108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BDC71AC-C895-4F0B-BB73-4C07D45630B8}"/>
              </a:ext>
            </a:extLst>
          </p:cNvPr>
          <p:cNvCxnSpPr>
            <a:cxnSpLocks/>
          </p:cNvCxnSpPr>
          <p:nvPr/>
        </p:nvCxnSpPr>
        <p:spPr>
          <a:xfrm>
            <a:off x="1748901" y="5604768"/>
            <a:ext cx="94014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6F03C0-2469-48BD-B925-85637851F131}"/>
              </a:ext>
            </a:extLst>
          </p:cNvPr>
          <p:cNvSpPr txBox="1"/>
          <p:nvPr/>
        </p:nvSpPr>
        <p:spPr>
          <a:xfrm>
            <a:off x="115410" y="1766656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Apprentissage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61AE0F-2A3A-4E0C-8F5D-C2FF5D6E7FCD}"/>
              </a:ext>
            </a:extLst>
          </p:cNvPr>
          <p:cNvSpPr txBox="1"/>
          <p:nvPr/>
        </p:nvSpPr>
        <p:spPr>
          <a:xfrm>
            <a:off x="115410" y="3609512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Code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658FCA-D8AD-4E3C-AFA3-FB7F6E05BF89}"/>
              </a:ext>
            </a:extLst>
          </p:cNvPr>
          <p:cNvSpPr txBox="1"/>
          <p:nvPr/>
        </p:nvSpPr>
        <p:spPr>
          <a:xfrm>
            <a:off x="79159" y="5420102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Tests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29A68D0-78AB-4329-95BD-BA2188514CF0}"/>
              </a:ext>
            </a:extLst>
          </p:cNvPr>
          <p:cNvCxnSpPr/>
          <p:nvPr/>
        </p:nvCxnSpPr>
        <p:spPr>
          <a:xfrm>
            <a:off x="2503503" y="1309825"/>
            <a:ext cx="0" cy="494708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5683D2D-5A17-43EB-80D0-4B50FAD61F20}"/>
              </a:ext>
            </a:extLst>
          </p:cNvPr>
          <p:cNvSpPr txBox="1"/>
          <p:nvPr/>
        </p:nvSpPr>
        <p:spPr>
          <a:xfrm>
            <a:off x="1633491" y="6358631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11.03.2020</a:t>
            </a:r>
          </a:p>
          <a:p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C7C09C-8428-4E37-A8EA-44791940F943}"/>
              </a:ext>
            </a:extLst>
          </p:cNvPr>
          <p:cNvSpPr txBox="1"/>
          <p:nvPr/>
        </p:nvSpPr>
        <p:spPr>
          <a:xfrm>
            <a:off x="2539755" y="2099873"/>
            <a:ext cx="1570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L’ancien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err="1"/>
              <a:t>xCode</a:t>
            </a:r>
            <a:endParaRPr lang="fr-CH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D44D9B-9695-46A8-ABFF-725148601C89}"/>
              </a:ext>
            </a:extLst>
          </p:cNvPr>
          <p:cNvSpPr txBox="1"/>
          <p:nvPr/>
        </p:nvSpPr>
        <p:spPr>
          <a:xfrm>
            <a:off x="2588213" y="3839407"/>
            <a:ext cx="1353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Création du projet</a:t>
            </a:r>
          </a:p>
          <a:p>
            <a:endParaRPr lang="fr-CH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CF2489-6E60-4469-A580-36F2957D58BA}"/>
              </a:ext>
            </a:extLst>
          </p:cNvPr>
          <p:cNvSpPr txBox="1"/>
          <p:nvPr/>
        </p:nvSpPr>
        <p:spPr>
          <a:xfrm>
            <a:off x="2539755" y="5686602"/>
            <a:ext cx="14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Ancien projet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80F98BD-96AB-41E5-B44D-4AB671605F91}"/>
              </a:ext>
            </a:extLst>
          </p:cNvPr>
          <p:cNvCxnSpPr/>
          <p:nvPr/>
        </p:nvCxnSpPr>
        <p:spPr>
          <a:xfrm>
            <a:off x="4644501" y="1309825"/>
            <a:ext cx="0" cy="494708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66A5000-3316-4A6F-9A00-01CAC8D6DBA0}"/>
              </a:ext>
            </a:extLst>
          </p:cNvPr>
          <p:cNvSpPr txBox="1"/>
          <p:nvPr/>
        </p:nvSpPr>
        <p:spPr>
          <a:xfrm>
            <a:off x="3685716" y="6397490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25.03.2020</a:t>
            </a:r>
          </a:p>
          <a:p>
            <a:endParaRPr lang="fr-CH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6B1D63-E77D-426F-8FCF-902F51FD209D}"/>
              </a:ext>
            </a:extLst>
          </p:cNvPr>
          <p:cNvSpPr txBox="1"/>
          <p:nvPr/>
        </p:nvSpPr>
        <p:spPr>
          <a:xfrm>
            <a:off x="6785499" y="2113143"/>
            <a:ext cx="444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 Approfondissement si nécessaire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59E1BD8-3093-4A01-8F66-C4CCD6694354}"/>
              </a:ext>
            </a:extLst>
          </p:cNvPr>
          <p:cNvSpPr txBox="1"/>
          <p:nvPr/>
        </p:nvSpPr>
        <p:spPr>
          <a:xfrm>
            <a:off x="4729210" y="3902545"/>
            <a:ext cx="135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Reprises et modifications de certaines parties de l’ancien projet</a:t>
            </a:r>
          </a:p>
          <a:p>
            <a:endParaRPr lang="fr-CH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FF68BC9-B11A-466B-AAB8-17DDDB1612B0}"/>
              </a:ext>
            </a:extLst>
          </p:cNvPr>
          <p:cNvSpPr txBox="1"/>
          <p:nvPr/>
        </p:nvSpPr>
        <p:spPr>
          <a:xfrm>
            <a:off x="4704983" y="5669227"/>
            <a:ext cx="140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Test des modifications 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E8C7E9E-F865-4D0A-8977-2B35F98EB40B}"/>
              </a:ext>
            </a:extLst>
          </p:cNvPr>
          <p:cNvCxnSpPr>
            <a:cxnSpLocks/>
          </p:cNvCxnSpPr>
          <p:nvPr/>
        </p:nvCxnSpPr>
        <p:spPr>
          <a:xfrm>
            <a:off x="6819664" y="1309825"/>
            <a:ext cx="1" cy="50031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2304045-B0F3-4E39-99DD-9C691D7B11EC}"/>
              </a:ext>
            </a:extLst>
          </p:cNvPr>
          <p:cNvSpPr txBox="1"/>
          <p:nvPr/>
        </p:nvSpPr>
        <p:spPr>
          <a:xfrm>
            <a:off x="5994043" y="6374648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08.04.2020</a:t>
            </a:r>
          </a:p>
          <a:p>
            <a:endParaRPr lang="fr-CH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F712E7F-95DB-48AF-8C33-A81454D2F7DE}"/>
              </a:ext>
            </a:extLst>
          </p:cNvPr>
          <p:cNvSpPr txBox="1"/>
          <p:nvPr/>
        </p:nvSpPr>
        <p:spPr>
          <a:xfrm>
            <a:off x="6904372" y="3923527"/>
            <a:ext cx="162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Début de l’ implémentation de la simulation</a:t>
            </a:r>
          </a:p>
          <a:p>
            <a:endParaRPr lang="fr-CH" sz="12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2FA7F4D-A77F-490B-9CC3-518F885CF824}"/>
              </a:ext>
            </a:extLst>
          </p:cNvPr>
          <p:cNvSpPr txBox="1"/>
          <p:nvPr/>
        </p:nvSpPr>
        <p:spPr>
          <a:xfrm>
            <a:off x="6855689" y="5692061"/>
            <a:ext cx="140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Test unitaire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D67ED93-4D1C-4807-811F-8220086EF673}"/>
              </a:ext>
            </a:extLst>
          </p:cNvPr>
          <p:cNvCxnSpPr>
            <a:cxnSpLocks/>
          </p:cNvCxnSpPr>
          <p:nvPr/>
        </p:nvCxnSpPr>
        <p:spPr>
          <a:xfrm>
            <a:off x="9004065" y="2703981"/>
            <a:ext cx="0" cy="359745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667DF29-C0F6-4254-B399-2122F92E6089}"/>
              </a:ext>
            </a:extLst>
          </p:cNvPr>
          <p:cNvSpPr txBox="1"/>
          <p:nvPr/>
        </p:nvSpPr>
        <p:spPr>
          <a:xfrm>
            <a:off x="8178443" y="6385980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22.04.2020</a:t>
            </a:r>
          </a:p>
          <a:p>
            <a:endParaRPr lang="fr-CH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7697BCC-AB2A-46BD-9190-809BF85051C7}"/>
              </a:ext>
            </a:extLst>
          </p:cNvPr>
          <p:cNvSpPr txBox="1"/>
          <p:nvPr/>
        </p:nvSpPr>
        <p:spPr>
          <a:xfrm>
            <a:off x="9019305" y="3932365"/>
            <a:ext cx="162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Fin de la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1200" dirty="0"/>
          </a:p>
          <a:p>
            <a:endParaRPr lang="fr-CH" sz="12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3BDCBB-C317-4FE4-8AC9-9D81C1748D03}"/>
              </a:ext>
            </a:extLst>
          </p:cNvPr>
          <p:cNvSpPr txBox="1"/>
          <p:nvPr/>
        </p:nvSpPr>
        <p:spPr>
          <a:xfrm>
            <a:off x="9049557" y="5704700"/>
            <a:ext cx="140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Test de la simulation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D8879C0-4FC4-4754-818A-7B977624B84F}"/>
              </a:ext>
            </a:extLst>
          </p:cNvPr>
          <p:cNvSpPr txBox="1"/>
          <p:nvPr/>
        </p:nvSpPr>
        <p:spPr>
          <a:xfrm>
            <a:off x="4729210" y="2099873"/>
            <a:ext cx="157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err="1"/>
              <a:t>SceneKit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3749942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Grand écran</PresentationFormat>
  <Paragraphs>90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Objectifs</vt:lpstr>
      <vt:lpstr>Grammaire</vt:lpstr>
      <vt:lpstr>Notre projet</vt:lpstr>
      <vt:lpstr>Storyboard</vt:lpstr>
      <vt:lpstr>Storyboard – plan de vol</vt:lpstr>
      <vt:lpstr>Storyboard - Gestionnaire</vt:lpstr>
      <vt:lpstr>Storyboard – Vol libre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Tonini</dc:creator>
  <cp:lastModifiedBy>Mathias Tonini</cp:lastModifiedBy>
  <cp:revision>21</cp:revision>
  <dcterms:created xsi:type="dcterms:W3CDTF">2020-03-06T11:03:53Z</dcterms:created>
  <dcterms:modified xsi:type="dcterms:W3CDTF">2020-03-11T13:36:38Z</dcterms:modified>
</cp:coreProperties>
</file>