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1C23C-2730-43DB-BFDB-84DB28B770EC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9C4F5-80DD-4226-A0A2-C2CE803202A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96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44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4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2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08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3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4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98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9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9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69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93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B84FA5-B2F7-4448-91A6-F371FE6F7409}" type="datetimeFigureOut">
              <a:rPr lang="tr-TR" smtClean="0"/>
              <a:pPr/>
              <a:t>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27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stacqFfmKI&amp;t=568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/>
              <a:t>P</a:t>
            </a:r>
            <a:r>
              <a:rPr lang="tr-TR" dirty="0" smtClean="0"/>
              <a:t>roje Raporu</a:t>
            </a:r>
            <a:br>
              <a:rPr lang="tr-TR" dirty="0" smtClean="0"/>
            </a:br>
            <a:r>
              <a:rPr lang="tr-TR" dirty="0" smtClean="0"/>
              <a:t>Özeti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 flipH="1">
            <a:off x="2727959" y="3688080"/>
            <a:ext cx="6690359" cy="1691640"/>
          </a:xfrm>
        </p:spPr>
        <p:txBody>
          <a:bodyPr>
            <a:normAutofit/>
          </a:bodyPr>
          <a:lstStyle/>
          <a:p>
            <a:pPr algn="l"/>
            <a:r>
              <a:rPr lang="tr-TR" sz="1400" dirty="0" smtClean="0"/>
              <a:t>Ad-</a:t>
            </a:r>
            <a:r>
              <a:rPr lang="tr-TR" sz="1400" dirty="0" err="1" smtClean="0"/>
              <a:t>Soyad</a:t>
            </a:r>
            <a:r>
              <a:rPr lang="tr-TR" sz="1400" dirty="0" smtClean="0"/>
              <a:t>:Deniz Toprak Yıldız</a:t>
            </a:r>
          </a:p>
          <a:p>
            <a:pPr algn="l"/>
            <a:r>
              <a:rPr lang="tr-TR" sz="1400" dirty="0" smtClean="0"/>
              <a:t>Sınıf:10/B</a:t>
            </a:r>
          </a:p>
          <a:p>
            <a:pPr algn="l"/>
            <a:r>
              <a:rPr lang="tr-TR" sz="1400" dirty="0" smtClean="0"/>
              <a:t>No:2426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2066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38275" y="623824"/>
            <a:ext cx="6096000" cy="12816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8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 Linkleri</a:t>
            </a: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https://github.com/Deniztr35/Projeler</a:t>
            </a:r>
            <a:endParaRPr lang="tr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619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290194" y="1149291"/>
            <a:ext cx="647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smtClean="0"/>
              <a:t>SON</a:t>
            </a:r>
            <a:endParaRPr lang="tr-TR" sz="3600"/>
          </a:p>
        </p:txBody>
      </p:sp>
    </p:spTree>
    <p:extLst>
      <p:ext uri="{BB962C8B-B14F-4D97-AF65-F5344CB8AC3E}">
        <p14:creationId xmlns:p14="http://schemas.microsoft.com/office/powerpoint/2010/main" val="1818973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61689" y="1208014"/>
            <a:ext cx="8380601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İçindekiler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-Mini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Dişi-Dişi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Erkek-Erkek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2250"/>
              </a:spcAft>
            </a:pP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tr-TR" sz="3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33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1555" y="0"/>
            <a:ext cx="6003722" cy="691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250"/>
              </a:spcAft>
            </a:pP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Amacı</a:t>
            </a:r>
            <a:endParaRPr lang="tr-TR" sz="3600" b="1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2250"/>
              </a:spcAft>
            </a:pP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Bu akıllı çöp kovasının amacı  </a:t>
            </a:r>
            <a:r>
              <a:rPr lang="tr-TR" sz="360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ultrasonik</a:t>
            </a:r>
            <a:r>
              <a:rPr lang="tr-TR" sz="360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mesafe </a:t>
            </a:r>
            <a:r>
              <a:rPr lang="tr-TR" sz="360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sensörünün</a:t>
            </a:r>
            <a:r>
              <a:rPr lang="tr-TR" sz="360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elinizi algılayıp </a:t>
            </a:r>
            <a:r>
              <a:rPr lang="tr-TR" sz="360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servo</a:t>
            </a:r>
            <a:r>
              <a:rPr lang="tr-TR" sz="360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motora yolladığı sinyal ile açılıp kapanması</a:t>
            </a:r>
            <a:endParaRPr lang="tr-TR" sz="3600" b="1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Tanımı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Günlük hayatta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</a:rPr>
              <a:t>inasanlara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 çöp kutusunu eliyle açması yerine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</a:rPr>
              <a:t>ultrasonik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</a:rPr>
              <a:t>sensöre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 elini göstererek açılmasını sağlar</a:t>
            </a:r>
            <a:endParaRPr lang="tr-TR" sz="3600"/>
          </a:p>
        </p:txBody>
      </p:sp>
    </p:spTree>
    <p:extLst>
      <p:ext uri="{BB962C8B-B14F-4D97-AF65-F5344CB8AC3E}">
        <p14:creationId xmlns:p14="http://schemas.microsoft.com/office/powerpoint/2010/main" val="19686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64110" y="1148950"/>
            <a:ext cx="6096000" cy="39943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Malzeme Listesi</a:t>
            </a:r>
            <a:endParaRPr lang="tr-TR" sz="3600" b="1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-Mini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Dişi-Dişi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Erkek-Erkek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0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64111" y="0"/>
            <a:ext cx="6096000" cy="76924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Projede Kullanılan Malzemelerin Kullanılış Amaçları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Devre Kartı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-Mini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=Kapağın açılıp kapanmasını sağlar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kabloların bağlandığı yerdir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 = Devre elemanlarını birbirine bağlar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0271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39698" y="298505"/>
            <a:ext cx="4378379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 Devre Şeması</a:t>
            </a:r>
            <a:endParaRPr lang="tr-TR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14850" r="23467" b="3467"/>
          <a:stretch/>
        </p:blipFill>
        <p:spPr bwMode="auto">
          <a:xfrm>
            <a:off x="3215640" y="2112327"/>
            <a:ext cx="5760720" cy="2633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7782766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7895" y="474674"/>
            <a:ext cx="743165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 adım adım anlatımı resimlerle</a:t>
            </a:r>
            <a:endParaRPr lang="tr-TR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9070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55678" y="645954"/>
            <a:ext cx="33388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/>
              <a:t>#include &lt;Servo.h&gt;  //Servo kütüphanesini ekler</a:t>
            </a:r>
          </a:p>
          <a:p>
            <a:r>
              <a:rPr lang="tr-TR" sz="800"/>
              <a:t> </a:t>
            </a:r>
          </a:p>
          <a:p>
            <a:r>
              <a:rPr lang="tr-TR" sz="800"/>
              <a:t> </a:t>
            </a:r>
          </a:p>
          <a:p>
            <a:r>
              <a:rPr lang="tr-TR" sz="800"/>
              <a:t> </a:t>
            </a:r>
          </a:p>
          <a:p>
            <a:r>
              <a:rPr lang="tr-TR" sz="800"/>
              <a:t>Servo servo;</a:t>
            </a:r>
          </a:p>
          <a:p>
            <a:r>
              <a:rPr lang="tr-TR" sz="800"/>
              <a:t>int triggerPin = 5;  //trigger pinini 5 olarak ayarlarnır</a:t>
            </a:r>
          </a:p>
          <a:p>
            <a:r>
              <a:rPr lang="tr-TR" sz="800"/>
              <a:t>int echoPin = 6; //Echo pinini 5 olarak ayarlarnır</a:t>
            </a:r>
          </a:p>
          <a:p>
            <a:r>
              <a:rPr lang="tr-TR" sz="800"/>
              <a:t>int servoPin = 8; Servo pini 8 olarak ayarlanır</a:t>
            </a:r>
          </a:p>
          <a:p>
            <a:r>
              <a:rPr lang="tr-TR" sz="800"/>
              <a:t>long zaman;</a:t>
            </a:r>
          </a:p>
          <a:p>
            <a:r>
              <a:rPr lang="tr-TR" sz="800"/>
              <a:t>int mesafe ;</a:t>
            </a:r>
          </a:p>
          <a:p>
            <a:r>
              <a:rPr lang="tr-TR" sz="800"/>
              <a:t>void setup()</a:t>
            </a:r>
          </a:p>
          <a:p>
            <a:r>
              <a:rPr lang="tr-TR" sz="800" smtClean="0"/>
              <a:t> {</a:t>
            </a:r>
            <a:endParaRPr lang="tr-TR" sz="800"/>
          </a:p>
          <a:p>
            <a:r>
              <a:rPr lang="tr-TR" sz="800"/>
              <a:t>  servo.attach(servoPin);</a:t>
            </a:r>
          </a:p>
          <a:p>
            <a:r>
              <a:rPr lang="tr-TR" sz="800"/>
              <a:t>  servo.write(0);</a:t>
            </a:r>
          </a:p>
          <a:p>
            <a:r>
              <a:rPr lang="tr-TR" sz="800"/>
              <a:t>  delay(2000);</a:t>
            </a:r>
          </a:p>
          <a:p>
            <a:r>
              <a:rPr lang="tr-TR" sz="800"/>
              <a:t>  // trigger pinini output olarak seçiyoruz</a:t>
            </a:r>
          </a:p>
          <a:p>
            <a:r>
              <a:rPr lang="tr-TR" sz="800"/>
              <a:t>  pinMode(triggerPin, OUTPUT);</a:t>
            </a:r>
          </a:p>
          <a:p>
            <a:r>
              <a:rPr lang="tr-TR" sz="800"/>
              <a:t>  // echo pinini input olarak seçiyoruz</a:t>
            </a:r>
          </a:p>
          <a:p>
            <a:r>
              <a:rPr lang="tr-TR" sz="800"/>
              <a:t>  pinMode(echoPin, INPUT);</a:t>
            </a:r>
          </a:p>
          <a:p>
            <a:r>
              <a:rPr lang="tr-TR" sz="800"/>
              <a:t>  //serial iletişimi başlatıyoruz</a:t>
            </a:r>
          </a:p>
          <a:p>
            <a:r>
              <a:rPr lang="tr-TR" sz="800"/>
              <a:t>  Serial.begin(9600);</a:t>
            </a:r>
          </a:p>
          <a:p>
            <a:r>
              <a:rPr lang="tr-TR" sz="800" smtClean="0"/>
              <a:t>   } </a:t>
            </a:r>
            <a:endParaRPr lang="tr-TR" sz="800"/>
          </a:p>
        </p:txBody>
      </p:sp>
      <p:sp>
        <p:nvSpPr>
          <p:cNvPr id="2" name="Dikdörtgen 1"/>
          <p:cNvSpPr/>
          <p:nvPr/>
        </p:nvSpPr>
        <p:spPr>
          <a:xfrm>
            <a:off x="5078135" y="645952"/>
            <a:ext cx="6096000" cy="413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tr-TR" sz="8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tr-TR" sz="80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tr-TR" sz="8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 Trigger pini 0 Volt olarak ayarlıyoruz.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digitalWrite(triggerPin, LOW);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delayMicroseconds(2); // Trigger pinini 10 saniye için high olarak ayarlıyoruz ve 5 V gerilim uyguluyoruz.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digitalWrite(triggerPin, HIGH);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delayMicroseconds(10);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digitalWrite(triggerPin, LOW);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 echoPini okur ve ses dalgası mikrosaniye olarak döndürür.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zaman= pulseIn(echoPin, HIGH);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 Mesafe hesaplaması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mesafe = zaman* 0.035 / 2;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//bundan sonraki iki satır HC-SR04 mesafe sensörünün, anlık olarak yaptığı mesafe ölçümlerinin sonucunu görmemizi sağlar.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Serial.print("Mesafe: ");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Serial.println(mesafe);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if ( mesafe &lt;= 50 )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{  // mesafe 50 altında ise servo 135 dereceye geliyor.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servo.write(135);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delay(3000); // Delay süreleri opsiyoneldir, değiştirilebilir.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}else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{  // değil ise kendine 45 dereceye getiriyor.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servo.write(45);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tr-TR" sz="80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tr-TR" sz="8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72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80219" y="1290109"/>
            <a:ext cx="6096000" cy="39002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8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Kaynakça</a:t>
            </a: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tr-TR" u="sng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tr-TR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://www.youtube.com/watch?v=GstacqFfmKI&amp;t=568s</a:t>
            </a: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endParaRPr lang="tr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u="sng"/>
              <a:t>Kullandığım kütüphaneler </a:t>
            </a:r>
            <a:endParaRPr lang="tr-TR"/>
          </a:p>
          <a:p>
            <a:r>
              <a:rPr lang="tr-TR" u="sng"/>
              <a:t>Servo kütüphanesi</a:t>
            </a:r>
            <a:endParaRPr lang="tr-TR"/>
          </a:p>
          <a:p>
            <a:r>
              <a:rPr lang="tr-TR"/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1883301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305</Words>
  <Application>Microsoft Office PowerPoint</Application>
  <PresentationFormat>Geniş ekran</PresentationFormat>
  <Paragraphs>94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Organik</vt:lpstr>
      <vt:lpstr>Arduino Proje Raporu Özeti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proje raporu</dc:title>
  <dc:creator>metehanonur@hotmail.com</dc:creator>
  <cp:lastModifiedBy>metehanonur@hotmail.com</cp:lastModifiedBy>
  <cp:revision>13</cp:revision>
  <dcterms:created xsi:type="dcterms:W3CDTF">2023-05-28T19:24:52Z</dcterms:created>
  <dcterms:modified xsi:type="dcterms:W3CDTF">2023-06-06T17:09:20Z</dcterms:modified>
</cp:coreProperties>
</file>