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3" r:id="rId7"/>
    <p:sldId id="267" r:id="rId8"/>
    <p:sldId id="268" r:id="rId9"/>
    <p:sldId id="269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-126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1C23C-2730-43DB-BFDB-84DB28B770EC}" type="datetimeFigureOut">
              <a:rPr lang="tr-TR" smtClean="0"/>
              <a:pPr/>
              <a:t>8.06.2023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9C4F5-80DD-4226-A0A2-C2CE803202A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5968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CB84FA5-B2F7-4448-91A6-F371FE6F7409}" type="datetimeFigureOut">
              <a:rPr lang="tr-TR" smtClean="0"/>
              <a:pPr/>
              <a:t>8.06.2023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3957064-B590-4753-9315-26D217541819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42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FA5-B2F7-4448-91A6-F371FE6F7409}" type="datetimeFigureOut">
              <a:rPr lang="tr-TR" smtClean="0"/>
              <a:pPr/>
              <a:t>8.06.2023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7064-B590-4753-9315-26D21754181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044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FA5-B2F7-4448-91A6-F371FE6F7409}" type="datetimeFigureOut">
              <a:rPr lang="tr-TR" smtClean="0"/>
              <a:pPr/>
              <a:t>8.06.2023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7064-B590-4753-9315-26D217541819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943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FA5-B2F7-4448-91A6-F371FE6F7409}" type="datetimeFigureOut">
              <a:rPr lang="tr-TR" smtClean="0"/>
              <a:pPr/>
              <a:t>8.06.2023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7064-B590-4753-9315-26D217541819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022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FA5-B2F7-4448-91A6-F371FE6F7409}" type="datetimeFigureOut">
              <a:rPr lang="tr-TR" smtClean="0"/>
              <a:pPr/>
              <a:t>8.06.2023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7064-B590-4753-9315-26D21754181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5083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FA5-B2F7-4448-91A6-F371FE6F7409}" type="datetimeFigureOut">
              <a:rPr lang="tr-TR" smtClean="0"/>
              <a:pPr/>
              <a:t>8.06.2023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7064-B590-4753-9315-26D217541819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369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FA5-B2F7-4448-91A6-F371FE6F7409}" type="datetimeFigureOut">
              <a:rPr lang="tr-TR" smtClean="0"/>
              <a:pPr/>
              <a:t>8.06.2023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7064-B590-4753-9315-26D217541819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033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FA5-B2F7-4448-91A6-F371FE6F7409}" type="datetimeFigureOut">
              <a:rPr lang="tr-TR" smtClean="0"/>
              <a:pPr/>
              <a:t>8.06.2023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7064-B590-4753-9315-26D217541819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344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FA5-B2F7-4448-91A6-F371FE6F7409}" type="datetimeFigureOut">
              <a:rPr lang="tr-TR" smtClean="0"/>
              <a:pPr/>
              <a:t>8.06.2023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7064-B590-4753-9315-26D217541819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29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FA5-B2F7-4448-91A6-F371FE6F7409}" type="datetimeFigureOut">
              <a:rPr lang="tr-TR" smtClean="0"/>
              <a:pPr/>
              <a:t>8.06.2023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7064-B590-4753-9315-26D21754181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498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FA5-B2F7-4448-91A6-F371FE6F7409}" type="datetimeFigureOut">
              <a:rPr lang="tr-TR" smtClean="0"/>
              <a:pPr/>
              <a:t>8.06.2023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7064-B590-4753-9315-26D217541819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49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FA5-B2F7-4448-91A6-F371FE6F7409}" type="datetimeFigureOut">
              <a:rPr lang="tr-TR" smtClean="0"/>
              <a:pPr/>
              <a:t>8.06.2023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7064-B590-4753-9315-26D21754181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198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FA5-B2F7-4448-91A6-F371FE6F7409}" type="datetimeFigureOut">
              <a:rPr lang="tr-TR" smtClean="0"/>
              <a:pPr/>
              <a:t>8.06.2023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7064-B590-4753-9315-26D217541819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41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FA5-B2F7-4448-91A6-F371FE6F7409}" type="datetimeFigureOut">
              <a:rPr lang="tr-TR" smtClean="0"/>
              <a:pPr/>
              <a:t>8.06.2023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7064-B590-4753-9315-26D217541819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41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FA5-B2F7-4448-91A6-F371FE6F7409}" type="datetimeFigureOut">
              <a:rPr lang="tr-TR" smtClean="0"/>
              <a:pPr/>
              <a:t>8.06.2023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7064-B590-4753-9315-26D21754181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869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FA5-B2F7-4448-91A6-F371FE6F7409}" type="datetimeFigureOut">
              <a:rPr lang="tr-TR" smtClean="0"/>
              <a:pPr/>
              <a:t>8.06.2023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7064-B590-4753-9315-26D217541819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0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4FA5-B2F7-4448-91A6-F371FE6F7409}" type="datetimeFigureOut">
              <a:rPr lang="tr-TR" smtClean="0"/>
              <a:pPr/>
              <a:t>8.06.2023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7064-B590-4753-9315-26D21754181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793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B84FA5-B2F7-4448-91A6-F371FE6F7409}" type="datetimeFigureOut">
              <a:rPr lang="tr-TR" smtClean="0"/>
              <a:pPr/>
              <a:t>8.06.2023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957064-B590-4753-9315-26D21754181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27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stacqFfmKI&amp;t=568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lsjvGF6JM8" TargetMode="External"/><Relationship Id="rId2" Type="http://schemas.openxmlformats.org/officeDocument/2006/relationships/hyperlink" Target="https://github.com/Deniztr35/Projeler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err="1" smtClean="0"/>
              <a:t>Arduino</a:t>
            </a:r>
            <a:r>
              <a:rPr lang="tr-TR" smtClean="0"/>
              <a:t> </a:t>
            </a:r>
            <a:r>
              <a:rPr lang="tr-TR"/>
              <a:t>P</a:t>
            </a:r>
            <a:r>
              <a:rPr lang="tr-TR" smtClean="0"/>
              <a:t>roje Raporu</a:t>
            </a:r>
            <a:br>
              <a:rPr lang="tr-TR" smtClean="0"/>
            </a:br>
            <a:r>
              <a:rPr lang="tr-TR" smtClean="0"/>
              <a:t>Özeti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 flipH="1">
            <a:off x="2727959" y="3688080"/>
            <a:ext cx="6690359" cy="1691640"/>
          </a:xfrm>
        </p:spPr>
        <p:txBody>
          <a:bodyPr>
            <a:normAutofit/>
          </a:bodyPr>
          <a:lstStyle/>
          <a:p>
            <a:pPr algn="l"/>
            <a:r>
              <a:rPr lang="tr-TR" sz="1400" smtClean="0"/>
              <a:t>Ad-</a:t>
            </a:r>
            <a:r>
              <a:rPr lang="tr-TR" sz="1400" err="1" smtClean="0"/>
              <a:t>Soyad</a:t>
            </a:r>
            <a:r>
              <a:rPr lang="tr-TR" sz="1400" smtClean="0"/>
              <a:t>:Deniz Toprak Yıldız</a:t>
            </a:r>
          </a:p>
          <a:p>
            <a:pPr algn="l"/>
            <a:r>
              <a:rPr lang="tr-TR" sz="1400" smtClean="0"/>
              <a:t>Sınıf:10/B</a:t>
            </a:r>
          </a:p>
          <a:p>
            <a:pPr algn="l"/>
            <a:r>
              <a:rPr lang="tr-TR" sz="1400" smtClean="0"/>
              <a:t>No:2426</a:t>
            </a:r>
            <a:endParaRPr lang="tr-TR" sz="1400"/>
          </a:p>
        </p:txBody>
      </p:sp>
    </p:spTree>
    <p:extLst>
      <p:ext uri="{BB962C8B-B14F-4D97-AF65-F5344CB8AC3E}">
        <p14:creationId xmlns:p14="http://schemas.microsoft.com/office/powerpoint/2010/main" val="420663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880219" y="1290109"/>
            <a:ext cx="6096000" cy="39002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480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Kaynakça</a:t>
            </a:r>
            <a:endParaRPr lang="tr-TR" sz="160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571625" algn="l"/>
              </a:tabLst>
            </a:pPr>
            <a:r>
              <a:rPr lang="tr-TR" u="sng" smtClean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tr-TR" u="sng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://www.youtube.com/watch?v=GstacqFfmKI&amp;t=568s</a:t>
            </a:r>
            <a:endParaRPr lang="tr-TR" sz="160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571625" algn="l"/>
              </a:tabLst>
            </a:pPr>
            <a:r>
              <a:rPr lang="tr-TR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571625" algn="l"/>
              </a:tabLst>
            </a:pPr>
            <a:endParaRPr lang="tr-TR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u="sng"/>
              <a:t>Kullandığım kütüphaneler </a:t>
            </a:r>
            <a:endParaRPr lang="tr-TR"/>
          </a:p>
          <a:p>
            <a:r>
              <a:rPr lang="tr-TR" u="sng"/>
              <a:t>Servo kütüphanesi</a:t>
            </a:r>
            <a:endParaRPr lang="tr-TR"/>
          </a:p>
          <a:p>
            <a:r>
              <a:rPr lang="tr-TR"/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571625" algn="l"/>
              </a:tabLst>
            </a:pPr>
            <a:endParaRPr lang="tr-TR" sz="160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tr-TR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1883301"/>
      </p:ext>
    </p:extLst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838275" y="623824"/>
            <a:ext cx="6096000" cy="23798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480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Projenin Linkleri</a:t>
            </a:r>
            <a:endParaRPr lang="tr-TR" sz="160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tr-TR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github.com/Deniztr35/Projeler</a:t>
            </a:r>
            <a:endParaRPr lang="tr-TR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tr-TR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tr-TR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tr-TR" sz="16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www.youtube.com/watch?v=8lsjvGF6JM8</a:t>
            </a:r>
            <a:endParaRPr lang="tr-TR" sz="16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tr-TR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961939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2290194" y="1149291"/>
            <a:ext cx="6476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smtClean="0"/>
              <a:t>SON</a:t>
            </a:r>
            <a:endParaRPr lang="tr-TR" sz="3600"/>
          </a:p>
        </p:txBody>
      </p:sp>
    </p:spTree>
    <p:extLst>
      <p:ext uri="{BB962C8B-B14F-4D97-AF65-F5344CB8AC3E}">
        <p14:creationId xmlns:p14="http://schemas.microsoft.com/office/powerpoint/2010/main" val="18189737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761689" y="1208014"/>
            <a:ext cx="8380601" cy="4818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İçindekiler</a:t>
            </a:r>
            <a:endParaRPr lang="tr-TR" sz="360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tr-TR" sz="3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3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uno</a:t>
            </a:r>
            <a:endParaRPr lang="tr-TR" sz="360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-Mini servo motor</a:t>
            </a:r>
            <a:endParaRPr lang="tr-TR" sz="360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tr-TR" sz="3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Breadboard</a:t>
            </a:r>
            <a:endParaRPr lang="tr-TR" sz="360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Dişi-Dişi </a:t>
            </a:r>
            <a:r>
              <a:rPr lang="tr-TR" sz="3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jumper</a:t>
            </a: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kablo</a:t>
            </a:r>
            <a:endParaRPr lang="tr-TR" sz="360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Erkek-Erkek </a:t>
            </a:r>
            <a:r>
              <a:rPr lang="tr-TR" sz="3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jumper</a:t>
            </a: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kablo</a:t>
            </a:r>
            <a:endParaRPr lang="tr-TR" sz="360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2250"/>
              </a:spcAft>
            </a:pPr>
            <a:r>
              <a:rPr lang="tr-TR" sz="3600"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tr-TR" sz="36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7336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081555" y="0"/>
            <a:ext cx="6003722" cy="6917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250"/>
              </a:spcAft>
            </a:pPr>
            <a:r>
              <a:rPr lang="tr-TR" sz="3600">
                <a:latin typeface="Calibri" panose="020F0502020204030204" pitchFamily="34" charset="0"/>
                <a:ea typeface="Times New Roman" panose="02020603050405020304" pitchFamily="18" charset="0"/>
              </a:rPr>
              <a:t>Amacı</a:t>
            </a:r>
            <a:endParaRPr lang="tr-TR" sz="3600" b="1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2250"/>
              </a:spcAft>
            </a:pPr>
            <a:r>
              <a:rPr lang="tr-TR" sz="3600">
                <a:latin typeface="Calibri" panose="020F0502020204030204" pitchFamily="34" charset="0"/>
                <a:ea typeface="Times New Roman" panose="02020603050405020304" pitchFamily="18" charset="0"/>
              </a:rPr>
              <a:t>Bu akıllı çöp kovasının amacı  </a:t>
            </a:r>
            <a:r>
              <a:rPr lang="tr-TR" sz="360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ultrasonik</a:t>
            </a:r>
            <a:r>
              <a:rPr lang="tr-TR" sz="360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tr-TR" sz="3600">
                <a:latin typeface="Calibri" panose="020F0502020204030204" pitchFamily="34" charset="0"/>
                <a:ea typeface="Times New Roman" panose="02020603050405020304" pitchFamily="18" charset="0"/>
              </a:rPr>
              <a:t>mesafe </a:t>
            </a:r>
            <a:r>
              <a:rPr lang="tr-TR" sz="360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sensörünün</a:t>
            </a:r>
            <a:r>
              <a:rPr lang="tr-TR" sz="360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tr-TR" sz="3600">
                <a:latin typeface="Calibri" panose="020F0502020204030204" pitchFamily="34" charset="0"/>
                <a:ea typeface="Times New Roman" panose="02020603050405020304" pitchFamily="18" charset="0"/>
              </a:rPr>
              <a:t>elinizi algılayıp </a:t>
            </a:r>
            <a:r>
              <a:rPr lang="tr-TR" sz="3600" smtClean="0">
                <a:latin typeface="Calibri" panose="020F0502020204030204" pitchFamily="34" charset="0"/>
                <a:ea typeface="Times New Roman" panose="02020603050405020304" pitchFamily="18" charset="0"/>
              </a:rPr>
              <a:t>servo </a:t>
            </a:r>
            <a:r>
              <a:rPr lang="tr-TR" sz="3600">
                <a:latin typeface="Calibri" panose="020F0502020204030204" pitchFamily="34" charset="0"/>
                <a:ea typeface="Times New Roman" panose="02020603050405020304" pitchFamily="18" charset="0"/>
              </a:rPr>
              <a:t>motora yolladığı sinyal ile açılıp kapanması</a:t>
            </a:r>
            <a:endParaRPr lang="tr-TR" sz="3600" b="1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Tanımı</a:t>
            </a:r>
            <a:endParaRPr lang="tr-TR" sz="360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</a:rPr>
              <a:t>Günlük hayatta </a:t>
            </a:r>
            <a:r>
              <a:rPr lang="tr-TR" sz="3600" err="1">
                <a:latin typeface="Calibri" panose="020F0502020204030204" pitchFamily="34" charset="0"/>
                <a:ea typeface="Calibri" panose="020F0502020204030204" pitchFamily="34" charset="0"/>
              </a:rPr>
              <a:t>inasanlara</a:t>
            </a: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</a:rPr>
              <a:t> çöp kutusunu eliyle açması yerine </a:t>
            </a:r>
            <a:r>
              <a:rPr lang="tr-TR" sz="3600" err="1">
                <a:latin typeface="Calibri" panose="020F0502020204030204" pitchFamily="34" charset="0"/>
                <a:ea typeface="Calibri" panose="020F0502020204030204" pitchFamily="34" charset="0"/>
              </a:rPr>
              <a:t>ultrasonik</a:t>
            </a: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3600" err="1">
                <a:latin typeface="Calibri" panose="020F0502020204030204" pitchFamily="34" charset="0"/>
                <a:ea typeface="Calibri" panose="020F0502020204030204" pitchFamily="34" charset="0"/>
              </a:rPr>
              <a:t>sensöre</a:t>
            </a: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</a:rPr>
              <a:t> elini göstererek açılmasını sağlar</a:t>
            </a:r>
            <a:endParaRPr lang="tr-TR" sz="3600"/>
          </a:p>
        </p:txBody>
      </p:sp>
    </p:spTree>
    <p:extLst>
      <p:ext uri="{BB962C8B-B14F-4D97-AF65-F5344CB8AC3E}">
        <p14:creationId xmlns:p14="http://schemas.microsoft.com/office/powerpoint/2010/main" val="196863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964110" y="1148950"/>
            <a:ext cx="6096000" cy="39943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tr-TR" sz="360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Malzeme Listesi</a:t>
            </a:r>
            <a:endParaRPr lang="tr-TR" sz="3600" b="1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tr-TR" sz="3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3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uno</a:t>
            </a:r>
            <a:endParaRPr lang="tr-TR" sz="360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-Mini servo motor</a:t>
            </a:r>
            <a:endParaRPr lang="tr-TR" sz="360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tr-TR" sz="3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Breadboard</a:t>
            </a:r>
            <a:endParaRPr lang="tr-TR" sz="360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Dişi-Dişi </a:t>
            </a:r>
            <a:r>
              <a:rPr lang="tr-TR" sz="3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jumper</a:t>
            </a: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kablo</a:t>
            </a:r>
            <a:endParaRPr lang="tr-TR" sz="360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Erkek-Erkek </a:t>
            </a:r>
            <a:r>
              <a:rPr lang="tr-TR" sz="3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jumper</a:t>
            </a: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kablo</a:t>
            </a:r>
            <a:endParaRPr lang="tr-TR" sz="3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60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964111" y="0"/>
            <a:ext cx="6096000" cy="76924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Projede Kullanılan Malzemelerin Kullanılış Amaçları</a:t>
            </a:r>
            <a:endParaRPr lang="tr-TR" sz="360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tr-TR" sz="3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3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Uno</a:t>
            </a: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Devre Kartı</a:t>
            </a:r>
            <a:endParaRPr lang="tr-TR" sz="360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-Mini servo motor =Kapağın açılıp kapanmasını sağlar</a:t>
            </a:r>
            <a:endParaRPr lang="tr-TR" sz="360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tr-TR" sz="3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Breadboard</a:t>
            </a: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tr-TR" sz="3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Jumper</a:t>
            </a: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kabloların bağlandığı yerdir</a:t>
            </a:r>
            <a:endParaRPr lang="tr-TR" sz="360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tr-TR" sz="36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Jumper</a:t>
            </a: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Kablo = Devre elemanlarını birbirine bağlar</a:t>
            </a:r>
            <a:endParaRPr lang="tr-TR" sz="360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3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02713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855678" y="1709209"/>
            <a:ext cx="333881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800"/>
              <a:t>#</a:t>
            </a:r>
            <a:r>
              <a:rPr lang="tr-TR" sz="800" err="1"/>
              <a:t>include</a:t>
            </a:r>
            <a:r>
              <a:rPr lang="tr-TR" sz="800"/>
              <a:t> &lt;</a:t>
            </a:r>
            <a:r>
              <a:rPr lang="tr-TR" sz="800" err="1"/>
              <a:t>Servo.h</a:t>
            </a:r>
            <a:r>
              <a:rPr lang="tr-TR" sz="800"/>
              <a:t>&gt;  //Servo kütüphanesini ekler</a:t>
            </a:r>
          </a:p>
          <a:p>
            <a:r>
              <a:rPr lang="tr-TR" sz="800"/>
              <a:t> </a:t>
            </a:r>
          </a:p>
          <a:p>
            <a:r>
              <a:rPr lang="tr-TR" sz="800"/>
              <a:t> </a:t>
            </a:r>
          </a:p>
          <a:p>
            <a:r>
              <a:rPr lang="tr-TR" sz="800"/>
              <a:t> </a:t>
            </a:r>
          </a:p>
          <a:p>
            <a:r>
              <a:rPr lang="tr-TR" sz="800"/>
              <a:t>Servo </a:t>
            </a:r>
            <a:r>
              <a:rPr lang="tr-TR" sz="800" err="1"/>
              <a:t>servo</a:t>
            </a:r>
            <a:r>
              <a:rPr lang="tr-TR" sz="800"/>
              <a:t>;</a:t>
            </a:r>
          </a:p>
          <a:p>
            <a:r>
              <a:rPr lang="tr-TR" sz="800" err="1"/>
              <a:t>int</a:t>
            </a:r>
            <a:r>
              <a:rPr lang="tr-TR" sz="800"/>
              <a:t> </a:t>
            </a:r>
            <a:r>
              <a:rPr lang="tr-TR" sz="800" err="1"/>
              <a:t>triggerPin</a:t>
            </a:r>
            <a:r>
              <a:rPr lang="tr-TR" sz="800"/>
              <a:t> = 5;  //</a:t>
            </a:r>
            <a:r>
              <a:rPr lang="tr-TR" sz="800" err="1"/>
              <a:t>trigger</a:t>
            </a:r>
            <a:r>
              <a:rPr lang="tr-TR" sz="800"/>
              <a:t> </a:t>
            </a:r>
            <a:r>
              <a:rPr lang="tr-TR" sz="800" err="1"/>
              <a:t>pinini</a:t>
            </a:r>
            <a:r>
              <a:rPr lang="tr-TR" sz="800"/>
              <a:t> 5 olarak </a:t>
            </a:r>
            <a:r>
              <a:rPr lang="tr-TR" sz="800" err="1"/>
              <a:t>ayarlarnır</a:t>
            </a:r>
            <a:endParaRPr lang="tr-TR" sz="800"/>
          </a:p>
          <a:p>
            <a:r>
              <a:rPr lang="tr-TR" sz="800" err="1"/>
              <a:t>int</a:t>
            </a:r>
            <a:r>
              <a:rPr lang="tr-TR" sz="800"/>
              <a:t> </a:t>
            </a:r>
            <a:r>
              <a:rPr lang="tr-TR" sz="800" err="1"/>
              <a:t>echoPin</a:t>
            </a:r>
            <a:r>
              <a:rPr lang="tr-TR" sz="800"/>
              <a:t> = 6; //</a:t>
            </a:r>
            <a:r>
              <a:rPr lang="tr-TR" sz="800" err="1"/>
              <a:t>Echo</a:t>
            </a:r>
            <a:r>
              <a:rPr lang="tr-TR" sz="800"/>
              <a:t> </a:t>
            </a:r>
            <a:r>
              <a:rPr lang="tr-TR" sz="800" err="1"/>
              <a:t>pinini</a:t>
            </a:r>
            <a:r>
              <a:rPr lang="tr-TR" sz="800"/>
              <a:t> 5 olarak </a:t>
            </a:r>
            <a:r>
              <a:rPr lang="tr-TR" sz="800" err="1"/>
              <a:t>ayarlarnır</a:t>
            </a:r>
            <a:endParaRPr lang="tr-TR" sz="800"/>
          </a:p>
          <a:p>
            <a:r>
              <a:rPr lang="tr-TR" sz="800" err="1"/>
              <a:t>int</a:t>
            </a:r>
            <a:r>
              <a:rPr lang="tr-TR" sz="800"/>
              <a:t> </a:t>
            </a:r>
            <a:r>
              <a:rPr lang="tr-TR" sz="800" err="1"/>
              <a:t>servoPin</a:t>
            </a:r>
            <a:r>
              <a:rPr lang="tr-TR" sz="800"/>
              <a:t> = 8; Servo </a:t>
            </a:r>
            <a:r>
              <a:rPr lang="tr-TR" sz="800" err="1"/>
              <a:t>pini</a:t>
            </a:r>
            <a:r>
              <a:rPr lang="tr-TR" sz="800"/>
              <a:t> 8 olarak ayarlanır</a:t>
            </a:r>
          </a:p>
          <a:p>
            <a:r>
              <a:rPr lang="tr-TR" sz="800" err="1"/>
              <a:t>long</a:t>
            </a:r>
            <a:r>
              <a:rPr lang="tr-TR" sz="800"/>
              <a:t> zaman;</a:t>
            </a:r>
          </a:p>
          <a:p>
            <a:r>
              <a:rPr lang="tr-TR" sz="800" err="1"/>
              <a:t>int</a:t>
            </a:r>
            <a:r>
              <a:rPr lang="tr-TR" sz="800"/>
              <a:t> mesafe ;</a:t>
            </a:r>
          </a:p>
          <a:p>
            <a:r>
              <a:rPr lang="tr-TR" sz="800" err="1"/>
              <a:t>void</a:t>
            </a:r>
            <a:r>
              <a:rPr lang="tr-TR" sz="800"/>
              <a:t> </a:t>
            </a:r>
            <a:r>
              <a:rPr lang="tr-TR" sz="800" err="1"/>
              <a:t>setup</a:t>
            </a:r>
            <a:r>
              <a:rPr lang="tr-TR" sz="800"/>
              <a:t>()</a:t>
            </a:r>
          </a:p>
          <a:p>
            <a:r>
              <a:rPr lang="tr-TR" sz="800" smtClean="0"/>
              <a:t> {</a:t>
            </a:r>
            <a:endParaRPr lang="tr-TR" sz="800"/>
          </a:p>
          <a:p>
            <a:r>
              <a:rPr lang="tr-TR" sz="800"/>
              <a:t>  </a:t>
            </a:r>
            <a:r>
              <a:rPr lang="tr-TR" sz="800" err="1"/>
              <a:t>servo.attach</a:t>
            </a:r>
            <a:r>
              <a:rPr lang="tr-TR" sz="800"/>
              <a:t>(</a:t>
            </a:r>
            <a:r>
              <a:rPr lang="tr-TR" sz="800" err="1"/>
              <a:t>servoPin</a:t>
            </a:r>
            <a:r>
              <a:rPr lang="tr-TR" sz="800"/>
              <a:t>);</a:t>
            </a:r>
          </a:p>
          <a:p>
            <a:r>
              <a:rPr lang="tr-TR" sz="800"/>
              <a:t>  </a:t>
            </a:r>
            <a:r>
              <a:rPr lang="tr-TR" sz="800" err="1"/>
              <a:t>servo.write</a:t>
            </a:r>
            <a:r>
              <a:rPr lang="tr-TR" sz="800"/>
              <a:t>(0);</a:t>
            </a:r>
          </a:p>
          <a:p>
            <a:r>
              <a:rPr lang="tr-TR" sz="800"/>
              <a:t>  </a:t>
            </a:r>
            <a:r>
              <a:rPr lang="tr-TR" sz="800" err="1"/>
              <a:t>delay</a:t>
            </a:r>
            <a:r>
              <a:rPr lang="tr-TR" sz="800"/>
              <a:t>(2000);</a:t>
            </a:r>
          </a:p>
          <a:p>
            <a:r>
              <a:rPr lang="tr-TR" sz="800"/>
              <a:t>  // </a:t>
            </a:r>
            <a:r>
              <a:rPr lang="tr-TR" sz="800" err="1"/>
              <a:t>trigger</a:t>
            </a:r>
            <a:r>
              <a:rPr lang="tr-TR" sz="800"/>
              <a:t> </a:t>
            </a:r>
            <a:r>
              <a:rPr lang="tr-TR" sz="800" err="1"/>
              <a:t>pinini</a:t>
            </a:r>
            <a:r>
              <a:rPr lang="tr-TR" sz="800"/>
              <a:t> </a:t>
            </a:r>
            <a:r>
              <a:rPr lang="tr-TR" sz="800" err="1"/>
              <a:t>output</a:t>
            </a:r>
            <a:r>
              <a:rPr lang="tr-TR" sz="800"/>
              <a:t> olarak seçiyoruz</a:t>
            </a:r>
          </a:p>
          <a:p>
            <a:r>
              <a:rPr lang="tr-TR" sz="800"/>
              <a:t>  </a:t>
            </a:r>
            <a:r>
              <a:rPr lang="tr-TR" sz="800" err="1"/>
              <a:t>pinMode</a:t>
            </a:r>
            <a:r>
              <a:rPr lang="tr-TR" sz="800"/>
              <a:t>(</a:t>
            </a:r>
            <a:r>
              <a:rPr lang="tr-TR" sz="800" err="1"/>
              <a:t>triggerPin</a:t>
            </a:r>
            <a:r>
              <a:rPr lang="tr-TR" sz="800"/>
              <a:t>, OUTPUT);</a:t>
            </a:r>
          </a:p>
          <a:p>
            <a:r>
              <a:rPr lang="tr-TR" sz="800"/>
              <a:t>  // </a:t>
            </a:r>
            <a:r>
              <a:rPr lang="tr-TR" sz="800" err="1"/>
              <a:t>echo</a:t>
            </a:r>
            <a:r>
              <a:rPr lang="tr-TR" sz="800"/>
              <a:t> </a:t>
            </a:r>
            <a:r>
              <a:rPr lang="tr-TR" sz="800" err="1"/>
              <a:t>pinini</a:t>
            </a:r>
            <a:r>
              <a:rPr lang="tr-TR" sz="800"/>
              <a:t> </a:t>
            </a:r>
            <a:r>
              <a:rPr lang="tr-TR" sz="800" err="1"/>
              <a:t>input</a:t>
            </a:r>
            <a:r>
              <a:rPr lang="tr-TR" sz="800"/>
              <a:t> olarak seçiyoruz</a:t>
            </a:r>
          </a:p>
          <a:p>
            <a:r>
              <a:rPr lang="tr-TR" sz="800"/>
              <a:t>  </a:t>
            </a:r>
            <a:r>
              <a:rPr lang="tr-TR" sz="800" err="1"/>
              <a:t>pinMode</a:t>
            </a:r>
            <a:r>
              <a:rPr lang="tr-TR" sz="800"/>
              <a:t>(</a:t>
            </a:r>
            <a:r>
              <a:rPr lang="tr-TR" sz="800" err="1"/>
              <a:t>echoPin</a:t>
            </a:r>
            <a:r>
              <a:rPr lang="tr-TR" sz="800"/>
              <a:t>, INPUT);</a:t>
            </a:r>
          </a:p>
          <a:p>
            <a:r>
              <a:rPr lang="tr-TR" sz="800"/>
              <a:t>  //</a:t>
            </a:r>
            <a:r>
              <a:rPr lang="tr-TR" sz="800" err="1"/>
              <a:t>serial</a:t>
            </a:r>
            <a:r>
              <a:rPr lang="tr-TR" sz="800"/>
              <a:t> iletişimi başlatıyoruz</a:t>
            </a:r>
          </a:p>
          <a:p>
            <a:r>
              <a:rPr lang="tr-TR" sz="800"/>
              <a:t>  </a:t>
            </a:r>
            <a:r>
              <a:rPr lang="tr-TR" sz="800" err="1"/>
              <a:t>Serial.begin</a:t>
            </a:r>
            <a:r>
              <a:rPr lang="tr-TR" sz="800"/>
              <a:t>(9600);</a:t>
            </a:r>
          </a:p>
          <a:p>
            <a:r>
              <a:rPr lang="tr-TR" sz="800" smtClean="0"/>
              <a:t>   } </a:t>
            </a:r>
            <a:endParaRPr lang="tr-TR" sz="800"/>
          </a:p>
        </p:txBody>
      </p:sp>
      <p:sp>
        <p:nvSpPr>
          <p:cNvPr id="2" name="Dikdörtgen 1"/>
          <p:cNvSpPr/>
          <p:nvPr/>
        </p:nvSpPr>
        <p:spPr>
          <a:xfrm>
            <a:off x="4982441" y="1570985"/>
            <a:ext cx="6096000" cy="41397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tr-TR" sz="80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tr-TR" sz="8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80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loop</a:t>
            </a:r>
            <a:r>
              <a:rPr lang="tr-TR" sz="8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r>
              <a:rPr lang="tr-TR" sz="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tr-TR" sz="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pini</a:t>
            </a:r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0 Volt olarak ayarlıyoruz.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r-TR" sz="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triggerPin</a:t>
            </a:r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, LOW);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r-TR" sz="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delayMicroseconds</a:t>
            </a:r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(2); // </a:t>
            </a:r>
            <a:r>
              <a:rPr lang="tr-TR" sz="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pinini</a:t>
            </a:r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10 saniye için </a:t>
            </a:r>
            <a:r>
              <a:rPr lang="tr-TR" sz="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olarak ayarlıyoruz ve 5 V gerilim uyguluyoruz.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r-TR" sz="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triggerPin</a:t>
            </a:r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, HIGH);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r-TR" sz="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delayMicroseconds</a:t>
            </a:r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(10);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r-TR" sz="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triggerPin</a:t>
            </a:r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, LOW);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tr-TR" sz="80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echoPini</a:t>
            </a:r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okur ve ses dalgası </a:t>
            </a:r>
            <a:r>
              <a:rPr lang="tr-TR" sz="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mikrosaniye</a:t>
            </a:r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olarak döndürür.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 zaman= </a:t>
            </a:r>
            <a:r>
              <a:rPr lang="tr-TR" sz="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pulseIn</a:t>
            </a:r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80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echoPin</a:t>
            </a:r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, HIGH);  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 // Mesafe hesaplaması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 mesafe = zaman* 0.035 / 2;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 //bundan sonraki iki satır HC-SR04 mesafe </a:t>
            </a:r>
            <a:r>
              <a:rPr lang="tr-TR" sz="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sensörünün</a:t>
            </a:r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, anlık olarak yaptığı mesafe ölçümlerinin sonucunu görmemizi sağlar. 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r-TR" sz="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Serial.print</a:t>
            </a:r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("Mesafe: ");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r-TR" sz="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Serial.println</a:t>
            </a:r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(mesafe);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r-TR" sz="80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( mesafe &lt;= 50 )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 {  // mesafe 50 altında ise servo 135 dereceye geliyor.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tr-TR" sz="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servo.write</a:t>
            </a:r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(135);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tr-TR" sz="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(3000); // </a:t>
            </a:r>
            <a:r>
              <a:rPr lang="tr-TR" sz="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süreleri </a:t>
            </a:r>
            <a:r>
              <a:rPr lang="tr-TR" sz="800" err="1">
                <a:latin typeface="Times New Roman" panose="02020603050405020304" pitchFamily="18" charset="0"/>
                <a:cs typeface="Times New Roman" panose="02020603050405020304" pitchFamily="18" charset="0"/>
              </a:rPr>
              <a:t>opsiyoneldir</a:t>
            </a:r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, değiştirilebilir. 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 }else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 {  // değil ise kendine 45 dereceye getiriyor. 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tr-TR" sz="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servo.write</a:t>
            </a:r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(45);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tr-TR" sz="8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endParaRPr lang="tr-TR" sz="80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tr-TR" sz="8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2785730" y="861237"/>
            <a:ext cx="419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mtClean="0"/>
              <a:t>Projenin kodları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729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2817629" y="798547"/>
            <a:ext cx="5901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smtClean="0">
                <a:latin typeface="+mj-lt"/>
              </a:rPr>
              <a:t>Projenin adım adım anlatımı Resimlerle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002" y="2332119"/>
            <a:ext cx="3258005" cy="2534004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1573619" y="2519916"/>
            <a:ext cx="5550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mtClean="0"/>
              <a:t>.servo motora bağladığımız siyah kablo gnd pinine bağlanır</a:t>
            </a:r>
          </a:p>
          <a:p>
            <a:r>
              <a:rPr lang="tr-TR" smtClean="0"/>
              <a:t>.servo motorun diğer kablosu  kırmızı breadboarddaki + bölümüne bağlanır</a:t>
            </a:r>
          </a:p>
          <a:p>
            <a:r>
              <a:rPr lang="tr-TR" smtClean="0"/>
              <a:t>.servo motorun sarı kablosu arduinodaki 8 bölümüne bağlanır</a:t>
            </a:r>
          </a:p>
          <a:p>
            <a:r>
              <a:rPr lang="tr-T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528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231" y="1735497"/>
            <a:ext cx="3477110" cy="2238687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956930" y="1424763"/>
            <a:ext cx="5401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mtClean="0"/>
              <a:t>.servo motorun sarı </a:t>
            </a:r>
            <a:r>
              <a:rPr lang="tr-TR" err="1" smtClean="0"/>
              <a:t>arduino</a:t>
            </a:r>
            <a:r>
              <a:rPr lang="tr-TR" smtClean="0"/>
              <a:t> 8 pinine bağlıyoruz</a:t>
            </a:r>
          </a:p>
          <a:p>
            <a:r>
              <a:rPr lang="tr-TR" smtClean="0"/>
              <a:t>.servo motorun kırmızı </a:t>
            </a:r>
            <a:r>
              <a:rPr lang="tr-TR" err="1" smtClean="0"/>
              <a:t>breadboard</a:t>
            </a:r>
            <a:r>
              <a:rPr lang="tr-TR" smtClean="0"/>
              <a:t> + pinine bağlıyoruz</a:t>
            </a:r>
          </a:p>
          <a:p>
            <a:r>
              <a:rPr lang="tr-TR" smtClean="0"/>
              <a:t>.servo motorun siyah </a:t>
            </a:r>
            <a:r>
              <a:rPr lang="tr-TR" err="1" smtClean="0"/>
              <a:t>breadboad</a:t>
            </a:r>
            <a:r>
              <a:rPr lang="tr-TR" smtClean="0"/>
              <a:t> – pinine bağlıyoruz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048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967" y="1738450"/>
            <a:ext cx="1419423" cy="1190791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1382233" y="1073888"/>
            <a:ext cx="64645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mtClean="0"/>
              <a:t>.</a:t>
            </a:r>
            <a:r>
              <a:rPr lang="tr-TR" err="1" smtClean="0"/>
              <a:t>Ultrasonik</a:t>
            </a:r>
            <a:r>
              <a:rPr lang="tr-TR" smtClean="0"/>
              <a:t> </a:t>
            </a:r>
            <a:r>
              <a:rPr lang="tr-TR" err="1" smtClean="0"/>
              <a:t>sensörün</a:t>
            </a:r>
            <a:r>
              <a:rPr lang="tr-TR" smtClean="0"/>
              <a:t> </a:t>
            </a:r>
            <a:r>
              <a:rPr lang="tr-TR" err="1" smtClean="0"/>
              <a:t>vcc</a:t>
            </a:r>
            <a:r>
              <a:rPr lang="tr-TR" smtClean="0"/>
              <a:t> </a:t>
            </a:r>
            <a:r>
              <a:rPr lang="tr-TR" err="1" smtClean="0"/>
              <a:t>pini</a:t>
            </a:r>
            <a:r>
              <a:rPr lang="tr-TR" smtClean="0"/>
              <a:t> turuncu kablo </a:t>
            </a:r>
            <a:r>
              <a:rPr lang="tr-TR" err="1" smtClean="0"/>
              <a:t>breradboardın</a:t>
            </a:r>
            <a:r>
              <a:rPr lang="tr-TR" smtClean="0"/>
              <a:t> + pinine bağlıyoruz</a:t>
            </a:r>
          </a:p>
          <a:p>
            <a:r>
              <a:rPr lang="tr-TR" smtClean="0"/>
              <a:t>.</a:t>
            </a:r>
            <a:r>
              <a:rPr lang="tr-TR" err="1" smtClean="0"/>
              <a:t>trig</a:t>
            </a:r>
            <a:r>
              <a:rPr lang="tr-TR" smtClean="0"/>
              <a:t> </a:t>
            </a:r>
            <a:r>
              <a:rPr lang="tr-TR" err="1" smtClean="0"/>
              <a:t>pinini</a:t>
            </a:r>
            <a:r>
              <a:rPr lang="tr-TR" smtClean="0"/>
              <a:t> </a:t>
            </a:r>
            <a:r>
              <a:rPr lang="tr-TR" err="1" smtClean="0"/>
              <a:t>arduinonun</a:t>
            </a:r>
            <a:r>
              <a:rPr lang="tr-TR" smtClean="0"/>
              <a:t> 5.ci pinine bağlıyoruz</a:t>
            </a:r>
          </a:p>
          <a:p>
            <a:r>
              <a:rPr lang="tr-TR" smtClean="0"/>
              <a:t>.</a:t>
            </a:r>
            <a:r>
              <a:rPr lang="tr-TR" err="1" smtClean="0"/>
              <a:t>echo</a:t>
            </a:r>
            <a:r>
              <a:rPr lang="tr-TR" smtClean="0"/>
              <a:t> pinini </a:t>
            </a:r>
            <a:r>
              <a:rPr lang="tr-TR" err="1" smtClean="0"/>
              <a:t>arduinonun</a:t>
            </a:r>
            <a:r>
              <a:rPr lang="tr-TR" smtClean="0"/>
              <a:t> 6.cı pinine bağlıyoruz</a:t>
            </a:r>
          </a:p>
          <a:p>
            <a:r>
              <a:rPr lang="tr-TR" smtClean="0"/>
              <a:t>.gnd pinini breadboardun – pinine bağlıyoruz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141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">
  <a:themeElements>
    <a:clrScheme name="Organik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k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56</TotalTime>
  <Words>392</Words>
  <Application>Microsoft Office PowerPoint</Application>
  <PresentationFormat>Özel</PresentationFormat>
  <Paragraphs>107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3" baseType="lpstr">
      <vt:lpstr>Organik</vt:lpstr>
      <vt:lpstr>Arduino Proje Raporu Özeti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proje raporu</dc:title>
  <dc:creator>metehanonur@hotmail.com</dc:creator>
  <cp:lastModifiedBy>Kullanıcı</cp:lastModifiedBy>
  <cp:revision>17</cp:revision>
  <dcterms:created xsi:type="dcterms:W3CDTF">2023-05-28T19:24:52Z</dcterms:created>
  <dcterms:modified xsi:type="dcterms:W3CDTF">2023-06-08T10:58:08Z</dcterms:modified>
</cp:coreProperties>
</file>