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65"/>
  </p:normalViewPr>
  <p:slideViewPr>
    <p:cSldViewPr snapToGrid="0">
      <p:cViewPr>
        <p:scale>
          <a:sx n="96" d="100"/>
          <a:sy n="96" d="100"/>
        </p:scale>
        <p:origin x="4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12/3/24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3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5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7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4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5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12/3/24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0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736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4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NP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P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DC1EC-4C9C-78BB-55AE-DAD2CE4D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600" b="1" cap="none" spc="0" dirty="0"/>
              <a:t> Proposal Presentation</a:t>
            </a:r>
            <a:br>
              <a:rPr lang="en-US" sz="2600" b="1" cap="none" spc="0" dirty="0"/>
            </a:br>
            <a:r>
              <a:rPr lang="en-US" sz="2600" b="1" cap="none" spc="0" dirty="0"/>
              <a:t> On</a:t>
            </a:r>
            <a:br>
              <a:rPr lang="en-US" sz="2600" cap="none" spc="0" dirty="0"/>
            </a:br>
            <a:r>
              <a:rPr lang="en-US" sz="2600" b="1" cap="none" spc="0" dirty="0"/>
              <a:t> AI Based Border Surveillance System  </a:t>
            </a:r>
            <a:endParaRPr lang="en-US" sz="2600" cap="none" spc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NP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P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ADB574A2-23BC-B711-717D-389FB4EC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02" r="-2" b="1210"/>
          <a:stretch/>
        </p:blipFill>
        <p:spPr>
          <a:xfrm>
            <a:off x="1472537" y="1206900"/>
            <a:ext cx="3879875" cy="446236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F33148F-D1DC-B814-5104-7651C7902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 By: 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Nishant Raj Yadav (22120129)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MD Abdulla Raeen (22120126)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Neelam Badu (22120127)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 To: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Birodh Rijal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Department of computer and IT engineering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Everest Engineering College , Sanepa, Lalitpur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84E8-518C-98E8-87B4-A02A8BFC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C718-53FE-536D-CC12-01ADB0FD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9881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3ECF-C229-38D3-8EBE-9C2EAAAF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0218A-A010-84E8-8D48-A32F4AD9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7843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DEB4-44F3-66B2-8314-57AA3572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8E11-169C-3C6E-9C4C-D0CE19CC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254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F7B4-CCE1-E5E4-7036-CB3719B2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C3AE-2278-60EF-0EF6-C73663D7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03929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52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Gill Sans MT</vt:lpstr>
      <vt:lpstr>SavonVTI</vt:lpstr>
      <vt:lpstr> Proposal Presentation  On  AI Based Border Surveillance System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Sulav Adhikari</dc:creator>
  <cp:lastModifiedBy>Sulav Adhikari</cp:lastModifiedBy>
  <cp:revision>2</cp:revision>
  <dcterms:created xsi:type="dcterms:W3CDTF">2024-12-03T13:22:13Z</dcterms:created>
  <dcterms:modified xsi:type="dcterms:W3CDTF">2024-12-03T13:51:51Z</dcterms:modified>
</cp:coreProperties>
</file>