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4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70565E9-CF40-4C31-949B-3019B51CEFD5}" type="datetimeFigureOut">
              <a:rPr lang="bg-BG" smtClean="0"/>
              <a:t>25.3.2023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CD56AFD-4A6C-4E58-B71C-66319B96EBB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12036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565E9-CF40-4C31-949B-3019B51CEFD5}" type="datetimeFigureOut">
              <a:rPr lang="bg-BG" smtClean="0"/>
              <a:t>25.3.2023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6AFD-4A6C-4E58-B71C-66319B96EBB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5263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565E9-CF40-4C31-949B-3019B51CEFD5}" type="datetimeFigureOut">
              <a:rPr lang="bg-BG" smtClean="0"/>
              <a:t>25.3.2023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6AFD-4A6C-4E58-B71C-66319B96EBB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4358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565E9-CF40-4C31-949B-3019B51CEFD5}" type="datetimeFigureOut">
              <a:rPr lang="bg-BG" smtClean="0"/>
              <a:t>25.3.2023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6AFD-4A6C-4E58-B71C-66319B96EBBC}" type="slidenum">
              <a:rPr lang="bg-BG" smtClean="0"/>
              <a:t>‹#›</a:t>
            </a:fld>
            <a:endParaRPr lang="bg-BG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6737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565E9-CF40-4C31-949B-3019B51CEFD5}" type="datetimeFigureOut">
              <a:rPr lang="bg-BG" smtClean="0"/>
              <a:t>25.3.2023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6AFD-4A6C-4E58-B71C-66319B96EBB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05620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565E9-CF40-4C31-949B-3019B51CEFD5}" type="datetimeFigureOut">
              <a:rPr lang="bg-BG" smtClean="0"/>
              <a:t>25.3.2023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6AFD-4A6C-4E58-B71C-66319B96EBB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9294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565E9-CF40-4C31-949B-3019B51CEFD5}" type="datetimeFigureOut">
              <a:rPr lang="bg-BG" smtClean="0"/>
              <a:t>25.3.2023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6AFD-4A6C-4E58-B71C-66319B96EBB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6318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565E9-CF40-4C31-949B-3019B51CEFD5}" type="datetimeFigureOut">
              <a:rPr lang="bg-BG" smtClean="0"/>
              <a:t>25.3.2023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6AFD-4A6C-4E58-B71C-66319B96EBB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39885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565E9-CF40-4C31-949B-3019B51CEFD5}" type="datetimeFigureOut">
              <a:rPr lang="bg-BG" smtClean="0"/>
              <a:t>25.3.2023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6AFD-4A6C-4E58-B71C-66319B96EBB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8125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565E9-CF40-4C31-949B-3019B51CEFD5}" type="datetimeFigureOut">
              <a:rPr lang="bg-BG" smtClean="0"/>
              <a:t>25.3.2023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6AFD-4A6C-4E58-B71C-66319B96EBB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0378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565E9-CF40-4C31-949B-3019B51CEFD5}" type="datetimeFigureOut">
              <a:rPr lang="bg-BG" smtClean="0"/>
              <a:t>25.3.2023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6AFD-4A6C-4E58-B71C-66319B96EBB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38913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565E9-CF40-4C31-949B-3019B51CEFD5}" type="datetimeFigureOut">
              <a:rPr lang="bg-BG" smtClean="0"/>
              <a:t>25.3.2023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6AFD-4A6C-4E58-B71C-66319B96EBB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51252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565E9-CF40-4C31-949B-3019B51CEFD5}" type="datetimeFigureOut">
              <a:rPr lang="bg-BG" smtClean="0"/>
              <a:t>25.3.2023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6AFD-4A6C-4E58-B71C-66319B96EBB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009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565E9-CF40-4C31-949B-3019B51CEFD5}" type="datetimeFigureOut">
              <a:rPr lang="bg-BG" smtClean="0"/>
              <a:t>25.3.2023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6AFD-4A6C-4E58-B71C-66319B96EBB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5213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565E9-CF40-4C31-949B-3019B51CEFD5}" type="datetimeFigureOut">
              <a:rPr lang="bg-BG" smtClean="0"/>
              <a:t>25.3.2023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6AFD-4A6C-4E58-B71C-66319B96EBB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69108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565E9-CF40-4C31-949B-3019B51CEFD5}" type="datetimeFigureOut">
              <a:rPr lang="bg-BG" smtClean="0"/>
              <a:t>25.3.2023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6AFD-4A6C-4E58-B71C-66319B96EBB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66017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565E9-CF40-4C31-949B-3019B51CEFD5}" type="datetimeFigureOut">
              <a:rPr lang="bg-BG" smtClean="0"/>
              <a:t>25.3.2023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6AFD-4A6C-4E58-B71C-66319B96EBB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13798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565E9-CF40-4C31-949B-3019B51CEFD5}" type="datetimeFigureOut">
              <a:rPr lang="bg-BG" smtClean="0"/>
              <a:t>25.3.2023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56AFD-4A6C-4E58-B71C-66319B96EBB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136752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44BF-4D6F-A141-70F2-CC50225597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Shoe shop </a:t>
            </a:r>
            <a:endParaRPr lang="bg-B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6B6AE-BACA-3F32-D945-B8D68478E4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Изготвил: </a:t>
            </a:r>
            <a:r>
              <a:rPr lang="bg-BG" dirty="0" err="1"/>
              <a:t>денислав</a:t>
            </a:r>
            <a:r>
              <a:rPr lang="bg-BG" dirty="0"/>
              <a:t> </a:t>
            </a:r>
            <a:r>
              <a:rPr lang="bg-BG" dirty="0" err="1"/>
              <a:t>христов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13473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Използвана 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69411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https</a:t>
            </a:r>
            <a:r>
              <a:rPr lang="en-US" sz="3600" dirty="0"/>
              <a:t>://stackoverflow.com/</a:t>
            </a:r>
            <a:endParaRPr lang="en-US" sz="3600" dirty="0" smtClean="0"/>
          </a:p>
          <a:p>
            <a:r>
              <a:rPr lang="en-US" sz="3600" dirty="0"/>
              <a:t>https://</a:t>
            </a:r>
            <a:r>
              <a:rPr lang="en-US" sz="3600" dirty="0" smtClean="0"/>
              <a:t>docs.github.com/en</a:t>
            </a:r>
          </a:p>
          <a:p>
            <a:r>
              <a:rPr lang="en-US" sz="3600" dirty="0"/>
              <a:t>https://learn.microsoft.com/en-us/dotnet/csharp/</a:t>
            </a:r>
          </a:p>
        </p:txBody>
      </p:sp>
    </p:spTree>
    <p:extLst>
      <p:ext uri="{BB962C8B-B14F-4D97-AF65-F5344CB8AC3E}">
        <p14:creationId xmlns:p14="http://schemas.microsoft.com/office/powerpoint/2010/main" val="388609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3000">
              <a:schemeClr val="accent6">
                <a:lumMod val="67000"/>
              </a:schemeClr>
            </a:gs>
            <a:gs pos="45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FA79515-DFC6-3967-FB5A-E5792C0C3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>
                <a:solidFill>
                  <a:srgbClr val="FFFFFF"/>
                </a:solidFill>
              </a:rPr>
              <a:t>Благодаря за вниманието!</a:t>
            </a:r>
          </a:p>
        </p:txBody>
      </p:sp>
    </p:spTree>
    <p:extLst>
      <p:ext uri="{BB962C8B-B14F-4D97-AF65-F5344CB8AC3E}">
        <p14:creationId xmlns:p14="http://schemas.microsoft.com/office/powerpoint/2010/main" val="36721185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C892AB0-7D6D-4FC9-9105-0CB4271618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07353E4-FA19-40CB-8AF8-3A8E6704BE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598488" cy="1981201"/>
            <a:chOff x="194733" y="0"/>
            <a:chExt cx="598488" cy="1981201"/>
          </a:xfrm>
        </p:grpSpPr>
        <p:sp>
          <p:nvSpPr>
            <p:cNvPr id="11" name="Freeform 35">
              <a:extLst>
                <a:ext uri="{FF2B5EF4-FFF2-40B4-BE49-F238E27FC236}">
                  <a16:creationId xmlns:a16="http://schemas.microsoft.com/office/drawing/2014/main" id="{697D009D-8E70-460A-BE57-321BB07641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2" name="Freeform 36">
              <a:extLst>
                <a:ext uri="{FF2B5EF4-FFF2-40B4-BE49-F238E27FC236}">
                  <a16:creationId xmlns:a16="http://schemas.microsoft.com/office/drawing/2014/main" id="{D0001F35-F282-403E-8D08-0D204D851F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3F8A69A2-2D15-40CD-8C14-A18643ABA5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B665CA2A-9D55-4786-9343-EB46672627B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5" name="Freeform 40">
              <a:extLst>
                <a:ext uri="{FF2B5EF4-FFF2-40B4-BE49-F238E27FC236}">
                  <a16:creationId xmlns:a16="http://schemas.microsoft.com/office/drawing/2014/main" id="{CEE9BD85-96DF-4CDF-BC0F-C4E46062B3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6" name="Rectangle 41">
              <a:extLst>
                <a:ext uri="{FF2B5EF4-FFF2-40B4-BE49-F238E27FC236}">
                  <a16:creationId xmlns:a16="http://schemas.microsoft.com/office/drawing/2014/main" id="{6BB6F5E5-6CA3-4B20-86A7-1174D6E71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28E69E-CE3D-4110-8BF7-AD3C0C10CB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5512" y="0"/>
            <a:ext cx="650875" cy="1730375"/>
            <a:chOff x="11347978" y="0"/>
            <a:chExt cx="650875" cy="1730375"/>
          </a:xfrm>
        </p:grpSpPr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30F84C80-9E12-4460-B88F-D03839F0C8E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2F84C18C-5783-48FF-9DE0-FDA327CFC4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08C6A855-346C-4589-9AD4-5E15BCBC7A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7E64BEE6-1157-421C-A02A-47639E4D9FC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64806C9-3599-45A7-BCFF-F762C54276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40267" y="5118101"/>
            <a:ext cx="650875" cy="1730375"/>
            <a:chOff x="118533" y="5118101"/>
            <a:chExt cx="650875" cy="1730375"/>
          </a:xfrm>
        </p:grpSpPr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41D6E755-9558-4CAA-8F56-469D231C35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8FCD41C4-606C-446C-8C81-6353C64424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274CFBE4-CEA6-4C81-BB1E-83E1896771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24813D3D-7B30-42F2-9065-1B40F140C7D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287AC97-A8E8-4B45-A50A-3057A88B40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229445" y="4867275"/>
            <a:ext cx="598488" cy="1981201"/>
            <a:chOff x="11424178" y="4867275"/>
            <a:chExt cx="598488" cy="1981201"/>
          </a:xfrm>
        </p:grpSpPr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57D70AA8-D36C-4DF9-B7D7-4E2C9BEFD9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74D88556-8C5B-41AF-9FA0-92D2734708D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17E00558-8912-48C6-8202-D8A2D854B7D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id="{7E4C092A-90EF-4870-97FC-C2D97FD2CE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5" name="Freeform 40">
              <a:extLst>
                <a:ext uri="{FF2B5EF4-FFF2-40B4-BE49-F238E27FC236}">
                  <a16:creationId xmlns:a16="http://schemas.microsoft.com/office/drawing/2014/main" id="{0C8C091A-4902-4B98-BB6B-AF6FA1174BB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6" name="Rectangle 41">
              <a:extLst>
                <a:ext uri="{FF2B5EF4-FFF2-40B4-BE49-F238E27FC236}">
                  <a16:creationId xmlns:a16="http://schemas.microsoft.com/office/drawing/2014/main" id="{50C57AA3-5B6E-4C49-9AE3-D130A25404A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D29BE04-4454-4832-B83F-10D001BFF9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ound Diagonal Corner Rectangle 7">
            <a:extLst>
              <a:ext uri="{FF2B5EF4-FFF2-40B4-BE49-F238E27FC236}">
                <a16:creationId xmlns:a16="http://schemas.microsoft.com/office/drawing/2014/main" id="{98714CE9-3C2C-48E1-8B8F-CFB7735C43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867" y="766234"/>
            <a:ext cx="10346266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974A3-FBE2-7E0C-14D5-D799E546C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445" y="1168078"/>
            <a:ext cx="9048219" cy="1092200"/>
          </a:xfrm>
        </p:spPr>
        <p:txBody>
          <a:bodyPr anchor="ctr">
            <a:normAutofit/>
          </a:bodyPr>
          <a:lstStyle/>
          <a:p>
            <a:pPr algn="ctr"/>
            <a:r>
              <a:rPr lang="bg-BG">
                <a:solidFill>
                  <a:srgbClr val="FFFFFF"/>
                </a:solidFill>
              </a:rPr>
              <a:t>Цел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03D62-9B6C-5E8A-CA69-AFDECC7A8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446" y="2413001"/>
            <a:ext cx="9048218" cy="3033180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bg-BG" sz="1900" dirty="0">
                <a:solidFill>
                  <a:srgbClr val="FFFFFF"/>
                </a:solidFill>
              </a:rPr>
              <a:t>Прототип на система, която позволява бързото организиране на стоки и правене на различни видове справки с цел улеснение на собственика</a:t>
            </a:r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bg-BG" sz="1900" dirty="0">
                <a:solidFill>
                  <a:srgbClr val="FFFFFF"/>
                </a:solidFill>
              </a:rPr>
              <a:t>Конзолен интерфейс</a:t>
            </a:r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bg-BG" sz="1900" dirty="0">
                <a:solidFill>
                  <a:srgbClr val="FFFFFF"/>
                </a:solidFill>
              </a:rPr>
              <a:t>Добавяне, премахване и променяне на </a:t>
            </a:r>
            <a:r>
              <a:rPr lang="bg-BG" sz="1900" dirty="0" smtClean="0">
                <a:solidFill>
                  <a:srgbClr val="FFFFFF"/>
                </a:solidFill>
              </a:rPr>
              <a:t>артикули</a:t>
            </a:r>
            <a:endParaRPr lang="bg-BG" sz="19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bg-BG" sz="1900" dirty="0">
                <a:solidFill>
                  <a:srgbClr val="FFFFFF"/>
                </a:solidFill>
              </a:rPr>
              <a:t>Справки за наличност</a:t>
            </a:r>
          </a:p>
          <a:p>
            <a:pPr>
              <a:lnSpc>
                <a:spcPct val="110000"/>
              </a:lnSpc>
            </a:pPr>
            <a:endParaRPr lang="bg-BG" sz="19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410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BE3142-5C3E-DF04-5AAE-B6225C7C9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bg-BG" sz="3400"/>
              <a:t>Етапи в реализация на проекта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BB9C3-3AB3-3E36-E152-50BB097D5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bg-BG" sz="1800"/>
              <a:t>Избиране на тема</a:t>
            </a:r>
          </a:p>
          <a:p>
            <a:pPr marL="457200" indent="-457200">
              <a:buFont typeface="+mj-lt"/>
              <a:buAutoNum type="arabicPeriod"/>
            </a:pPr>
            <a:r>
              <a:rPr lang="bg-BG" sz="1800"/>
              <a:t>Събиране на идеи за организация на стоки</a:t>
            </a:r>
          </a:p>
          <a:p>
            <a:pPr marL="457200" indent="-457200">
              <a:buFont typeface="+mj-lt"/>
              <a:buAutoNum type="arabicPeriod"/>
            </a:pPr>
            <a:r>
              <a:rPr lang="bg-BG" sz="1800"/>
              <a:t>Дизайн и връзки в БД и нейното създаване</a:t>
            </a:r>
          </a:p>
          <a:p>
            <a:pPr marL="457200" indent="-457200">
              <a:buFont typeface="+mj-lt"/>
              <a:buAutoNum type="arabicPeriod"/>
            </a:pPr>
            <a:r>
              <a:rPr lang="bg-BG" sz="1800"/>
              <a:t>Въвеждане на информация</a:t>
            </a:r>
          </a:p>
          <a:p>
            <a:pPr marL="457200" indent="-457200">
              <a:buFont typeface="+mj-lt"/>
              <a:buAutoNum type="arabicPeriod"/>
            </a:pPr>
            <a:r>
              <a:rPr lang="bg-BG" sz="1800"/>
              <a:t>Създаване на проект във </a:t>
            </a:r>
            <a:r>
              <a:rPr lang="en-US" sz="1800"/>
              <a:t>Visual Studio</a:t>
            </a:r>
          </a:p>
          <a:p>
            <a:pPr marL="457200" indent="-457200">
              <a:buFont typeface="+mj-lt"/>
              <a:buAutoNum type="arabicPeriod"/>
            </a:pPr>
            <a:r>
              <a:rPr lang="bg-BG" sz="1800"/>
              <a:t>Използване на трислойна архитектура</a:t>
            </a:r>
          </a:p>
          <a:p>
            <a:pPr marL="457200" indent="-457200">
              <a:buFont typeface="+mj-lt"/>
              <a:buAutoNum type="arabicPeriod"/>
            </a:pPr>
            <a:r>
              <a:rPr lang="bg-BG" sz="1800"/>
              <a:t>Установяване на връзка между БД и проекта</a:t>
            </a:r>
          </a:p>
          <a:p>
            <a:pPr marL="457200" indent="-457200">
              <a:buFont typeface="+mj-lt"/>
              <a:buAutoNum type="arabicPeriod"/>
            </a:pPr>
            <a:r>
              <a:rPr lang="bg-BG" sz="1800"/>
              <a:t>Създаване на съответните заявки</a:t>
            </a:r>
          </a:p>
          <a:p>
            <a:pPr marL="457200" indent="-457200">
              <a:buFont typeface="+mj-lt"/>
              <a:buAutoNum type="arabicPeriod"/>
            </a:pPr>
            <a:r>
              <a:rPr lang="bg-BG" sz="1800"/>
              <a:t>Писане на документация</a:t>
            </a:r>
          </a:p>
          <a:p>
            <a:pPr marL="457200" indent="-457200">
              <a:buFont typeface="+mj-lt"/>
              <a:buAutoNum type="arabicPeriod"/>
            </a:pPr>
            <a:endParaRPr lang="bg-BG" sz="180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945719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29EC9-74EE-7C4A-1CC3-1D461D839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bg-BG" sz="2800"/>
              <a:t>Реализация на приложението</a:t>
            </a:r>
          </a:p>
        </p:txBody>
      </p:sp>
      <p:sp>
        <p:nvSpPr>
          <p:cNvPr id="10" name="Round Diagonal Corner Rectangle 11">
            <a:extLst>
              <a:ext uri="{FF2B5EF4-FFF2-40B4-BE49-F238E27FC236}">
                <a16:creationId xmlns:a16="http://schemas.microsoft.com/office/drawing/2014/main" id="{03756949-AC79-48CD-A920-B0FE10D230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diagram, box and whisker chart&#10;&#10;Description automatically generated">
            <a:extLst>
              <a:ext uri="{FF2B5EF4-FFF2-40B4-BE49-F238E27FC236}">
                <a16:creationId xmlns:a16="http://schemas.microsoft.com/office/drawing/2014/main" id="{7FF9BF0D-285C-62C0-4B6F-76742542BC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88" y="1164688"/>
            <a:ext cx="6112382" cy="452316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1227E-0AD8-BD80-9EDB-19E82C71E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bg-BG" sz="1800"/>
              <a:t>Използвана е локална база данни </a:t>
            </a:r>
            <a:r>
              <a:rPr lang="en-US" sz="1800"/>
              <a:t>ShoeShop. </a:t>
            </a:r>
            <a:r>
              <a:rPr lang="bg-BG" sz="1800"/>
              <a:t>Тя съдържа 4 таблици:</a:t>
            </a:r>
          </a:p>
          <a:p>
            <a:pPr lvl="1"/>
            <a:r>
              <a:rPr lang="en-US" sz="1800"/>
              <a:t>Category</a:t>
            </a:r>
          </a:p>
          <a:p>
            <a:pPr lvl="1"/>
            <a:r>
              <a:rPr lang="en-US" sz="1800"/>
              <a:t>Customer</a:t>
            </a:r>
          </a:p>
          <a:p>
            <a:pPr lvl="1"/>
            <a:r>
              <a:rPr lang="en-US" sz="1800"/>
              <a:t>Order</a:t>
            </a:r>
          </a:p>
          <a:p>
            <a:pPr lvl="1"/>
            <a:r>
              <a:rPr lang="en-US" sz="1800"/>
              <a:t>Shoe</a:t>
            </a:r>
            <a:endParaRPr lang="bg-BG" sz="1800"/>
          </a:p>
        </p:txBody>
      </p:sp>
    </p:spTree>
    <p:extLst>
      <p:ext uri="{BB962C8B-B14F-4D97-AF65-F5344CB8AC3E}">
        <p14:creationId xmlns:p14="http://schemas.microsoft.com/office/powerpoint/2010/main" val="735265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04D14-988E-704B-8B4E-85C74AF8A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bg-BG" dirty="0"/>
              <a:t>Реализация на приложението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EE5A89B2-CD2D-5CA2-6BF0-50B765E257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687" y="2249487"/>
            <a:ext cx="2350045" cy="354965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00B05-C692-C773-178B-F211E80A8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2249487"/>
            <a:ext cx="6012832" cy="3541714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bg-BG" dirty="0"/>
              <a:t>За написване на код използвам </a:t>
            </a:r>
            <a:r>
              <a:rPr lang="en-US" dirty="0"/>
              <a:t>Visual Studio, </a:t>
            </a:r>
            <a:r>
              <a:rPr lang="bg-BG" dirty="0"/>
              <a:t>а класовете са разделени в следните папки: 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b="1" dirty="0"/>
              <a:t>Business</a:t>
            </a:r>
          </a:p>
          <a:p>
            <a:pPr>
              <a:lnSpc>
                <a:spcPct val="110000"/>
              </a:lnSpc>
            </a:pPr>
            <a:r>
              <a:rPr lang="en-US" b="1" dirty="0"/>
              <a:t>Data</a:t>
            </a:r>
          </a:p>
          <a:p>
            <a:pPr lvl="1">
              <a:lnSpc>
                <a:spcPct val="110000"/>
              </a:lnSpc>
            </a:pPr>
            <a:r>
              <a:rPr lang="en-US" sz="2400" b="1" dirty="0"/>
              <a:t>Models</a:t>
            </a:r>
          </a:p>
          <a:p>
            <a:pPr>
              <a:lnSpc>
                <a:spcPct val="110000"/>
              </a:lnSpc>
            </a:pPr>
            <a:r>
              <a:rPr lang="en-US" b="1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1299843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250CE69-9270-9BE0-0E56-E60B415D5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9125"/>
            <a:ext cx="9906000" cy="1477963"/>
          </a:xfrm>
        </p:spPr>
        <p:txBody>
          <a:bodyPr>
            <a:normAutofit/>
          </a:bodyPr>
          <a:lstStyle/>
          <a:p>
            <a:r>
              <a:rPr lang="bg-BG" dirty="0"/>
              <a:t>Реализация на приложението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EFD12497-4027-A8F7-28B1-C594A8EAA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12" y="1868723"/>
            <a:ext cx="7705934" cy="46463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84074D-CEEC-9858-2278-400BDF9752F7}"/>
              </a:ext>
            </a:extLst>
          </p:cNvPr>
          <p:cNvSpPr txBox="1"/>
          <p:nvPr/>
        </p:nvSpPr>
        <p:spPr>
          <a:xfrm>
            <a:off x="8597900" y="1868723"/>
            <a:ext cx="330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Това е заявка описана чрез </a:t>
            </a:r>
            <a:r>
              <a:rPr lang="en-US" sz="2800" dirty="0"/>
              <a:t>C# </a:t>
            </a:r>
            <a:r>
              <a:rPr lang="bg-BG" sz="2800" dirty="0"/>
              <a:t>във </a:t>
            </a:r>
            <a:r>
              <a:rPr lang="en-US" sz="2800" dirty="0"/>
              <a:t>Visual Studio. </a:t>
            </a:r>
            <a:r>
              <a:rPr lang="bg-BG" sz="2800" dirty="0"/>
              <a:t>Този фрагмент от код е част от класа </a:t>
            </a:r>
            <a:r>
              <a:rPr lang="en-US" sz="2800" b="1" dirty="0" err="1"/>
              <a:t>ShopData.cs</a:t>
            </a:r>
            <a:r>
              <a:rPr lang="en-US" sz="2800" dirty="0"/>
              <a:t>, </a:t>
            </a:r>
            <a:r>
              <a:rPr lang="bg-BG" sz="2800" dirty="0"/>
              <a:t>който се намира в папка </a:t>
            </a:r>
            <a:r>
              <a:rPr lang="en-US" sz="2800" dirty="0"/>
              <a:t>Data.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719500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69E615-6951-FF5F-1876-12F35CB92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9125"/>
            <a:ext cx="9906000" cy="1477963"/>
          </a:xfrm>
        </p:spPr>
        <p:txBody>
          <a:bodyPr>
            <a:normAutofit/>
          </a:bodyPr>
          <a:lstStyle/>
          <a:p>
            <a:r>
              <a:rPr lang="bg-BG" dirty="0"/>
              <a:t>Реализация на приложението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0BAA399B-CB85-8954-0981-26364FC08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66" y="2749499"/>
            <a:ext cx="7139644" cy="15415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9CBE30-394C-8BA1-A32B-338A521F1649}"/>
              </a:ext>
            </a:extLst>
          </p:cNvPr>
          <p:cNvSpPr txBox="1"/>
          <p:nvPr/>
        </p:nvSpPr>
        <p:spPr>
          <a:xfrm>
            <a:off x="8178800" y="2305615"/>
            <a:ext cx="36195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Този фрагмент от код е част от класа </a:t>
            </a:r>
            <a:r>
              <a:rPr lang="en-US" sz="2800" b="1" dirty="0" err="1"/>
              <a:t>ShoeShopBusiness.cs</a:t>
            </a:r>
            <a:r>
              <a:rPr lang="en-US" sz="2800" dirty="0"/>
              <a:t>, </a:t>
            </a:r>
            <a:r>
              <a:rPr lang="bg-BG" sz="2800" dirty="0"/>
              <a:t>който се намира в папка </a:t>
            </a:r>
            <a:r>
              <a:rPr lang="en-US" sz="2800" dirty="0"/>
              <a:t>Business.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158209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8FF580A-83B4-AF1A-F491-105C82703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9125"/>
            <a:ext cx="9906000" cy="1477963"/>
          </a:xfrm>
        </p:spPr>
        <p:txBody>
          <a:bodyPr>
            <a:normAutofit/>
          </a:bodyPr>
          <a:lstStyle/>
          <a:p>
            <a:r>
              <a:rPr lang="bg-BG" dirty="0"/>
              <a:t>Реализация на приложението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101FCC6B-D399-EDA2-4E6A-C8D954E8F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616" y="1730038"/>
            <a:ext cx="6214825" cy="48231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06501F-BFB9-3617-4EE7-75AFD17EB6F0}"/>
              </a:ext>
            </a:extLst>
          </p:cNvPr>
          <p:cNvSpPr txBox="1"/>
          <p:nvPr/>
        </p:nvSpPr>
        <p:spPr>
          <a:xfrm>
            <a:off x="8102600" y="2097088"/>
            <a:ext cx="3225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Този фрагмент от код е част от класа </a:t>
            </a:r>
            <a:r>
              <a:rPr lang="en-US" sz="2800" b="1" dirty="0" err="1"/>
              <a:t>Display.cs</a:t>
            </a:r>
            <a:r>
              <a:rPr lang="en-US" sz="2800" dirty="0"/>
              <a:t>, </a:t>
            </a:r>
            <a:r>
              <a:rPr lang="bg-BG" sz="2800" dirty="0"/>
              <a:t>който се намира в папка </a:t>
            </a:r>
            <a:r>
              <a:rPr lang="en-US" sz="2800" dirty="0"/>
              <a:t>Presentation.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360276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BA1BF-B516-9056-B1E7-410104A74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Развитие на проекта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996AC-6BF9-8694-5D13-9619BFFD4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Проектът може да бъде разработен до висок клас система за сортиране на обувки.</a:t>
            </a:r>
          </a:p>
          <a:p>
            <a:r>
              <a:rPr lang="bg-BG" dirty="0"/>
              <a:t>Добавяне на нови таблици към базата данни.</a:t>
            </a:r>
          </a:p>
          <a:p>
            <a:r>
              <a:rPr lang="bg-BG" dirty="0"/>
              <a:t>Потребителски интерфейс.</a:t>
            </a:r>
          </a:p>
        </p:txBody>
      </p:sp>
    </p:spTree>
    <p:extLst>
      <p:ext uri="{BB962C8B-B14F-4D97-AF65-F5344CB8AC3E}">
        <p14:creationId xmlns:p14="http://schemas.microsoft.com/office/powerpoint/2010/main" val="161683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108</TotalTime>
  <Words>248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Circuit</vt:lpstr>
      <vt:lpstr>Shoe shop </vt:lpstr>
      <vt:lpstr>Цел</vt:lpstr>
      <vt:lpstr>Етапи в реализация на проекта</vt:lpstr>
      <vt:lpstr>Реализация на приложението</vt:lpstr>
      <vt:lpstr>Реализация на приложението</vt:lpstr>
      <vt:lpstr>Реализация на приложението</vt:lpstr>
      <vt:lpstr>Реализация на приложението</vt:lpstr>
      <vt:lpstr>Реализация на приложението</vt:lpstr>
      <vt:lpstr>Развитие на проекта</vt:lpstr>
      <vt:lpstr>Използвана литература</vt:lpstr>
      <vt:lpstr>Благодаря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Shoe shop </dc:title>
  <dc:creator>Denislav Hristov</dc:creator>
  <cp:lastModifiedBy>itkariera</cp:lastModifiedBy>
  <cp:revision>4</cp:revision>
  <dcterms:created xsi:type="dcterms:W3CDTF">2023-03-19T15:34:40Z</dcterms:created>
  <dcterms:modified xsi:type="dcterms:W3CDTF">2023-03-25T10:24:14Z</dcterms:modified>
</cp:coreProperties>
</file>