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0" r:id="rId1"/>
  </p:sldMasterIdLst>
  <p:notesMasterIdLst>
    <p:notesMasterId r:id="rId23"/>
  </p:notesMasterIdLst>
  <p:sldIdLst>
    <p:sldId id="256" r:id="rId2"/>
    <p:sldId id="257" r:id="rId3"/>
    <p:sldId id="263" r:id="rId4"/>
    <p:sldId id="287" r:id="rId5"/>
    <p:sldId id="297" r:id="rId6"/>
    <p:sldId id="298" r:id="rId7"/>
    <p:sldId id="299" r:id="rId8"/>
    <p:sldId id="300" r:id="rId9"/>
    <p:sldId id="301" r:id="rId10"/>
    <p:sldId id="288" r:id="rId11"/>
    <p:sldId id="302" r:id="rId12"/>
    <p:sldId id="303" r:id="rId13"/>
    <p:sldId id="304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96" r:id="rId22"/>
  </p:sldIdLst>
  <p:sldSz cx="10691813" cy="7559675"/>
  <p:notesSz cx="7559675" cy="106918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381">
          <p15:clr>
            <a:srgbClr val="9AA0A6"/>
          </p15:clr>
        </p15:guide>
        <p15:guide id="2" pos="336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867ED71-5B61-46D8-9FDC-CB8E97DC1045}">
  <a:tblStyle styleId="{E867ED71-5B61-46D8-9FDC-CB8E97DC104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1133" y="-110"/>
      </p:cViewPr>
      <p:guideLst>
        <p:guide orient="horz" pos="2381"/>
        <p:guide pos="3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004515" y="685800"/>
            <a:ext cx="4849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3832c1d3a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98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13832c1d3a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g13832c1d3a6_15_6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98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8" name="Google Shape;908;g13832c1d3a6_15_6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g13832c1d3a6_15_6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98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8" name="Google Shape;908;g13832c1d3a6_15_6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6583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g13832c1d3a6_15_6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98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8" name="Google Shape;908;g13832c1d3a6_15_6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19881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g13832c1d3a6_15_6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98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8" name="Google Shape;908;g13832c1d3a6_15_6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30385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g13832c1d3a6_15_6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98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4" name="Google Shape;924;g13832c1d3a6_15_6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g13832c1d3a6_15_7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98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4" name="Google Shape;954;g13832c1d3a6_15_7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g13832c1d3a6_15_7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98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7" name="Google Shape;977;g13832c1d3a6_15_7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g1489df3d8ca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98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5" name="Google Shape;995;g1489df3d8ca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g1489df3d8ca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98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8" name="Google Shape;1018;g1489df3d8ca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g13832c1d3a6_15_7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98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4" name="Google Shape;1044;g13832c1d3a6_15_7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466662d578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98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466662d578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g13832c1d3a6_15_7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98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0" name="Google Shape;1070;g13832c1d3a6_15_7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g1466662d578_0_129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98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3" name="Google Shape;1083;g1466662d578_0_129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1466662d578_0_1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98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1466662d578_0_1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g13832c1d3a6_15_6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98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9" name="Google Shape;889;g13832c1d3a6_15_6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g13832c1d3a6_15_6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98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9" name="Google Shape;889;g13832c1d3a6_15_6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86929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g13832c1d3a6_15_6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98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9" name="Google Shape;889;g13832c1d3a6_15_6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77765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g13832c1d3a6_15_6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98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9" name="Google Shape;889;g13832c1d3a6_15_6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75978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g13832c1d3a6_15_6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98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9" name="Google Shape;889;g13832c1d3a6_15_6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75530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1466662d578_0_1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98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1466662d578_0_1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5789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bit.ly/2TtBDfr" TargetMode="External"/><Relationship Id="rId5" Type="http://schemas.openxmlformats.org/officeDocument/2006/relationships/hyperlink" Target="http://bit.ly/2TyoMsr" TargetMode="External"/><Relationship Id="rId4" Type="http://schemas.openxmlformats.org/officeDocument/2006/relationships/hyperlink" Target="http://bit.ly/2Tynxth" TargetMode="Externa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8.png"/><Relationship Id="rId7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16.png"/><Relationship Id="rId4" Type="http://schemas.openxmlformats.org/officeDocument/2006/relationships/image" Target="../media/image10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0.png"/><Relationship Id="rId5" Type="http://schemas.openxmlformats.org/officeDocument/2006/relationships/image" Target="../media/image8.png"/><Relationship Id="rId4" Type="http://schemas.openxmlformats.org/officeDocument/2006/relationships/image" Target="../media/image1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872050" y="1981285"/>
            <a:ext cx="6948000" cy="26052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2pPr>
            <a:lvl3pPr lvl="2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3pPr>
            <a:lvl4pPr lvl="3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4pPr>
            <a:lvl5pPr lvl="4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5pPr>
            <a:lvl6pPr lvl="5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6pPr>
            <a:lvl7pPr lvl="6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7pPr>
            <a:lvl8pPr lvl="7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8pPr>
            <a:lvl9pPr lvl="8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505050" y="4407200"/>
            <a:ext cx="3681900" cy="9762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2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 idx="2"/>
          </p:nvPr>
        </p:nvSpPr>
        <p:spPr>
          <a:xfrm>
            <a:off x="1664100" y="1404510"/>
            <a:ext cx="7363800" cy="6504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600"/>
              <a:buNone/>
              <a:defRPr sz="2850">
                <a:latin typeface="Be Vietnam Pro ExtraBold"/>
                <a:ea typeface="Be Vietnam Pro ExtraBold"/>
                <a:cs typeface="Be Vietnam Pro ExtraBold"/>
                <a:sym typeface="Be Vietnam Pro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9pPr>
          </a:lstStyle>
          <a:p>
            <a:endParaRPr/>
          </a:p>
        </p:txBody>
      </p:sp>
      <p:pic>
        <p:nvPicPr>
          <p:cNvPr id="12" name="Google Shape;12;p2"/>
          <p:cNvPicPr preferRelativeResize="0"/>
          <p:nvPr/>
        </p:nvPicPr>
        <p:blipFill rotWithShape="1">
          <a:blip r:embed="rId2">
            <a:alphaModFix/>
          </a:blip>
          <a:srcRect l="4786" t="17052" r="4568" b="23800"/>
          <a:stretch/>
        </p:blipFill>
        <p:spPr>
          <a:xfrm rot="10800000" flipH="1">
            <a:off x="499687" y="5765000"/>
            <a:ext cx="9692626" cy="355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 rotWithShape="1">
          <a:blip r:embed="rId3">
            <a:alphaModFix/>
          </a:blip>
          <a:srcRect l="32677" t="4886" r="24081" b="12283"/>
          <a:stretch/>
        </p:blipFill>
        <p:spPr>
          <a:xfrm>
            <a:off x="-1456625" y="-1143338"/>
            <a:ext cx="3301277" cy="3557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/>
          <p:cNvPicPr preferRelativeResize="0"/>
          <p:nvPr/>
        </p:nvPicPr>
        <p:blipFill rotWithShape="1">
          <a:blip r:embed="rId4">
            <a:alphaModFix amt="72000"/>
          </a:blip>
          <a:srcRect t="36563" b="44400"/>
          <a:stretch/>
        </p:blipFill>
        <p:spPr>
          <a:xfrm>
            <a:off x="70675" y="-55762"/>
            <a:ext cx="10692000" cy="1144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2"/>
          <p:cNvPicPr preferRelativeResize="0"/>
          <p:nvPr/>
        </p:nvPicPr>
        <p:blipFill rotWithShape="1">
          <a:blip r:embed="rId5">
            <a:alphaModFix/>
          </a:blip>
          <a:srcRect t="21577" r="8424" b="26566"/>
          <a:stretch/>
        </p:blipFill>
        <p:spPr>
          <a:xfrm>
            <a:off x="6404926" y="5546300"/>
            <a:ext cx="6457675" cy="2056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 rotWithShape="1">
          <a:blip r:embed="rId6">
            <a:alphaModFix/>
          </a:blip>
          <a:srcRect l="2560" t="22016" r="2237" b="32467"/>
          <a:stretch/>
        </p:blipFill>
        <p:spPr>
          <a:xfrm>
            <a:off x="0" y="6472825"/>
            <a:ext cx="8894827" cy="2392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"/>
          <p:cNvPicPr preferRelativeResize="0"/>
          <p:nvPr/>
        </p:nvPicPr>
        <p:blipFill rotWithShape="1">
          <a:blip r:embed="rId7">
            <a:alphaModFix/>
          </a:blip>
          <a:srcRect l="40056" t="5755" r="15721" b="6908"/>
          <a:stretch/>
        </p:blipFill>
        <p:spPr>
          <a:xfrm>
            <a:off x="-1273100" y="3780000"/>
            <a:ext cx="4125125" cy="4582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2"/>
          <p:cNvPicPr preferRelativeResize="0"/>
          <p:nvPr/>
        </p:nvPicPr>
        <p:blipFill rotWithShape="1">
          <a:blip r:embed="rId8">
            <a:alphaModFix/>
          </a:blip>
          <a:srcRect t="42810" b="32921"/>
          <a:stretch/>
        </p:blipFill>
        <p:spPr>
          <a:xfrm rot="-392653" flipH="1">
            <a:off x="106320" y="6125233"/>
            <a:ext cx="10692000" cy="145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2"/>
          <p:cNvPicPr preferRelativeResize="0"/>
          <p:nvPr/>
        </p:nvPicPr>
        <p:blipFill rotWithShape="1">
          <a:blip r:embed="rId9">
            <a:alphaModFix/>
          </a:blip>
          <a:srcRect l="4789" t="33369" r="2566" b="33330"/>
          <a:stretch/>
        </p:blipFill>
        <p:spPr>
          <a:xfrm flipH="1">
            <a:off x="-7332625" y="3621325"/>
            <a:ext cx="9905899" cy="2002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9"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7"/>
          <p:cNvSpPr txBox="1">
            <a:spLocks noGrp="1"/>
          </p:cNvSpPr>
          <p:nvPr>
            <p:ph type="subTitle" idx="1"/>
          </p:nvPr>
        </p:nvSpPr>
        <p:spPr>
          <a:xfrm flipH="1">
            <a:off x="4192322" y="2536300"/>
            <a:ext cx="6000000" cy="1230900"/>
          </a:xfrm>
          <a:prstGeom prst="rect">
            <a:avLst/>
          </a:prstGeom>
          <a:ln>
            <a:noFill/>
          </a:ln>
        </p:spPr>
        <p:txBody>
          <a:bodyPr spcFirstLastPara="1" wrap="square" lIns="116050" tIns="116050" rIns="116050" bIns="11605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37"/>
          <p:cNvSpPr txBox="1">
            <a:spLocks noGrp="1"/>
          </p:cNvSpPr>
          <p:nvPr>
            <p:ph type="title"/>
          </p:nvPr>
        </p:nvSpPr>
        <p:spPr>
          <a:xfrm flipH="1">
            <a:off x="4192322" y="1103050"/>
            <a:ext cx="6000000" cy="14898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9pPr>
          </a:lstStyle>
          <a:p>
            <a:endParaRPr/>
          </a:p>
        </p:txBody>
      </p:sp>
      <p:pic>
        <p:nvPicPr>
          <p:cNvPr id="292" name="Google Shape;292;p37"/>
          <p:cNvPicPr preferRelativeResize="0"/>
          <p:nvPr/>
        </p:nvPicPr>
        <p:blipFill rotWithShape="1">
          <a:blip r:embed="rId2">
            <a:alphaModFix/>
          </a:blip>
          <a:srcRect l="4778" t="37669" r="7053" b="26907"/>
          <a:stretch/>
        </p:blipFill>
        <p:spPr>
          <a:xfrm>
            <a:off x="2084037" y="6302638"/>
            <a:ext cx="7350250" cy="1661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37"/>
          <p:cNvPicPr preferRelativeResize="0"/>
          <p:nvPr/>
        </p:nvPicPr>
        <p:blipFill rotWithShape="1">
          <a:blip r:embed="rId3">
            <a:alphaModFix/>
          </a:blip>
          <a:srcRect t="21333" b="20819"/>
          <a:stretch/>
        </p:blipFill>
        <p:spPr>
          <a:xfrm>
            <a:off x="-2498488" y="5562949"/>
            <a:ext cx="8714525" cy="2835626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37"/>
          <p:cNvSpPr txBox="1"/>
          <p:nvPr/>
        </p:nvSpPr>
        <p:spPr>
          <a:xfrm flipH="1">
            <a:off x="5415122" y="4753600"/>
            <a:ext cx="4777200" cy="81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CREDITS:</a:t>
            </a: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This presentation template was created by </a:t>
            </a:r>
            <a:r>
              <a:rPr lang="en" sz="1500" b="1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and includes icons by </a:t>
            </a:r>
            <a:r>
              <a:rPr lang="en" sz="1500" b="1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and infographics &amp; images by </a:t>
            </a:r>
            <a:r>
              <a:rPr lang="en" sz="1500" b="1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95" name="Google Shape;295;p37"/>
          <p:cNvPicPr preferRelativeResize="0"/>
          <p:nvPr/>
        </p:nvPicPr>
        <p:blipFill rotWithShape="1">
          <a:blip r:embed="rId7">
            <a:alphaModFix/>
          </a:blip>
          <a:srcRect t="21577" r="8424" b="26566"/>
          <a:stretch/>
        </p:blipFill>
        <p:spPr>
          <a:xfrm>
            <a:off x="2095238" y="5900774"/>
            <a:ext cx="8213477" cy="2616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37"/>
          <p:cNvPicPr preferRelativeResize="0"/>
          <p:nvPr/>
        </p:nvPicPr>
        <p:blipFill rotWithShape="1">
          <a:blip r:embed="rId8">
            <a:alphaModFix/>
          </a:blip>
          <a:srcRect l="4789" t="33369" r="2566" b="33330"/>
          <a:stretch/>
        </p:blipFill>
        <p:spPr>
          <a:xfrm rot="4" flipH="1">
            <a:off x="1959451" y="6093522"/>
            <a:ext cx="11033323" cy="22306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3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p38"/>
          <p:cNvPicPr preferRelativeResize="0"/>
          <p:nvPr/>
        </p:nvPicPr>
        <p:blipFill rotWithShape="1">
          <a:blip r:embed="rId2">
            <a:alphaModFix/>
          </a:blip>
          <a:srcRect t="21333" b="20819"/>
          <a:stretch/>
        </p:blipFill>
        <p:spPr>
          <a:xfrm>
            <a:off x="-1880600" y="5840849"/>
            <a:ext cx="8714525" cy="2835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38"/>
          <p:cNvPicPr preferRelativeResize="0"/>
          <p:nvPr/>
        </p:nvPicPr>
        <p:blipFill rotWithShape="1">
          <a:blip r:embed="rId3">
            <a:alphaModFix/>
          </a:blip>
          <a:srcRect t="21577" r="8424" b="26566"/>
          <a:stretch/>
        </p:blipFill>
        <p:spPr>
          <a:xfrm rot="371743">
            <a:off x="1269875" y="5321047"/>
            <a:ext cx="5861350" cy="186697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38"/>
          <p:cNvPicPr preferRelativeResize="0"/>
          <p:nvPr/>
        </p:nvPicPr>
        <p:blipFill rotWithShape="1">
          <a:blip r:embed="rId4">
            <a:alphaModFix/>
          </a:blip>
          <a:srcRect t="21333" b="20819"/>
          <a:stretch/>
        </p:blipFill>
        <p:spPr>
          <a:xfrm flipH="1">
            <a:off x="3777375" y="5438499"/>
            <a:ext cx="8714525" cy="2835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38"/>
          <p:cNvPicPr preferRelativeResize="0"/>
          <p:nvPr/>
        </p:nvPicPr>
        <p:blipFill rotWithShape="1">
          <a:blip r:embed="rId5">
            <a:alphaModFix/>
          </a:blip>
          <a:srcRect l="4789" t="33369" r="2566" b="33330"/>
          <a:stretch/>
        </p:blipFill>
        <p:spPr>
          <a:xfrm rot="-1110228" flipH="1">
            <a:off x="3569078" y="5524762"/>
            <a:ext cx="7219336" cy="1459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38"/>
          <p:cNvPicPr preferRelativeResize="0"/>
          <p:nvPr/>
        </p:nvPicPr>
        <p:blipFill rotWithShape="1">
          <a:blip r:embed="rId6">
            <a:alphaModFix/>
          </a:blip>
          <a:srcRect l="40056" t="5755" r="15721" b="6908"/>
          <a:stretch/>
        </p:blipFill>
        <p:spPr>
          <a:xfrm>
            <a:off x="-2306075" y="-1040350"/>
            <a:ext cx="4125125" cy="4582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38"/>
          <p:cNvPicPr preferRelativeResize="0"/>
          <p:nvPr/>
        </p:nvPicPr>
        <p:blipFill rotWithShape="1">
          <a:blip r:embed="rId7">
            <a:alphaModFix/>
          </a:blip>
          <a:srcRect t="42810" b="32921"/>
          <a:stretch/>
        </p:blipFill>
        <p:spPr>
          <a:xfrm rot="10800000" flipH="1">
            <a:off x="-169775" y="6347138"/>
            <a:ext cx="10692000" cy="1459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38"/>
          <p:cNvPicPr preferRelativeResize="0"/>
          <p:nvPr/>
        </p:nvPicPr>
        <p:blipFill rotWithShape="1">
          <a:blip r:embed="rId8">
            <a:alphaModFix/>
          </a:blip>
          <a:srcRect t="36563" b="44400"/>
          <a:stretch/>
        </p:blipFill>
        <p:spPr>
          <a:xfrm>
            <a:off x="-1123196" y="331502"/>
            <a:ext cx="6748877" cy="72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3_1"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Google Shape;306;p39"/>
          <p:cNvPicPr preferRelativeResize="0"/>
          <p:nvPr/>
        </p:nvPicPr>
        <p:blipFill rotWithShape="1">
          <a:blip r:embed="rId2">
            <a:alphaModFix/>
          </a:blip>
          <a:srcRect l="4778" t="37669" r="7053" b="26907"/>
          <a:stretch/>
        </p:blipFill>
        <p:spPr>
          <a:xfrm>
            <a:off x="1975687" y="6051600"/>
            <a:ext cx="7350250" cy="1661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39"/>
          <p:cNvPicPr preferRelativeResize="0"/>
          <p:nvPr/>
        </p:nvPicPr>
        <p:blipFill rotWithShape="1">
          <a:blip r:embed="rId3">
            <a:alphaModFix/>
          </a:blip>
          <a:srcRect t="21333" b="20819"/>
          <a:stretch/>
        </p:blipFill>
        <p:spPr>
          <a:xfrm>
            <a:off x="-2498488" y="5562949"/>
            <a:ext cx="8714525" cy="2835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39"/>
          <p:cNvPicPr preferRelativeResize="0"/>
          <p:nvPr/>
        </p:nvPicPr>
        <p:blipFill rotWithShape="1">
          <a:blip r:embed="rId4">
            <a:alphaModFix/>
          </a:blip>
          <a:srcRect t="21577" r="8424" b="26566"/>
          <a:stretch/>
        </p:blipFill>
        <p:spPr>
          <a:xfrm flipH="1">
            <a:off x="4160800" y="5626349"/>
            <a:ext cx="8213477" cy="2616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39"/>
          <p:cNvPicPr preferRelativeResize="0"/>
          <p:nvPr/>
        </p:nvPicPr>
        <p:blipFill rotWithShape="1">
          <a:blip r:embed="rId5">
            <a:alphaModFix/>
          </a:blip>
          <a:srcRect l="4789" t="33369" r="2566" b="33330"/>
          <a:stretch/>
        </p:blipFill>
        <p:spPr>
          <a:xfrm rot="379211">
            <a:off x="833768" y="5707512"/>
            <a:ext cx="7219335" cy="1459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39"/>
          <p:cNvPicPr preferRelativeResize="0"/>
          <p:nvPr/>
        </p:nvPicPr>
        <p:blipFill rotWithShape="1">
          <a:blip r:embed="rId6">
            <a:alphaModFix/>
          </a:blip>
          <a:srcRect l="40056" t="5755" r="15721" b="6908"/>
          <a:stretch/>
        </p:blipFill>
        <p:spPr>
          <a:xfrm rot="-2347440">
            <a:off x="8726127" y="2405763"/>
            <a:ext cx="3648375" cy="405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39"/>
          <p:cNvPicPr preferRelativeResize="0"/>
          <p:nvPr/>
        </p:nvPicPr>
        <p:blipFill rotWithShape="1">
          <a:blip r:embed="rId7">
            <a:alphaModFix/>
          </a:blip>
          <a:srcRect l="32677" t="4886" r="24081" b="12283"/>
          <a:stretch/>
        </p:blipFill>
        <p:spPr>
          <a:xfrm flipH="1">
            <a:off x="572147" y="-2103075"/>
            <a:ext cx="3301277" cy="3557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4"/>
          <p:cNvPicPr preferRelativeResize="0"/>
          <p:nvPr/>
        </p:nvPicPr>
        <p:blipFill rotWithShape="1">
          <a:blip r:embed="rId2">
            <a:alphaModFix/>
          </a:blip>
          <a:srcRect t="21333" b="20819"/>
          <a:stretch/>
        </p:blipFill>
        <p:spPr>
          <a:xfrm rot="2" flipH="1">
            <a:off x="3199349" y="5336277"/>
            <a:ext cx="9465701" cy="308004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4"/>
          <p:cNvPicPr preferRelativeResize="0"/>
          <p:nvPr/>
        </p:nvPicPr>
        <p:blipFill rotWithShape="1">
          <a:blip r:embed="rId3">
            <a:alphaModFix/>
          </a:blip>
          <a:srcRect t="21333" b="20819"/>
          <a:stretch/>
        </p:blipFill>
        <p:spPr>
          <a:xfrm>
            <a:off x="-2921937" y="5502186"/>
            <a:ext cx="8714525" cy="2835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4"/>
          <p:cNvPicPr preferRelativeResize="0"/>
          <p:nvPr/>
        </p:nvPicPr>
        <p:blipFill rotWithShape="1">
          <a:blip r:embed="rId4">
            <a:alphaModFix/>
          </a:blip>
          <a:srcRect l="40056" t="5755" r="15721" b="6908"/>
          <a:stretch/>
        </p:blipFill>
        <p:spPr>
          <a:xfrm rot="1181076">
            <a:off x="8723540" y="-1922158"/>
            <a:ext cx="3616421" cy="4017493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4"/>
          <p:cNvSpPr txBox="1">
            <a:spLocks noGrp="1"/>
          </p:cNvSpPr>
          <p:nvPr>
            <p:ph type="body" idx="1"/>
          </p:nvPr>
        </p:nvSpPr>
        <p:spPr>
          <a:xfrm>
            <a:off x="512075" y="1587450"/>
            <a:ext cx="7769100" cy="52887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>
            <a:lvl1pPr marL="457200" lvl="0" indent="-361950"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Char char="●"/>
              <a:defRPr sz="2100"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Font typeface="Didact Gothic"/>
              <a:buChar char="○"/>
              <a:defRPr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Font typeface="Didact Gothic"/>
              <a:buChar char="■"/>
              <a:defRPr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Font typeface="Didact Gothic"/>
              <a:buChar char="●"/>
              <a:defRPr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Font typeface="Didact Gothic"/>
              <a:buChar char="○"/>
              <a:defRPr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Font typeface="Didact Gothic"/>
              <a:buChar char="■"/>
              <a:defRPr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Font typeface="Didact Gothic"/>
              <a:buChar char="●"/>
              <a:defRPr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Font typeface="Didact Gothic"/>
              <a:buChar char="○"/>
              <a:defRPr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Font typeface="Didact Gothic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title"/>
          </p:nvPr>
        </p:nvSpPr>
        <p:spPr>
          <a:xfrm>
            <a:off x="512075" y="520125"/>
            <a:ext cx="9692700" cy="7665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9pPr>
          </a:lstStyle>
          <a:p>
            <a:endParaRPr/>
          </a:p>
        </p:txBody>
      </p:sp>
      <p:pic>
        <p:nvPicPr>
          <p:cNvPr id="35" name="Google Shape;35;p4"/>
          <p:cNvPicPr preferRelativeResize="0"/>
          <p:nvPr/>
        </p:nvPicPr>
        <p:blipFill rotWithShape="1">
          <a:blip r:embed="rId5">
            <a:alphaModFix/>
          </a:blip>
          <a:srcRect l="32677" t="4886" r="24081" b="12283"/>
          <a:stretch/>
        </p:blipFill>
        <p:spPr>
          <a:xfrm>
            <a:off x="9025413" y="2317700"/>
            <a:ext cx="3504523" cy="3776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4"/>
          <p:cNvPicPr preferRelativeResize="0"/>
          <p:nvPr/>
        </p:nvPicPr>
        <p:blipFill rotWithShape="1">
          <a:blip r:embed="rId6">
            <a:alphaModFix/>
          </a:blip>
          <a:srcRect l="4789" t="33369" r="2566" b="33330"/>
          <a:stretch/>
        </p:blipFill>
        <p:spPr>
          <a:xfrm rot="-685591" flipH="1">
            <a:off x="1242798" y="5345023"/>
            <a:ext cx="11033325" cy="223065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4"/>
          <p:cNvPicPr preferRelativeResize="0"/>
          <p:nvPr/>
        </p:nvPicPr>
        <p:blipFill rotWithShape="1">
          <a:blip r:embed="rId7">
            <a:alphaModFix/>
          </a:blip>
          <a:srcRect t="42810" b="32921"/>
          <a:stretch/>
        </p:blipFill>
        <p:spPr>
          <a:xfrm rot="10799999" flipH="1">
            <a:off x="2408685" y="6017674"/>
            <a:ext cx="11298206" cy="1542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>
            <a:spLocks noGrp="1"/>
          </p:cNvSpPr>
          <p:nvPr>
            <p:ph type="title"/>
          </p:nvPr>
        </p:nvSpPr>
        <p:spPr>
          <a:xfrm>
            <a:off x="512075" y="520125"/>
            <a:ext cx="9692700" cy="7665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9pPr>
          </a:lstStyle>
          <a:p>
            <a:endParaRPr/>
          </a:p>
        </p:txBody>
      </p:sp>
      <p:pic>
        <p:nvPicPr>
          <p:cNvPr id="49" name="Google Shape;49;p6"/>
          <p:cNvPicPr preferRelativeResize="0"/>
          <p:nvPr/>
        </p:nvPicPr>
        <p:blipFill rotWithShape="1">
          <a:blip r:embed="rId2">
            <a:alphaModFix/>
          </a:blip>
          <a:srcRect t="21333" b="20819"/>
          <a:stretch/>
        </p:blipFill>
        <p:spPr>
          <a:xfrm>
            <a:off x="-2036900" y="6326224"/>
            <a:ext cx="8714525" cy="2835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6"/>
          <p:cNvPicPr preferRelativeResize="0"/>
          <p:nvPr/>
        </p:nvPicPr>
        <p:blipFill rotWithShape="1">
          <a:blip r:embed="rId3">
            <a:alphaModFix/>
          </a:blip>
          <a:srcRect l="40056" t="5755" r="15721" b="6908"/>
          <a:stretch/>
        </p:blipFill>
        <p:spPr>
          <a:xfrm rot="608900">
            <a:off x="9504150" y="3857625"/>
            <a:ext cx="4125127" cy="4582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6"/>
          <p:cNvPicPr preferRelativeResize="0"/>
          <p:nvPr/>
        </p:nvPicPr>
        <p:blipFill rotWithShape="1">
          <a:blip r:embed="rId4">
            <a:alphaModFix/>
          </a:blip>
          <a:srcRect t="21333" b="20819"/>
          <a:stretch/>
        </p:blipFill>
        <p:spPr>
          <a:xfrm>
            <a:off x="2977575" y="6510624"/>
            <a:ext cx="8714525" cy="2835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6"/>
          <p:cNvPicPr preferRelativeResize="0"/>
          <p:nvPr/>
        </p:nvPicPr>
        <p:blipFill rotWithShape="1">
          <a:blip r:embed="rId5">
            <a:alphaModFix/>
          </a:blip>
          <a:srcRect t="42810" b="32921"/>
          <a:stretch/>
        </p:blipFill>
        <p:spPr>
          <a:xfrm rot="10800000">
            <a:off x="1328950" y="6726763"/>
            <a:ext cx="10692000" cy="1459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CUSTOM_21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3"/>
          <p:cNvSpPr txBox="1">
            <a:spLocks noGrp="1"/>
          </p:cNvSpPr>
          <p:nvPr>
            <p:ph type="title"/>
          </p:nvPr>
        </p:nvSpPr>
        <p:spPr>
          <a:xfrm>
            <a:off x="512075" y="520125"/>
            <a:ext cx="9692700" cy="9846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9pPr>
          </a:lstStyle>
          <a:p>
            <a:endParaRPr/>
          </a:p>
        </p:txBody>
      </p:sp>
      <p:pic>
        <p:nvPicPr>
          <p:cNvPr id="179" name="Google Shape;179;p23"/>
          <p:cNvPicPr preferRelativeResize="0"/>
          <p:nvPr/>
        </p:nvPicPr>
        <p:blipFill rotWithShape="1">
          <a:blip r:embed="rId2">
            <a:alphaModFix/>
          </a:blip>
          <a:srcRect l="4789" t="33369" r="2566" b="33330"/>
          <a:stretch/>
        </p:blipFill>
        <p:spPr>
          <a:xfrm rot="4" flipH="1">
            <a:off x="-4233749" y="7061597"/>
            <a:ext cx="11033323" cy="22306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3"/>
          <p:cNvPicPr preferRelativeResize="0"/>
          <p:nvPr/>
        </p:nvPicPr>
        <p:blipFill rotWithShape="1">
          <a:blip r:embed="rId3">
            <a:alphaModFix/>
          </a:blip>
          <a:srcRect l="1970" t="23358" r="-1969" b="18794"/>
          <a:stretch/>
        </p:blipFill>
        <p:spPr>
          <a:xfrm>
            <a:off x="-3119313" y="6187749"/>
            <a:ext cx="8714525" cy="2835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3"/>
          <p:cNvPicPr preferRelativeResize="0"/>
          <p:nvPr/>
        </p:nvPicPr>
        <p:blipFill rotWithShape="1">
          <a:blip r:embed="rId4">
            <a:alphaModFix/>
          </a:blip>
          <a:srcRect t="21577" r="8424" b="26566"/>
          <a:stretch/>
        </p:blipFill>
        <p:spPr>
          <a:xfrm flipH="1">
            <a:off x="5385499" y="6419489"/>
            <a:ext cx="7778376" cy="2477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3"/>
          <p:cNvPicPr preferRelativeResize="0"/>
          <p:nvPr/>
        </p:nvPicPr>
        <p:blipFill rotWithShape="1">
          <a:blip r:embed="rId5">
            <a:alphaModFix/>
          </a:blip>
          <a:srcRect t="42810" b="32921"/>
          <a:stretch/>
        </p:blipFill>
        <p:spPr>
          <a:xfrm rot="10799999" flipH="1">
            <a:off x="4404785" y="7061599"/>
            <a:ext cx="11298206" cy="1542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CUSTOM_24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4"/>
          <p:cNvSpPr txBox="1">
            <a:spLocks noGrp="1"/>
          </p:cNvSpPr>
          <p:nvPr>
            <p:ph type="title"/>
          </p:nvPr>
        </p:nvSpPr>
        <p:spPr>
          <a:xfrm>
            <a:off x="512075" y="520125"/>
            <a:ext cx="9692700" cy="9846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9pPr>
          </a:lstStyle>
          <a:p>
            <a:endParaRPr/>
          </a:p>
        </p:txBody>
      </p:sp>
      <p:pic>
        <p:nvPicPr>
          <p:cNvPr id="185" name="Google Shape;185;p24"/>
          <p:cNvPicPr preferRelativeResize="0"/>
          <p:nvPr/>
        </p:nvPicPr>
        <p:blipFill rotWithShape="1">
          <a:blip r:embed="rId2">
            <a:alphaModFix/>
          </a:blip>
          <a:srcRect t="21577" r="8424" b="26566"/>
          <a:stretch/>
        </p:blipFill>
        <p:spPr>
          <a:xfrm>
            <a:off x="846738" y="7081474"/>
            <a:ext cx="8213477" cy="2616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4"/>
          <p:cNvPicPr preferRelativeResize="0"/>
          <p:nvPr/>
        </p:nvPicPr>
        <p:blipFill rotWithShape="1">
          <a:blip r:embed="rId3">
            <a:alphaModFix/>
          </a:blip>
          <a:srcRect l="4789" t="33369" r="2566" b="33330"/>
          <a:stretch/>
        </p:blipFill>
        <p:spPr>
          <a:xfrm rot="300459">
            <a:off x="-2171474" y="6598375"/>
            <a:ext cx="9693558" cy="19597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4"/>
          <p:cNvPicPr preferRelativeResize="0"/>
          <p:nvPr/>
        </p:nvPicPr>
        <p:blipFill rotWithShape="1">
          <a:blip r:embed="rId4">
            <a:alphaModFix/>
          </a:blip>
          <a:srcRect t="21333" b="20819"/>
          <a:stretch/>
        </p:blipFill>
        <p:spPr>
          <a:xfrm rot="529547" flipH="1">
            <a:off x="4018926" y="6374227"/>
            <a:ext cx="9465700" cy="3080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4"/>
          <p:cNvPicPr preferRelativeResize="0"/>
          <p:nvPr/>
        </p:nvPicPr>
        <p:blipFill rotWithShape="1">
          <a:blip r:embed="rId5">
            <a:alphaModFix/>
          </a:blip>
          <a:srcRect t="42810" b="32921"/>
          <a:stretch/>
        </p:blipFill>
        <p:spPr>
          <a:xfrm rot="-10799999">
            <a:off x="-1719890" y="7061249"/>
            <a:ext cx="11298206" cy="1542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CUSTOM_25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5"/>
          <p:cNvSpPr txBox="1">
            <a:spLocks noGrp="1"/>
          </p:cNvSpPr>
          <p:nvPr>
            <p:ph type="title"/>
          </p:nvPr>
        </p:nvSpPr>
        <p:spPr>
          <a:xfrm>
            <a:off x="512075" y="520125"/>
            <a:ext cx="9692700" cy="9846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9pPr>
          </a:lstStyle>
          <a:p>
            <a:endParaRPr/>
          </a:p>
        </p:txBody>
      </p:sp>
      <p:pic>
        <p:nvPicPr>
          <p:cNvPr id="191" name="Google Shape;191;p25"/>
          <p:cNvPicPr preferRelativeResize="0"/>
          <p:nvPr/>
        </p:nvPicPr>
        <p:blipFill rotWithShape="1">
          <a:blip r:embed="rId2">
            <a:alphaModFix/>
          </a:blip>
          <a:srcRect t="21577" r="8424" b="26566"/>
          <a:stretch/>
        </p:blipFill>
        <p:spPr>
          <a:xfrm rot="-297720">
            <a:off x="-3521737" y="6482776"/>
            <a:ext cx="7778377" cy="2477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5"/>
          <p:cNvPicPr preferRelativeResize="0"/>
          <p:nvPr/>
        </p:nvPicPr>
        <p:blipFill rotWithShape="1">
          <a:blip r:embed="rId3">
            <a:alphaModFix/>
          </a:blip>
          <a:srcRect t="21333" b="20819"/>
          <a:stretch/>
        </p:blipFill>
        <p:spPr>
          <a:xfrm rot="651136" flipH="1">
            <a:off x="4214644" y="6494225"/>
            <a:ext cx="8714520" cy="2835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5"/>
          <p:cNvPicPr preferRelativeResize="0"/>
          <p:nvPr/>
        </p:nvPicPr>
        <p:blipFill rotWithShape="1">
          <a:blip r:embed="rId4">
            <a:alphaModFix/>
          </a:blip>
          <a:srcRect l="4789" t="33369" r="2566" b="33330"/>
          <a:stretch/>
        </p:blipFill>
        <p:spPr>
          <a:xfrm rot="4" flipH="1">
            <a:off x="-4568049" y="7059547"/>
            <a:ext cx="11033323" cy="22306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5"/>
          <p:cNvPicPr preferRelativeResize="0"/>
          <p:nvPr/>
        </p:nvPicPr>
        <p:blipFill rotWithShape="1">
          <a:blip r:embed="rId5">
            <a:alphaModFix/>
          </a:blip>
          <a:srcRect t="42810" b="32921"/>
          <a:stretch/>
        </p:blipFill>
        <p:spPr>
          <a:xfrm rot="-10799999">
            <a:off x="-258365" y="6973799"/>
            <a:ext cx="11298206" cy="1542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2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7"/>
          <p:cNvSpPr txBox="1">
            <a:spLocks noGrp="1"/>
          </p:cNvSpPr>
          <p:nvPr>
            <p:ph type="body" idx="1"/>
          </p:nvPr>
        </p:nvSpPr>
        <p:spPr>
          <a:xfrm>
            <a:off x="647500" y="2753875"/>
            <a:ext cx="5060100" cy="29475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0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○"/>
              <a:defRPr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●"/>
              <a:defRPr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●"/>
              <a:defRPr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○"/>
              <a:defRPr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■"/>
              <a:defRPr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●"/>
              <a:defRPr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○"/>
              <a:defRPr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■"/>
              <a:defRPr/>
            </a:lvl9pPr>
          </a:lstStyle>
          <a:p>
            <a:endParaRPr/>
          </a:p>
        </p:txBody>
      </p:sp>
      <p:sp>
        <p:nvSpPr>
          <p:cNvPr id="206" name="Google Shape;206;p27"/>
          <p:cNvSpPr txBox="1">
            <a:spLocks noGrp="1"/>
          </p:cNvSpPr>
          <p:nvPr>
            <p:ph type="title"/>
          </p:nvPr>
        </p:nvSpPr>
        <p:spPr>
          <a:xfrm>
            <a:off x="512075" y="520125"/>
            <a:ext cx="9692700" cy="17247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9pPr>
          </a:lstStyle>
          <a:p>
            <a:endParaRPr/>
          </a:p>
        </p:txBody>
      </p:sp>
      <p:pic>
        <p:nvPicPr>
          <p:cNvPr id="207" name="Google Shape;207;p27"/>
          <p:cNvPicPr preferRelativeResize="0"/>
          <p:nvPr/>
        </p:nvPicPr>
        <p:blipFill rotWithShape="1">
          <a:blip r:embed="rId2">
            <a:alphaModFix/>
          </a:blip>
          <a:srcRect l="4333" t="12439" b="18680"/>
          <a:stretch/>
        </p:blipFill>
        <p:spPr>
          <a:xfrm rot="10800000" flipH="1">
            <a:off x="3381275" y="6699076"/>
            <a:ext cx="9019627" cy="2162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7"/>
          <p:cNvPicPr preferRelativeResize="0"/>
          <p:nvPr/>
        </p:nvPicPr>
        <p:blipFill rotWithShape="1">
          <a:blip r:embed="rId3">
            <a:alphaModFix/>
          </a:blip>
          <a:srcRect l="4786" t="17052" r="4568" b="23800"/>
          <a:stretch/>
        </p:blipFill>
        <p:spPr>
          <a:xfrm rot="-10297354" flipH="1">
            <a:off x="-1483837" y="6204099"/>
            <a:ext cx="9692627" cy="3557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7"/>
          <p:cNvPicPr preferRelativeResize="0"/>
          <p:nvPr/>
        </p:nvPicPr>
        <p:blipFill rotWithShape="1">
          <a:blip r:embed="rId4">
            <a:alphaModFix/>
          </a:blip>
          <a:srcRect l="4789" t="33369" r="2566" b="33330"/>
          <a:stretch/>
        </p:blipFill>
        <p:spPr>
          <a:xfrm>
            <a:off x="-7" y="5913625"/>
            <a:ext cx="7219334" cy="145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7"/>
          <p:cNvPicPr preferRelativeResize="0"/>
          <p:nvPr/>
        </p:nvPicPr>
        <p:blipFill rotWithShape="1">
          <a:blip r:embed="rId5">
            <a:alphaModFix/>
          </a:blip>
          <a:srcRect t="42810" b="32921"/>
          <a:stretch/>
        </p:blipFill>
        <p:spPr>
          <a:xfrm rot="10800000">
            <a:off x="647500" y="6008538"/>
            <a:ext cx="10692000" cy="1459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22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1"/>
          <p:cNvSpPr txBox="1">
            <a:spLocks noGrp="1"/>
          </p:cNvSpPr>
          <p:nvPr>
            <p:ph type="body" idx="1"/>
          </p:nvPr>
        </p:nvSpPr>
        <p:spPr>
          <a:xfrm>
            <a:off x="512075" y="1587450"/>
            <a:ext cx="7769100" cy="21924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>
            <a:lvl1pPr marL="457200" lvl="0" indent="-323850" rtl="0">
              <a:spcBef>
                <a:spcPts val="0"/>
              </a:spcBef>
              <a:spcAft>
                <a:spcPts val="0"/>
              </a:spcAft>
              <a:buSzPts val="1500"/>
              <a:buFont typeface="Didact Gothic"/>
              <a:buChar char="●"/>
              <a:defRPr sz="21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Char char="■"/>
              <a:defRPr/>
            </a:lvl9pPr>
          </a:lstStyle>
          <a:p>
            <a:endParaRPr/>
          </a:p>
        </p:txBody>
      </p:sp>
      <p:sp>
        <p:nvSpPr>
          <p:cNvPr id="230" name="Google Shape;230;p31"/>
          <p:cNvSpPr txBox="1">
            <a:spLocks noGrp="1"/>
          </p:cNvSpPr>
          <p:nvPr>
            <p:ph type="title"/>
          </p:nvPr>
        </p:nvSpPr>
        <p:spPr>
          <a:xfrm>
            <a:off x="512075" y="520125"/>
            <a:ext cx="9692700" cy="7665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9pPr>
          </a:lstStyle>
          <a:p>
            <a:endParaRPr/>
          </a:p>
        </p:txBody>
      </p:sp>
      <p:pic>
        <p:nvPicPr>
          <p:cNvPr id="231" name="Google Shape;231;p31"/>
          <p:cNvPicPr preferRelativeResize="0"/>
          <p:nvPr/>
        </p:nvPicPr>
        <p:blipFill rotWithShape="1">
          <a:blip r:embed="rId2">
            <a:alphaModFix/>
          </a:blip>
          <a:srcRect l="4789" t="33369" r="2566" b="33330"/>
          <a:stretch/>
        </p:blipFill>
        <p:spPr>
          <a:xfrm flipH="1">
            <a:off x="666030" y="6146525"/>
            <a:ext cx="7219334" cy="145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31"/>
          <p:cNvPicPr preferRelativeResize="0"/>
          <p:nvPr/>
        </p:nvPicPr>
        <p:blipFill rotWithShape="1">
          <a:blip r:embed="rId3">
            <a:alphaModFix/>
          </a:blip>
          <a:srcRect t="21577" r="8424" b="26566"/>
          <a:stretch/>
        </p:blipFill>
        <p:spPr>
          <a:xfrm>
            <a:off x="-2086089" y="5886289"/>
            <a:ext cx="7778376" cy="2477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31"/>
          <p:cNvPicPr preferRelativeResize="0"/>
          <p:nvPr/>
        </p:nvPicPr>
        <p:blipFill rotWithShape="1">
          <a:blip r:embed="rId4">
            <a:alphaModFix/>
          </a:blip>
          <a:srcRect t="21333" b="20819"/>
          <a:stretch/>
        </p:blipFill>
        <p:spPr>
          <a:xfrm rot="2" flipH="1">
            <a:off x="3968449" y="5499677"/>
            <a:ext cx="9465701" cy="30800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08375" y="513450"/>
            <a:ext cx="96873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050" tIns="116050" rIns="116050" bIns="11605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Be Vietnam Pro Black"/>
              <a:buNone/>
              <a:defRPr sz="5000">
                <a:solidFill>
                  <a:schemeClr val="dk1"/>
                </a:solidFill>
                <a:latin typeface="Be Vietnam Pro Black"/>
                <a:ea typeface="Be Vietnam Pro Black"/>
                <a:cs typeface="Be Vietnam Pro Black"/>
                <a:sym typeface="Be Vietnam Pro Blac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Be Vietnam Pro Black"/>
              <a:buNone/>
              <a:defRPr sz="5000">
                <a:solidFill>
                  <a:schemeClr val="dk1"/>
                </a:solidFill>
                <a:latin typeface="Be Vietnam Pro Black"/>
                <a:ea typeface="Be Vietnam Pro Black"/>
                <a:cs typeface="Be Vietnam Pro Black"/>
                <a:sym typeface="Be Vietnam Pro Blac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Be Vietnam Pro Black"/>
              <a:buNone/>
              <a:defRPr sz="5000">
                <a:solidFill>
                  <a:schemeClr val="dk1"/>
                </a:solidFill>
                <a:latin typeface="Be Vietnam Pro Black"/>
                <a:ea typeface="Be Vietnam Pro Black"/>
                <a:cs typeface="Be Vietnam Pro Black"/>
                <a:sym typeface="Be Vietnam Pro Blac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Be Vietnam Pro Black"/>
              <a:buNone/>
              <a:defRPr sz="5000">
                <a:solidFill>
                  <a:schemeClr val="dk1"/>
                </a:solidFill>
                <a:latin typeface="Be Vietnam Pro Black"/>
                <a:ea typeface="Be Vietnam Pro Black"/>
                <a:cs typeface="Be Vietnam Pro Black"/>
                <a:sym typeface="Be Vietnam Pro Blac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Be Vietnam Pro Black"/>
              <a:buNone/>
              <a:defRPr sz="5000">
                <a:solidFill>
                  <a:schemeClr val="dk1"/>
                </a:solidFill>
                <a:latin typeface="Be Vietnam Pro Black"/>
                <a:ea typeface="Be Vietnam Pro Black"/>
                <a:cs typeface="Be Vietnam Pro Black"/>
                <a:sym typeface="Be Vietnam Pro Blac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Be Vietnam Pro Black"/>
              <a:buNone/>
              <a:defRPr sz="5000">
                <a:solidFill>
                  <a:schemeClr val="dk1"/>
                </a:solidFill>
                <a:latin typeface="Be Vietnam Pro Black"/>
                <a:ea typeface="Be Vietnam Pro Black"/>
                <a:cs typeface="Be Vietnam Pro Black"/>
                <a:sym typeface="Be Vietnam Pro Blac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Be Vietnam Pro Black"/>
              <a:buNone/>
              <a:defRPr sz="5000">
                <a:solidFill>
                  <a:schemeClr val="dk1"/>
                </a:solidFill>
                <a:latin typeface="Be Vietnam Pro Black"/>
                <a:ea typeface="Be Vietnam Pro Black"/>
                <a:cs typeface="Be Vietnam Pro Black"/>
                <a:sym typeface="Be Vietnam Pro Blac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Be Vietnam Pro Black"/>
              <a:buNone/>
              <a:defRPr sz="5000">
                <a:solidFill>
                  <a:schemeClr val="dk1"/>
                </a:solidFill>
                <a:latin typeface="Be Vietnam Pro Black"/>
                <a:ea typeface="Be Vietnam Pro Black"/>
                <a:cs typeface="Be Vietnam Pro Black"/>
                <a:sym typeface="Be Vietnam Pro Blac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Be Vietnam Pro Black"/>
              <a:buNone/>
              <a:defRPr sz="5000">
                <a:solidFill>
                  <a:schemeClr val="dk1"/>
                </a:solidFill>
                <a:latin typeface="Be Vietnam Pro Black"/>
                <a:ea typeface="Be Vietnam Pro Black"/>
                <a:cs typeface="Be Vietnam Pro Black"/>
                <a:sym typeface="Be Vietnam Pro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08375" y="1693923"/>
            <a:ext cx="9687300" cy="50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050" tIns="116050" rIns="116050" bIns="116050" anchor="t" anchorCtr="0">
            <a:noAutofit/>
          </a:bodyPr>
          <a:lstStyle>
            <a:lvl1pPr marL="457200" lvl="0" indent="-355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  <a:defRPr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55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○"/>
              <a:defRPr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55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■"/>
              <a:defRPr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55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  <a:defRPr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55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○"/>
              <a:defRPr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55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■"/>
              <a:defRPr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55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  <a:defRPr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55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○"/>
              <a:defRPr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55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■"/>
              <a:defRPr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8" r:id="rId4"/>
    <p:sldLayoutId id="2147483669" r:id="rId5"/>
    <p:sldLayoutId id="2147483670" r:id="rId6"/>
    <p:sldLayoutId id="2147483671" r:id="rId7"/>
    <p:sldLayoutId id="2147483673" r:id="rId8"/>
    <p:sldLayoutId id="2147483677" r:id="rId9"/>
    <p:sldLayoutId id="2147483683" r:id="rId10"/>
    <p:sldLayoutId id="2147483684" r:id="rId11"/>
    <p:sldLayoutId id="2147483685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slidesgo.com/?utm_source=Slidesgo_template&amp;utm_medium=referral-link&amp;utm_campaign=SG_Credits&amp;utm_term=Freepik" TargetMode="External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slidesgo.com/?utm_source=Slidesgo_template&amp;utm_medium=referral-link&amp;utm_campaign=SG_Credits&amp;utm_term=Freepik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slidesgo.com/?utm_source=Slidesgo_template&amp;utm_medium=referral-link&amp;utm_campaign=SG_Credits&amp;utm_term=Freepik" TargetMode="External"/><Relationship Id="rId5" Type="http://schemas.openxmlformats.org/officeDocument/2006/relationships/image" Target="../media/image38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slidesgo.com/?utm_source=Slidesgo_template&amp;utm_medium=referral-link&amp;utm_campaign=SG_Credits&amp;utm_term=Freepik" TargetMode="Externa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slidesgo.com/?utm_source=Slidesgo_template&amp;utm_medium=referral-link&amp;utm_campaign=SG_Credits&amp;utm_term=Freepik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0.png"/><Relationship Id="rId5" Type="http://schemas.openxmlformats.org/officeDocument/2006/relationships/image" Target="../media/image19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hyperlink" Target="https://www.freepik.com/free-vector/collection-tridimensional-geometric-shapes_5229794.htm/?utm_source=slidesgo_template&amp;utm_medium=referral-link&amp;utm_campaign=sg_resources&amp;utm_content=freepik" TargetMode="External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2.png"/><Relationship Id="rId11" Type="http://schemas.openxmlformats.org/officeDocument/2006/relationships/image" Target="../media/image19.png"/><Relationship Id="rId5" Type="http://schemas.openxmlformats.org/officeDocument/2006/relationships/image" Target="../media/image41.png"/><Relationship Id="rId10" Type="http://schemas.openxmlformats.org/officeDocument/2006/relationships/image" Target="../media/image2.png"/><Relationship Id="rId4" Type="http://schemas.openxmlformats.org/officeDocument/2006/relationships/hyperlink" Target="https://www.freepik.com/free-vector/geometric-shapes-3d-effect_9622719.htm/?utm_source=slidesgo_template&amp;utm_medium=referral-link&amp;utm_campaign=sg_resources&amp;utm_content=freepik" TargetMode="External"/><Relationship Id="rId9" Type="http://schemas.openxmlformats.org/officeDocument/2006/relationships/image" Target="../media/image4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reepik.com/free-photo/young-student-learning-library_21138935.htm/?utm_source=slidesgo_template&amp;utm_medium=referral-link&amp;utm_campaign=sg_resources&amp;utm_content=freepik" TargetMode="External"/><Relationship Id="rId3" Type="http://schemas.openxmlformats.org/officeDocument/2006/relationships/hyperlink" Target="https://www.freepik.com/free-vector/hand-painted-watercolor-stains-brush-strokes_13297269.htm/?utm_source=slidesgo_template&amp;utm_medium=referral-link&amp;utm_campaign=sg_resources&amp;utm_content=freepik" TargetMode="External"/><Relationship Id="rId7" Type="http://schemas.openxmlformats.org/officeDocument/2006/relationships/hyperlink" Target="https://www.freepik.com/free-photo/student-posing-during-group-study-session-with-colleagues_21076674.htm/?utm_source=slidesgo_template&amp;utm_medium=referral-link&amp;utm_campaign=sg_resources&amp;utm_content=freepik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freepik.com/free-photo/front-view-minimalistic-geometrical-figures_12227676.htm/?utm_source=slidesgo_template&amp;utm_medium=referral-link&amp;utm_campaign=sg_resources&amp;utm_content=freepik" TargetMode="External"/><Relationship Id="rId5" Type="http://schemas.openxmlformats.org/officeDocument/2006/relationships/hyperlink" Target="https://www.freepik.com/free-photo/minimalistic-geometrical-figures-with-copy-space_12227597.htm/?utm_source=slidesgo_template&amp;utm_medium=referral-link&amp;utm_campaign=sg_resources&amp;utm_content=freepik" TargetMode="External"/><Relationship Id="rId4" Type="http://schemas.openxmlformats.org/officeDocument/2006/relationships/hyperlink" Target="https://www.freepik.com/free-vector/solid-geometric-shapes-set_5966849.htm/?utm_source=slidesgo_template&amp;utm_medium=referral-link&amp;utm_campaign=sg_resources&amp;utm_content=freepik" TargetMode="External"/><Relationship Id="rId9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.png"/><Relationship Id="rId5" Type="http://schemas.openxmlformats.org/officeDocument/2006/relationships/image" Target="../media/image18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.png"/><Relationship Id="rId5" Type="http://schemas.openxmlformats.org/officeDocument/2006/relationships/image" Target="../media/image18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5"/>
          <p:cNvSpPr txBox="1">
            <a:spLocks noGrp="1"/>
          </p:cNvSpPr>
          <p:nvPr>
            <p:ph type="ctrTitle"/>
          </p:nvPr>
        </p:nvSpPr>
        <p:spPr>
          <a:xfrm>
            <a:off x="1872050" y="2477237"/>
            <a:ext cx="6948000" cy="26052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BAKERY-RECIVE</a:t>
            </a:r>
            <a:br>
              <a:rPr lang="en" dirty="0"/>
            </a:br>
            <a:r>
              <a:rPr lang="en" dirty="0"/>
              <a:t>FUNCTIONAL</a:t>
            </a:r>
            <a:endParaRPr dirty="0"/>
          </a:p>
        </p:txBody>
      </p:sp>
      <p:pic>
        <p:nvPicPr>
          <p:cNvPr id="330" name="Google Shape;330;p45"/>
          <p:cNvPicPr preferRelativeResize="0"/>
          <p:nvPr/>
        </p:nvPicPr>
        <p:blipFill rotWithShape="1">
          <a:blip r:embed="rId3">
            <a:alphaModFix/>
          </a:blip>
          <a:srcRect l="27133" t="5881" r="20384" b="7620"/>
          <a:stretch/>
        </p:blipFill>
        <p:spPr>
          <a:xfrm>
            <a:off x="7132700" y="3970348"/>
            <a:ext cx="3341798" cy="3098307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45"/>
          <p:cNvSpPr txBox="1">
            <a:spLocks noGrp="1"/>
          </p:cNvSpPr>
          <p:nvPr>
            <p:ph type="ctrTitle" idx="2"/>
          </p:nvPr>
        </p:nvSpPr>
        <p:spPr>
          <a:xfrm>
            <a:off x="1664100" y="1900462"/>
            <a:ext cx="7363800" cy="6504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GROUP 3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77"/>
          <p:cNvSpPr txBox="1">
            <a:spLocks noGrp="1"/>
          </p:cNvSpPr>
          <p:nvPr>
            <p:ph type="title"/>
          </p:nvPr>
        </p:nvSpPr>
        <p:spPr>
          <a:xfrm>
            <a:off x="512075" y="520125"/>
            <a:ext cx="9692700" cy="9846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kumimoji="0" lang="en-US" sz="5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e Vietnam Pro Black"/>
                <a:sym typeface="Be Vietnam Pro Black"/>
              </a:rPr>
              <a:t>User</a:t>
            </a:r>
            <a:br>
              <a:rPr kumimoji="0" lang="en-US" sz="5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e Vietnam Pro Black"/>
                <a:sym typeface="Be Vietnam Pro Black"/>
              </a:rPr>
            </a:b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sym typeface="Roboto"/>
              </a:rPr>
              <a:t>CRUD Recipe</a:t>
            </a:r>
            <a:endParaRPr lang="en-US" dirty="0"/>
          </a:p>
        </p:txBody>
      </p:sp>
      <p:pic>
        <p:nvPicPr>
          <p:cNvPr id="920" name="Google Shape;920;p77"/>
          <p:cNvPicPr preferRelativeResize="0"/>
          <p:nvPr/>
        </p:nvPicPr>
        <p:blipFill rotWithShape="1">
          <a:blip r:embed="rId3">
            <a:alphaModFix/>
          </a:blip>
          <a:srcRect l="32677" t="4886" r="24081" b="12283"/>
          <a:stretch/>
        </p:blipFill>
        <p:spPr>
          <a:xfrm>
            <a:off x="7780888" y="-1951750"/>
            <a:ext cx="3504523" cy="3776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Hình ảnh 2">
            <a:extLst>
              <a:ext uri="{FF2B5EF4-FFF2-40B4-BE49-F238E27FC236}">
                <a16:creationId xmlns:a16="http://schemas.microsoft.com/office/drawing/2014/main" id="{AD6A1DC2-C3DD-9274-A6DE-BB780132A0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564" y="1988861"/>
            <a:ext cx="9841229" cy="393164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77"/>
          <p:cNvSpPr txBox="1">
            <a:spLocks noGrp="1"/>
          </p:cNvSpPr>
          <p:nvPr>
            <p:ph type="title"/>
          </p:nvPr>
        </p:nvSpPr>
        <p:spPr>
          <a:xfrm>
            <a:off x="512075" y="520125"/>
            <a:ext cx="9692700" cy="9846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100"/>
              <a:buFont typeface="Roboto"/>
              <a:buNone/>
              <a:tabLst/>
              <a:defRPr/>
            </a:pPr>
            <a:r>
              <a:rPr kumimoji="0" lang="en-US" sz="5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e Vietnam Pro Black"/>
                <a:sym typeface="Be Vietnam Pro Black"/>
              </a:rPr>
              <a:t>User</a:t>
            </a:r>
            <a:br>
              <a:rPr kumimoji="0" lang="en-US" sz="5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e Vietnam Pro Black"/>
                <a:sym typeface="Be Vietnam Pro Black"/>
              </a:rPr>
            </a:b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sym typeface="Roboto"/>
              </a:rPr>
              <a:t>Edit profile</a:t>
            </a:r>
            <a:b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sym typeface="Roboto"/>
              </a:rPr>
            </a:br>
            <a:endParaRPr lang="en-US" dirty="0"/>
          </a:p>
        </p:txBody>
      </p:sp>
      <p:pic>
        <p:nvPicPr>
          <p:cNvPr id="920" name="Google Shape;920;p77"/>
          <p:cNvPicPr preferRelativeResize="0"/>
          <p:nvPr/>
        </p:nvPicPr>
        <p:blipFill rotWithShape="1">
          <a:blip r:embed="rId3">
            <a:alphaModFix/>
          </a:blip>
          <a:srcRect l="32677" t="4886" r="24081" b="12283"/>
          <a:stretch/>
        </p:blipFill>
        <p:spPr>
          <a:xfrm>
            <a:off x="7780888" y="-1951750"/>
            <a:ext cx="3504523" cy="37761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36694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77"/>
          <p:cNvSpPr txBox="1">
            <a:spLocks noGrp="1"/>
          </p:cNvSpPr>
          <p:nvPr>
            <p:ph type="title"/>
          </p:nvPr>
        </p:nvSpPr>
        <p:spPr>
          <a:xfrm>
            <a:off x="512075" y="520125"/>
            <a:ext cx="9692700" cy="9846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kumimoji="0" lang="en-US" sz="5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e Vietnam Pro Black"/>
                <a:sym typeface="Be Vietnam Pro Black"/>
              </a:rPr>
              <a:t>User</a:t>
            </a:r>
            <a:br>
              <a:rPr kumimoji="0" lang="en-US" sz="5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e Vietnam Pro Black"/>
                <a:sym typeface="Be Vietnam Pro Black"/>
              </a:rPr>
            </a:b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sym typeface="Roboto"/>
              </a:rPr>
              <a:t>Comment, Rating recipe</a:t>
            </a:r>
            <a:endParaRPr lang="en-US" dirty="0"/>
          </a:p>
        </p:txBody>
      </p:sp>
      <p:pic>
        <p:nvPicPr>
          <p:cNvPr id="920" name="Google Shape;920;p77"/>
          <p:cNvPicPr preferRelativeResize="0"/>
          <p:nvPr/>
        </p:nvPicPr>
        <p:blipFill rotWithShape="1">
          <a:blip r:embed="rId3">
            <a:alphaModFix/>
          </a:blip>
          <a:srcRect l="32677" t="4886" r="24081" b="12283"/>
          <a:stretch/>
        </p:blipFill>
        <p:spPr>
          <a:xfrm>
            <a:off x="7780888" y="-1951750"/>
            <a:ext cx="3504523" cy="37761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98466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77"/>
          <p:cNvSpPr txBox="1">
            <a:spLocks noGrp="1"/>
          </p:cNvSpPr>
          <p:nvPr>
            <p:ph type="title"/>
          </p:nvPr>
        </p:nvSpPr>
        <p:spPr>
          <a:xfrm>
            <a:off x="512075" y="520125"/>
            <a:ext cx="9692700" cy="9846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kumimoji="0" lang="en-US" sz="5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e Vietnam Pro Black"/>
                <a:sym typeface="Be Vietnam Pro Black"/>
              </a:rPr>
              <a:t>User</a:t>
            </a:r>
            <a:br>
              <a:rPr kumimoji="0" lang="en-US" sz="5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e Vietnam Pro Black"/>
                <a:sym typeface="Be Vietnam Pro Black"/>
              </a:rPr>
            </a:b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sym typeface="Roboto"/>
              </a:rPr>
              <a:t>Edit cart and checkout</a:t>
            </a:r>
            <a:endParaRPr lang="en-US" dirty="0"/>
          </a:p>
        </p:txBody>
      </p:sp>
      <p:pic>
        <p:nvPicPr>
          <p:cNvPr id="920" name="Google Shape;920;p77"/>
          <p:cNvPicPr preferRelativeResize="0"/>
          <p:nvPr/>
        </p:nvPicPr>
        <p:blipFill rotWithShape="1">
          <a:blip r:embed="rId3">
            <a:alphaModFix/>
          </a:blip>
          <a:srcRect l="32677" t="4886" r="24081" b="12283"/>
          <a:stretch/>
        </p:blipFill>
        <p:spPr>
          <a:xfrm>
            <a:off x="7780888" y="-1951750"/>
            <a:ext cx="3504523" cy="3776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Hình ảnh 2">
            <a:extLst>
              <a:ext uri="{FF2B5EF4-FFF2-40B4-BE49-F238E27FC236}">
                <a16:creationId xmlns:a16="http://schemas.microsoft.com/office/drawing/2014/main" id="{F39FF522-C66F-A952-486D-07117A4A4D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075" y="2071434"/>
            <a:ext cx="8844361" cy="4719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9548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78"/>
          <p:cNvSpPr/>
          <p:nvPr/>
        </p:nvSpPr>
        <p:spPr>
          <a:xfrm rot="10800000">
            <a:off x="5420311" y="5355785"/>
            <a:ext cx="676200" cy="3336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27" name="Google Shape;927;p78"/>
          <p:cNvPicPr preferRelativeResize="0"/>
          <p:nvPr/>
        </p:nvPicPr>
        <p:blipFill rotWithShape="1">
          <a:blip r:embed="rId3">
            <a:alphaModFix/>
          </a:blip>
          <a:srcRect l="32677" t="4886" r="24081" b="12283"/>
          <a:stretch/>
        </p:blipFill>
        <p:spPr>
          <a:xfrm>
            <a:off x="-2373587" y="-405600"/>
            <a:ext cx="3504523" cy="3776174"/>
          </a:xfrm>
          <a:prstGeom prst="rect">
            <a:avLst/>
          </a:prstGeom>
          <a:noFill/>
          <a:ln>
            <a:noFill/>
          </a:ln>
        </p:spPr>
      </p:pic>
      <p:sp>
        <p:nvSpPr>
          <p:cNvPr id="928" name="Google Shape;928;p78"/>
          <p:cNvSpPr txBox="1">
            <a:spLocks noGrp="1"/>
          </p:cNvSpPr>
          <p:nvPr>
            <p:ph type="title"/>
          </p:nvPr>
        </p:nvSpPr>
        <p:spPr>
          <a:xfrm>
            <a:off x="512075" y="520125"/>
            <a:ext cx="9692700" cy="9846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Cylinder</a:t>
            </a:r>
            <a:endParaRPr/>
          </a:p>
        </p:txBody>
      </p:sp>
      <p:pic>
        <p:nvPicPr>
          <p:cNvPr id="929" name="Google Shape;929;p78"/>
          <p:cNvPicPr preferRelativeResize="0"/>
          <p:nvPr/>
        </p:nvPicPr>
        <p:blipFill rotWithShape="1">
          <a:blip r:embed="rId4">
            <a:alphaModFix/>
          </a:blip>
          <a:srcRect l="39033" t="4313" r="22608" b="8896"/>
          <a:stretch/>
        </p:blipFill>
        <p:spPr>
          <a:xfrm>
            <a:off x="7485200" y="2613075"/>
            <a:ext cx="2151725" cy="27385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30" name="Google Shape;930;p78"/>
          <p:cNvGrpSpPr/>
          <p:nvPr/>
        </p:nvGrpSpPr>
        <p:grpSpPr>
          <a:xfrm>
            <a:off x="1055046" y="1343198"/>
            <a:ext cx="5447736" cy="5278330"/>
            <a:chOff x="1139834" y="1249993"/>
            <a:chExt cx="5807202" cy="5626617"/>
          </a:xfrm>
        </p:grpSpPr>
        <p:grpSp>
          <p:nvGrpSpPr>
            <p:cNvPr id="931" name="Google Shape;931;p78"/>
            <p:cNvGrpSpPr/>
            <p:nvPr/>
          </p:nvGrpSpPr>
          <p:grpSpPr>
            <a:xfrm>
              <a:off x="6270904" y="2437219"/>
              <a:ext cx="676132" cy="3252166"/>
              <a:chOff x="5549425" y="2901075"/>
              <a:chExt cx="708363" cy="3407550"/>
            </a:xfrm>
          </p:grpSpPr>
          <p:sp>
            <p:nvSpPr>
              <p:cNvPr id="932" name="Google Shape;932;p78"/>
              <p:cNvSpPr/>
              <p:nvPr/>
            </p:nvSpPr>
            <p:spPr>
              <a:xfrm>
                <a:off x="5549425" y="2901075"/>
                <a:ext cx="708300" cy="349500"/>
              </a:xfrm>
              <a:prstGeom prst="triangle">
                <a:avLst>
                  <a:gd name="adj" fmla="val 50000"/>
                </a:avLst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78"/>
              <p:cNvSpPr/>
              <p:nvPr/>
            </p:nvSpPr>
            <p:spPr>
              <a:xfrm rot="10800000">
                <a:off x="5549488" y="5959125"/>
                <a:ext cx="708300" cy="349500"/>
              </a:xfrm>
              <a:prstGeom prst="triangle">
                <a:avLst>
                  <a:gd name="adj" fmla="val 50000"/>
                </a:avLst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34" name="Google Shape;934;p78"/>
            <p:cNvGrpSpPr/>
            <p:nvPr/>
          </p:nvGrpSpPr>
          <p:grpSpPr>
            <a:xfrm>
              <a:off x="1139834" y="1249993"/>
              <a:ext cx="5807186" cy="5626617"/>
              <a:chOff x="883375" y="1657125"/>
              <a:chExt cx="6084008" cy="5895450"/>
            </a:xfrm>
          </p:grpSpPr>
          <p:sp>
            <p:nvSpPr>
              <p:cNvPr id="935" name="Google Shape;935;p78"/>
              <p:cNvSpPr/>
              <p:nvPr/>
            </p:nvSpPr>
            <p:spPr>
              <a:xfrm>
                <a:off x="1145283" y="3250568"/>
                <a:ext cx="5822100" cy="27084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78"/>
              <p:cNvSpPr/>
              <p:nvPr/>
            </p:nvSpPr>
            <p:spPr>
              <a:xfrm>
                <a:off x="1145275" y="2901075"/>
                <a:ext cx="708300" cy="349500"/>
              </a:xfrm>
              <a:prstGeom prst="triangle">
                <a:avLst>
                  <a:gd name="adj" fmla="val 50000"/>
                </a:avLst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78"/>
              <p:cNvSpPr/>
              <p:nvPr/>
            </p:nvSpPr>
            <p:spPr>
              <a:xfrm>
                <a:off x="1397026" y="1657125"/>
                <a:ext cx="1593600" cy="1593600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78"/>
              <p:cNvSpPr/>
              <p:nvPr/>
            </p:nvSpPr>
            <p:spPr>
              <a:xfrm>
                <a:off x="2743613" y="2901075"/>
                <a:ext cx="708300" cy="349500"/>
              </a:xfrm>
              <a:prstGeom prst="triangle">
                <a:avLst>
                  <a:gd name="adj" fmla="val 50000"/>
                </a:avLst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78"/>
              <p:cNvSpPr/>
              <p:nvPr/>
            </p:nvSpPr>
            <p:spPr>
              <a:xfrm>
                <a:off x="3451913" y="2901075"/>
                <a:ext cx="708300" cy="349500"/>
              </a:xfrm>
              <a:prstGeom prst="triangle">
                <a:avLst>
                  <a:gd name="adj" fmla="val 50000"/>
                </a:avLst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78"/>
              <p:cNvSpPr/>
              <p:nvPr/>
            </p:nvSpPr>
            <p:spPr>
              <a:xfrm>
                <a:off x="4146525" y="2901075"/>
                <a:ext cx="708300" cy="349500"/>
              </a:xfrm>
              <a:prstGeom prst="triangle">
                <a:avLst>
                  <a:gd name="adj" fmla="val 50000"/>
                </a:avLst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78"/>
              <p:cNvSpPr/>
              <p:nvPr/>
            </p:nvSpPr>
            <p:spPr>
              <a:xfrm>
                <a:off x="4854825" y="2901075"/>
                <a:ext cx="708300" cy="349500"/>
              </a:xfrm>
              <a:prstGeom prst="triangle">
                <a:avLst>
                  <a:gd name="adj" fmla="val 50000"/>
                </a:avLst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78"/>
              <p:cNvSpPr/>
              <p:nvPr/>
            </p:nvSpPr>
            <p:spPr>
              <a:xfrm>
                <a:off x="5549425" y="2901075"/>
                <a:ext cx="708300" cy="349500"/>
              </a:xfrm>
              <a:prstGeom prst="triangle">
                <a:avLst>
                  <a:gd name="adj" fmla="val 50000"/>
                </a:avLst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78"/>
              <p:cNvSpPr/>
              <p:nvPr/>
            </p:nvSpPr>
            <p:spPr>
              <a:xfrm rot="-5400000">
                <a:off x="-340175" y="4473925"/>
                <a:ext cx="2709000" cy="261900"/>
              </a:xfrm>
              <a:prstGeom prst="trapezoid">
                <a:avLst>
                  <a:gd name="adj" fmla="val 74103"/>
                </a:avLst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78"/>
              <p:cNvSpPr/>
              <p:nvPr/>
            </p:nvSpPr>
            <p:spPr>
              <a:xfrm rot="10800000">
                <a:off x="4654202" y="5959125"/>
                <a:ext cx="708300" cy="349500"/>
              </a:xfrm>
              <a:prstGeom prst="triangle">
                <a:avLst>
                  <a:gd name="adj" fmla="val 50000"/>
                </a:avLst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78"/>
              <p:cNvSpPr/>
              <p:nvPr/>
            </p:nvSpPr>
            <p:spPr>
              <a:xfrm rot="10800000">
                <a:off x="5106780" y="5958975"/>
                <a:ext cx="1593600" cy="1593600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78"/>
              <p:cNvSpPr/>
              <p:nvPr/>
            </p:nvSpPr>
            <p:spPr>
              <a:xfrm rot="10800000">
                <a:off x="3951150" y="5959125"/>
                <a:ext cx="708300" cy="349500"/>
              </a:xfrm>
              <a:prstGeom prst="triangle">
                <a:avLst>
                  <a:gd name="adj" fmla="val 50000"/>
                </a:avLst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78"/>
              <p:cNvSpPr/>
              <p:nvPr/>
            </p:nvSpPr>
            <p:spPr>
              <a:xfrm rot="10800000">
                <a:off x="3242850" y="5959125"/>
                <a:ext cx="708300" cy="349500"/>
              </a:xfrm>
              <a:prstGeom prst="triangle">
                <a:avLst>
                  <a:gd name="adj" fmla="val 50000"/>
                </a:avLst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78"/>
              <p:cNvSpPr/>
              <p:nvPr/>
            </p:nvSpPr>
            <p:spPr>
              <a:xfrm rot="10800000">
                <a:off x="2548238" y="5959125"/>
                <a:ext cx="708300" cy="349500"/>
              </a:xfrm>
              <a:prstGeom prst="triangle">
                <a:avLst>
                  <a:gd name="adj" fmla="val 50000"/>
                </a:avLst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78"/>
              <p:cNvSpPr/>
              <p:nvPr/>
            </p:nvSpPr>
            <p:spPr>
              <a:xfrm rot="10800000">
                <a:off x="1839938" y="5959125"/>
                <a:ext cx="708300" cy="349500"/>
              </a:xfrm>
              <a:prstGeom prst="triangle">
                <a:avLst>
                  <a:gd name="adj" fmla="val 50000"/>
                </a:avLst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78"/>
              <p:cNvSpPr/>
              <p:nvPr/>
            </p:nvSpPr>
            <p:spPr>
              <a:xfrm rot="10800000">
                <a:off x="1145338" y="5959125"/>
                <a:ext cx="708300" cy="349500"/>
              </a:xfrm>
              <a:prstGeom prst="triangle">
                <a:avLst>
                  <a:gd name="adj" fmla="val 50000"/>
                </a:avLst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51" name="Google Shape;951;p78"/>
          <p:cNvSpPr txBox="1"/>
          <p:nvPr/>
        </p:nvSpPr>
        <p:spPr>
          <a:xfrm>
            <a:off x="3256950" y="6711750"/>
            <a:ext cx="4178100" cy="3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This template has been created by </a:t>
            </a:r>
            <a:r>
              <a:rPr lang="en" sz="1300" b="1">
                <a:solidFill>
                  <a:schemeClr val="hlink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/>
              </a:rPr>
              <a:t>Slidesgo</a:t>
            </a:r>
            <a:endParaRPr sz="13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p79"/>
          <p:cNvSpPr txBox="1">
            <a:spLocks noGrp="1"/>
          </p:cNvSpPr>
          <p:nvPr>
            <p:ph type="title"/>
          </p:nvPr>
        </p:nvSpPr>
        <p:spPr>
          <a:xfrm>
            <a:off x="512075" y="520125"/>
            <a:ext cx="9692700" cy="9846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Octahedron</a:t>
            </a:r>
            <a:endParaRPr/>
          </a:p>
        </p:txBody>
      </p:sp>
      <p:pic>
        <p:nvPicPr>
          <p:cNvPr id="957" name="Google Shape;957;p79"/>
          <p:cNvPicPr preferRelativeResize="0"/>
          <p:nvPr/>
        </p:nvPicPr>
        <p:blipFill rotWithShape="1">
          <a:blip r:embed="rId3">
            <a:alphaModFix/>
          </a:blip>
          <a:srcRect l="16675" r="17361"/>
          <a:stretch/>
        </p:blipFill>
        <p:spPr>
          <a:xfrm>
            <a:off x="730300" y="2484875"/>
            <a:ext cx="3030625" cy="32467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58" name="Google Shape;958;p79"/>
          <p:cNvGrpSpPr/>
          <p:nvPr/>
        </p:nvGrpSpPr>
        <p:grpSpPr>
          <a:xfrm>
            <a:off x="4441355" y="1504724"/>
            <a:ext cx="5545374" cy="5196503"/>
            <a:chOff x="4417162" y="1572661"/>
            <a:chExt cx="5432912" cy="5091117"/>
          </a:xfrm>
        </p:grpSpPr>
        <p:grpSp>
          <p:nvGrpSpPr>
            <p:cNvPr id="959" name="Google Shape;959;p79"/>
            <p:cNvGrpSpPr/>
            <p:nvPr/>
          </p:nvGrpSpPr>
          <p:grpSpPr>
            <a:xfrm flipH="1">
              <a:off x="5458437" y="3219461"/>
              <a:ext cx="4391637" cy="3444317"/>
              <a:chOff x="4983075" y="2201525"/>
              <a:chExt cx="4980875" cy="3906450"/>
            </a:xfrm>
          </p:grpSpPr>
          <p:sp>
            <p:nvSpPr>
              <p:cNvPr id="960" name="Google Shape;960;p79"/>
              <p:cNvSpPr/>
              <p:nvPr/>
            </p:nvSpPr>
            <p:spPr>
              <a:xfrm>
                <a:off x="6172350" y="2348900"/>
                <a:ext cx="2377500" cy="1746900"/>
              </a:xfrm>
              <a:prstGeom prst="triangle">
                <a:avLst>
                  <a:gd name="adj" fmla="val 50000"/>
                </a:avLst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79"/>
              <p:cNvSpPr/>
              <p:nvPr/>
            </p:nvSpPr>
            <p:spPr>
              <a:xfrm rot="10800000" flipH="1">
                <a:off x="6172350" y="4095800"/>
                <a:ext cx="2377500" cy="1746900"/>
              </a:xfrm>
              <a:prstGeom prst="triangle">
                <a:avLst>
                  <a:gd name="adj" fmla="val 50000"/>
                </a:avLst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79"/>
              <p:cNvSpPr/>
              <p:nvPr/>
            </p:nvSpPr>
            <p:spPr>
              <a:xfrm>
                <a:off x="4983075" y="4095800"/>
                <a:ext cx="2377500" cy="1746900"/>
              </a:xfrm>
              <a:prstGeom prst="triangle">
                <a:avLst>
                  <a:gd name="adj" fmla="val 50000"/>
                </a:avLst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79"/>
              <p:cNvSpPr/>
              <p:nvPr/>
            </p:nvSpPr>
            <p:spPr>
              <a:xfrm>
                <a:off x="7360575" y="4095800"/>
                <a:ext cx="2377500" cy="1746900"/>
              </a:xfrm>
              <a:prstGeom prst="triangle">
                <a:avLst>
                  <a:gd name="adj" fmla="val 50000"/>
                </a:avLst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79"/>
              <p:cNvSpPr/>
              <p:nvPr/>
            </p:nvSpPr>
            <p:spPr>
              <a:xfrm rot="-3332832">
                <a:off x="5602285" y="3015952"/>
                <a:ext cx="2112680" cy="262046"/>
              </a:xfrm>
              <a:prstGeom prst="trapezoid">
                <a:avLst>
                  <a:gd name="adj" fmla="val 74103"/>
                </a:avLst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79"/>
              <p:cNvSpPr/>
              <p:nvPr/>
            </p:nvSpPr>
            <p:spPr>
              <a:xfrm rot="10800000" flipH="1">
                <a:off x="4983075" y="5846075"/>
                <a:ext cx="2373600" cy="261900"/>
              </a:xfrm>
              <a:prstGeom prst="trapezoid">
                <a:avLst>
                  <a:gd name="adj" fmla="val 74103"/>
                </a:avLst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79"/>
              <p:cNvSpPr/>
              <p:nvPr/>
            </p:nvSpPr>
            <p:spPr>
              <a:xfrm rot="3332823" flipH="1">
                <a:off x="8195048" y="4761045"/>
                <a:ext cx="2118505" cy="268118"/>
              </a:xfrm>
              <a:prstGeom prst="trapezoid">
                <a:avLst>
                  <a:gd name="adj" fmla="val 74103"/>
                </a:avLst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67" name="Google Shape;967;p79"/>
            <p:cNvGrpSpPr/>
            <p:nvPr/>
          </p:nvGrpSpPr>
          <p:grpSpPr>
            <a:xfrm rot="10800000">
              <a:off x="4417162" y="1572661"/>
              <a:ext cx="4391637" cy="3314376"/>
              <a:chOff x="4983075" y="2348900"/>
              <a:chExt cx="4980875" cy="3759075"/>
            </a:xfrm>
          </p:grpSpPr>
          <p:sp>
            <p:nvSpPr>
              <p:cNvPr id="968" name="Google Shape;968;p79"/>
              <p:cNvSpPr/>
              <p:nvPr/>
            </p:nvSpPr>
            <p:spPr>
              <a:xfrm>
                <a:off x="6172350" y="2348900"/>
                <a:ext cx="2377500" cy="1746900"/>
              </a:xfrm>
              <a:prstGeom prst="triangle">
                <a:avLst>
                  <a:gd name="adj" fmla="val 50000"/>
                </a:avLst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79"/>
              <p:cNvSpPr/>
              <p:nvPr/>
            </p:nvSpPr>
            <p:spPr>
              <a:xfrm rot="10800000" flipH="1">
                <a:off x="6172350" y="4095800"/>
                <a:ext cx="2377500" cy="1746900"/>
              </a:xfrm>
              <a:prstGeom prst="triangle">
                <a:avLst>
                  <a:gd name="adj" fmla="val 50000"/>
                </a:avLst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79"/>
              <p:cNvSpPr/>
              <p:nvPr/>
            </p:nvSpPr>
            <p:spPr>
              <a:xfrm>
                <a:off x="4983075" y="4095800"/>
                <a:ext cx="2377500" cy="1746900"/>
              </a:xfrm>
              <a:prstGeom prst="triangle">
                <a:avLst>
                  <a:gd name="adj" fmla="val 50000"/>
                </a:avLst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79"/>
              <p:cNvSpPr/>
              <p:nvPr/>
            </p:nvSpPr>
            <p:spPr>
              <a:xfrm>
                <a:off x="7360575" y="4095800"/>
                <a:ext cx="2377500" cy="1746900"/>
              </a:xfrm>
              <a:prstGeom prst="triangle">
                <a:avLst>
                  <a:gd name="adj" fmla="val 50000"/>
                </a:avLst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79"/>
              <p:cNvSpPr/>
              <p:nvPr/>
            </p:nvSpPr>
            <p:spPr>
              <a:xfrm rot="10800000" flipH="1">
                <a:off x="4983075" y="5846075"/>
                <a:ext cx="2373600" cy="261900"/>
              </a:xfrm>
              <a:prstGeom prst="trapezoid">
                <a:avLst>
                  <a:gd name="adj" fmla="val 74103"/>
                </a:avLst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79"/>
              <p:cNvSpPr/>
              <p:nvPr/>
            </p:nvSpPr>
            <p:spPr>
              <a:xfrm rot="3332823" flipH="1">
                <a:off x="8195048" y="4761045"/>
                <a:ext cx="2118505" cy="268118"/>
              </a:xfrm>
              <a:prstGeom prst="trapezoid">
                <a:avLst>
                  <a:gd name="adj" fmla="val 74103"/>
                </a:avLst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74" name="Google Shape;974;p79"/>
          <p:cNvSpPr txBox="1"/>
          <p:nvPr/>
        </p:nvSpPr>
        <p:spPr>
          <a:xfrm>
            <a:off x="3256950" y="6711750"/>
            <a:ext cx="4178100" cy="3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This template has been created by </a:t>
            </a:r>
            <a:r>
              <a:rPr lang="en" sz="1300" b="1">
                <a:solidFill>
                  <a:schemeClr val="hlink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/>
              </a:rPr>
              <a:t>Slidesgo</a:t>
            </a:r>
            <a:endParaRPr sz="13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9" name="Google Shape;979;p80"/>
          <p:cNvPicPr preferRelativeResize="0"/>
          <p:nvPr/>
        </p:nvPicPr>
        <p:blipFill rotWithShape="1">
          <a:blip r:embed="rId3">
            <a:alphaModFix amt="75000"/>
          </a:blip>
          <a:srcRect t="36563" b="44400"/>
          <a:stretch/>
        </p:blipFill>
        <p:spPr>
          <a:xfrm>
            <a:off x="-2575488" y="431440"/>
            <a:ext cx="6748877" cy="72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0" name="Google Shape;980;p80"/>
          <p:cNvPicPr preferRelativeResize="0"/>
          <p:nvPr/>
        </p:nvPicPr>
        <p:blipFill rotWithShape="1">
          <a:blip r:embed="rId4">
            <a:alphaModFix/>
          </a:blip>
          <a:srcRect l="32677" t="4886" r="24081" b="12283"/>
          <a:stretch/>
        </p:blipFill>
        <p:spPr>
          <a:xfrm>
            <a:off x="-209762" y="-2177625"/>
            <a:ext cx="3504523" cy="3776174"/>
          </a:xfrm>
          <a:prstGeom prst="rect">
            <a:avLst/>
          </a:prstGeom>
          <a:noFill/>
          <a:ln>
            <a:noFill/>
          </a:ln>
        </p:spPr>
      </p:pic>
      <p:sp>
        <p:nvSpPr>
          <p:cNvPr id="981" name="Google Shape;981;p80"/>
          <p:cNvSpPr txBox="1">
            <a:spLocks noGrp="1"/>
          </p:cNvSpPr>
          <p:nvPr>
            <p:ph type="title"/>
          </p:nvPr>
        </p:nvSpPr>
        <p:spPr>
          <a:xfrm>
            <a:off x="512075" y="520125"/>
            <a:ext cx="9692700" cy="9846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Cone</a:t>
            </a:r>
            <a:endParaRPr/>
          </a:p>
        </p:txBody>
      </p:sp>
      <p:pic>
        <p:nvPicPr>
          <p:cNvPr id="982" name="Google Shape;982;p80"/>
          <p:cNvPicPr preferRelativeResize="0"/>
          <p:nvPr/>
        </p:nvPicPr>
        <p:blipFill rotWithShape="1">
          <a:blip r:embed="rId5">
            <a:alphaModFix/>
          </a:blip>
          <a:srcRect l="26933" t="11596" r="30267" b="6098"/>
          <a:stretch/>
        </p:blipFill>
        <p:spPr>
          <a:xfrm>
            <a:off x="6783724" y="2081625"/>
            <a:ext cx="2790024" cy="30181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83" name="Google Shape;983;p80"/>
          <p:cNvGrpSpPr/>
          <p:nvPr/>
        </p:nvGrpSpPr>
        <p:grpSpPr>
          <a:xfrm>
            <a:off x="1118179" y="1372188"/>
            <a:ext cx="4326832" cy="5274443"/>
            <a:chOff x="978981" y="1774500"/>
            <a:chExt cx="4275948" cy="5212415"/>
          </a:xfrm>
        </p:grpSpPr>
        <p:sp>
          <p:nvSpPr>
            <p:cNvPr id="984" name="Google Shape;984;p80"/>
            <p:cNvSpPr/>
            <p:nvPr/>
          </p:nvSpPr>
          <p:spPr>
            <a:xfrm rot="9432552">
              <a:off x="4576616" y="5360254"/>
              <a:ext cx="642026" cy="316917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80"/>
            <p:cNvSpPr/>
            <p:nvPr/>
          </p:nvSpPr>
          <p:spPr>
            <a:xfrm rot="10439460">
              <a:off x="3570555" y="5631956"/>
              <a:ext cx="641927" cy="316724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80"/>
            <p:cNvSpPr/>
            <p:nvPr/>
          </p:nvSpPr>
          <p:spPr>
            <a:xfrm rot="10798394">
              <a:off x="2928461" y="5677545"/>
              <a:ext cx="642000" cy="3168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80"/>
            <p:cNvSpPr/>
            <p:nvPr/>
          </p:nvSpPr>
          <p:spPr>
            <a:xfrm rot="-9190295">
              <a:off x="1015823" y="5325743"/>
              <a:ext cx="642116" cy="31663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80"/>
            <p:cNvSpPr/>
            <p:nvPr/>
          </p:nvSpPr>
          <p:spPr>
            <a:xfrm rot="-10070051">
              <a:off x="1653389" y="5552368"/>
              <a:ext cx="642019" cy="316682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80"/>
            <p:cNvSpPr/>
            <p:nvPr/>
          </p:nvSpPr>
          <p:spPr>
            <a:xfrm rot="-10410544">
              <a:off x="2290625" y="5656713"/>
              <a:ext cx="642217" cy="316718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80"/>
            <p:cNvSpPr/>
            <p:nvPr/>
          </p:nvSpPr>
          <p:spPr>
            <a:xfrm>
              <a:off x="1108975" y="1774500"/>
              <a:ext cx="4024470" cy="3918206"/>
            </a:xfrm>
            <a:custGeom>
              <a:avLst/>
              <a:gdLst/>
              <a:ahLst/>
              <a:cxnLst/>
              <a:rect l="l" t="t" r="r" b="b"/>
              <a:pathLst>
                <a:path w="115397" h="112350" extrusionOk="0">
                  <a:moveTo>
                    <a:pt x="58198" y="1"/>
                  </a:moveTo>
                  <a:lnTo>
                    <a:pt x="29612" y="48745"/>
                  </a:lnTo>
                  <a:lnTo>
                    <a:pt x="1" y="98358"/>
                  </a:lnTo>
                  <a:cubicBezTo>
                    <a:pt x="1" y="98358"/>
                    <a:pt x="4906" y="101966"/>
                    <a:pt x="12205" y="104764"/>
                  </a:cubicBezTo>
                  <a:cubicBezTo>
                    <a:pt x="25968" y="110062"/>
                    <a:pt x="48495" y="112289"/>
                    <a:pt x="57746" y="112348"/>
                  </a:cubicBezTo>
                  <a:cubicBezTo>
                    <a:pt x="57888" y="112349"/>
                    <a:pt x="58034" y="112350"/>
                    <a:pt x="58184" y="112350"/>
                  </a:cubicBezTo>
                  <a:cubicBezTo>
                    <a:pt x="67485" y="112350"/>
                    <a:pt x="90702" y="110517"/>
                    <a:pt x="104026" y="105502"/>
                  </a:cubicBezTo>
                  <a:cubicBezTo>
                    <a:pt x="111753" y="102597"/>
                    <a:pt x="115396" y="99644"/>
                    <a:pt x="115396" y="99644"/>
                  </a:cubicBezTo>
                  <a:lnTo>
                    <a:pt x="86119" y="49126"/>
                  </a:lnTo>
                  <a:lnTo>
                    <a:pt x="58198" y="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80"/>
            <p:cNvSpPr/>
            <p:nvPr/>
          </p:nvSpPr>
          <p:spPr>
            <a:xfrm>
              <a:off x="3810414" y="5542415"/>
              <a:ext cx="1444500" cy="14445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2" name="Google Shape;992;p80"/>
          <p:cNvSpPr txBox="1"/>
          <p:nvPr/>
        </p:nvSpPr>
        <p:spPr>
          <a:xfrm>
            <a:off x="3256950" y="6711750"/>
            <a:ext cx="4178100" cy="3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This template has been created by </a:t>
            </a:r>
            <a:r>
              <a:rPr lang="en" sz="1300" b="1">
                <a:solidFill>
                  <a:schemeClr val="hlink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6"/>
              </a:rPr>
              <a:t>Slidesgo</a:t>
            </a:r>
            <a:endParaRPr sz="13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81"/>
          <p:cNvSpPr txBox="1">
            <a:spLocks noGrp="1"/>
          </p:cNvSpPr>
          <p:nvPr>
            <p:ph type="title"/>
          </p:nvPr>
        </p:nvSpPr>
        <p:spPr>
          <a:xfrm>
            <a:off x="512075" y="520125"/>
            <a:ext cx="9692700" cy="9846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Cube</a:t>
            </a:r>
            <a:endParaRPr/>
          </a:p>
        </p:txBody>
      </p:sp>
      <p:pic>
        <p:nvPicPr>
          <p:cNvPr id="998" name="Google Shape;998;p81"/>
          <p:cNvPicPr preferRelativeResize="0"/>
          <p:nvPr/>
        </p:nvPicPr>
        <p:blipFill rotWithShape="1">
          <a:blip r:embed="rId3">
            <a:alphaModFix/>
          </a:blip>
          <a:srcRect l="27060" t="6335" r="18990" b="3280"/>
          <a:stretch/>
        </p:blipFill>
        <p:spPr>
          <a:xfrm>
            <a:off x="569925" y="2948087"/>
            <a:ext cx="2314699" cy="21814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99" name="Google Shape;999;p81"/>
          <p:cNvGrpSpPr/>
          <p:nvPr/>
        </p:nvGrpSpPr>
        <p:grpSpPr>
          <a:xfrm>
            <a:off x="3125800" y="1683163"/>
            <a:ext cx="6862825" cy="4711287"/>
            <a:chOff x="3125800" y="1726313"/>
            <a:chExt cx="6862825" cy="4711287"/>
          </a:xfrm>
        </p:grpSpPr>
        <p:sp>
          <p:nvSpPr>
            <p:cNvPr id="1000" name="Google Shape;1000;p81"/>
            <p:cNvSpPr/>
            <p:nvPr/>
          </p:nvSpPr>
          <p:spPr>
            <a:xfrm rot="-5400000">
              <a:off x="3416375" y="3296712"/>
              <a:ext cx="1570500" cy="15705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81"/>
            <p:cNvSpPr/>
            <p:nvPr/>
          </p:nvSpPr>
          <p:spPr>
            <a:xfrm rot="-5400000">
              <a:off x="4986763" y="3296712"/>
              <a:ext cx="1570500" cy="15705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81"/>
            <p:cNvSpPr/>
            <p:nvPr/>
          </p:nvSpPr>
          <p:spPr>
            <a:xfrm rot="-5400000">
              <a:off x="6557150" y="3296712"/>
              <a:ext cx="1570500" cy="15705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81"/>
            <p:cNvSpPr/>
            <p:nvPr/>
          </p:nvSpPr>
          <p:spPr>
            <a:xfrm rot="-5400000">
              <a:off x="8127538" y="3296712"/>
              <a:ext cx="1570500" cy="15705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81"/>
            <p:cNvSpPr/>
            <p:nvPr/>
          </p:nvSpPr>
          <p:spPr>
            <a:xfrm rot="-5400000">
              <a:off x="4986763" y="1726313"/>
              <a:ext cx="1570500" cy="15705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81"/>
            <p:cNvSpPr/>
            <p:nvPr/>
          </p:nvSpPr>
          <p:spPr>
            <a:xfrm rot="-5400000">
              <a:off x="4986763" y="4867100"/>
              <a:ext cx="1570500" cy="15705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81"/>
            <p:cNvSpPr/>
            <p:nvPr/>
          </p:nvSpPr>
          <p:spPr>
            <a:xfrm>
              <a:off x="3416375" y="3006176"/>
              <a:ext cx="1570500" cy="290700"/>
            </a:xfrm>
            <a:prstGeom prst="trapezoid">
              <a:avLst>
                <a:gd name="adj" fmla="val 74103"/>
              </a:avLst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81"/>
            <p:cNvSpPr/>
            <p:nvPr/>
          </p:nvSpPr>
          <p:spPr>
            <a:xfrm rot="10800000" flipH="1">
              <a:off x="3416375" y="4867160"/>
              <a:ext cx="1570500" cy="290700"/>
            </a:xfrm>
            <a:prstGeom prst="trapezoid">
              <a:avLst>
                <a:gd name="adj" fmla="val 74103"/>
              </a:avLst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81"/>
            <p:cNvSpPr/>
            <p:nvPr/>
          </p:nvSpPr>
          <p:spPr>
            <a:xfrm>
              <a:off x="6557150" y="3006176"/>
              <a:ext cx="1570500" cy="290700"/>
            </a:xfrm>
            <a:prstGeom prst="trapezoid">
              <a:avLst>
                <a:gd name="adj" fmla="val 74103"/>
              </a:avLst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81"/>
            <p:cNvSpPr/>
            <p:nvPr/>
          </p:nvSpPr>
          <p:spPr>
            <a:xfrm rot="10800000" flipH="1">
              <a:off x="6557150" y="4867160"/>
              <a:ext cx="1570500" cy="290700"/>
            </a:xfrm>
            <a:prstGeom prst="trapezoid">
              <a:avLst>
                <a:gd name="adj" fmla="val 74103"/>
              </a:avLst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81"/>
            <p:cNvSpPr/>
            <p:nvPr/>
          </p:nvSpPr>
          <p:spPr>
            <a:xfrm>
              <a:off x="8127538" y="3006176"/>
              <a:ext cx="1570500" cy="290700"/>
            </a:xfrm>
            <a:prstGeom prst="trapezoid">
              <a:avLst>
                <a:gd name="adj" fmla="val 74103"/>
              </a:avLst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81"/>
            <p:cNvSpPr/>
            <p:nvPr/>
          </p:nvSpPr>
          <p:spPr>
            <a:xfrm rot="10800000" flipH="1">
              <a:off x="8127538" y="4867160"/>
              <a:ext cx="1570500" cy="290700"/>
            </a:xfrm>
            <a:prstGeom prst="trapezoid">
              <a:avLst>
                <a:gd name="adj" fmla="val 74103"/>
              </a:avLst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81"/>
            <p:cNvSpPr/>
            <p:nvPr/>
          </p:nvSpPr>
          <p:spPr>
            <a:xfrm rot="-5400000">
              <a:off x="2485900" y="3936601"/>
              <a:ext cx="1570500" cy="290700"/>
            </a:xfrm>
            <a:prstGeom prst="trapezoid">
              <a:avLst>
                <a:gd name="adj" fmla="val 74103"/>
              </a:avLst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81"/>
            <p:cNvSpPr/>
            <p:nvPr/>
          </p:nvSpPr>
          <p:spPr>
            <a:xfrm rot="5400000" flipH="1">
              <a:off x="9058025" y="3936589"/>
              <a:ext cx="1570500" cy="290700"/>
            </a:xfrm>
            <a:prstGeom prst="trapezoid">
              <a:avLst>
                <a:gd name="adj" fmla="val 74103"/>
              </a:avLst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14" name="Google Shape;1014;p81"/>
          <p:cNvPicPr preferRelativeResize="0"/>
          <p:nvPr/>
        </p:nvPicPr>
        <p:blipFill rotWithShape="1">
          <a:blip r:embed="rId4">
            <a:alphaModFix/>
          </a:blip>
          <a:srcRect l="32677" t="4886" r="24081" b="12283"/>
          <a:stretch/>
        </p:blipFill>
        <p:spPr>
          <a:xfrm>
            <a:off x="7957938" y="-2093000"/>
            <a:ext cx="3504523" cy="3776174"/>
          </a:xfrm>
          <a:prstGeom prst="rect">
            <a:avLst/>
          </a:prstGeom>
          <a:noFill/>
          <a:ln>
            <a:noFill/>
          </a:ln>
        </p:spPr>
      </p:pic>
      <p:sp>
        <p:nvSpPr>
          <p:cNvPr id="1015" name="Google Shape;1015;p81"/>
          <p:cNvSpPr txBox="1"/>
          <p:nvPr/>
        </p:nvSpPr>
        <p:spPr>
          <a:xfrm>
            <a:off x="3256950" y="6711750"/>
            <a:ext cx="4178100" cy="3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This template has been created by </a:t>
            </a:r>
            <a:r>
              <a:rPr lang="en" sz="1300" b="1">
                <a:solidFill>
                  <a:schemeClr val="hlink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/>
              </a:rPr>
              <a:t>Slidesgo</a:t>
            </a:r>
            <a:endParaRPr sz="13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p82"/>
          <p:cNvSpPr txBox="1">
            <a:spLocks noGrp="1"/>
          </p:cNvSpPr>
          <p:nvPr>
            <p:ph type="title"/>
          </p:nvPr>
        </p:nvSpPr>
        <p:spPr>
          <a:xfrm>
            <a:off x="512075" y="520125"/>
            <a:ext cx="9692700" cy="9846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Pentagonal prism</a:t>
            </a:r>
            <a:endParaRPr/>
          </a:p>
        </p:txBody>
      </p:sp>
      <p:pic>
        <p:nvPicPr>
          <p:cNvPr id="1021" name="Google Shape;1021;p82"/>
          <p:cNvPicPr preferRelativeResize="0"/>
          <p:nvPr/>
        </p:nvPicPr>
        <p:blipFill rotWithShape="1">
          <a:blip r:embed="rId3">
            <a:alphaModFix/>
          </a:blip>
          <a:srcRect l="20496" t="9679" r="42638" b="10390"/>
          <a:stretch/>
        </p:blipFill>
        <p:spPr>
          <a:xfrm>
            <a:off x="7658304" y="2872832"/>
            <a:ext cx="2011157" cy="245262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22" name="Google Shape;1022;p82"/>
          <p:cNvGrpSpPr/>
          <p:nvPr/>
        </p:nvGrpSpPr>
        <p:grpSpPr>
          <a:xfrm>
            <a:off x="877870" y="1552619"/>
            <a:ext cx="6113904" cy="5111231"/>
            <a:chOff x="716492" y="1687816"/>
            <a:chExt cx="6456758" cy="5397858"/>
          </a:xfrm>
        </p:grpSpPr>
        <p:sp>
          <p:nvSpPr>
            <p:cNvPr id="1023" name="Google Shape;1023;p82"/>
            <p:cNvSpPr/>
            <p:nvPr/>
          </p:nvSpPr>
          <p:spPr>
            <a:xfrm>
              <a:off x="716492" y="3219952"/>
              <a:ext cx="1279507" cy="2333468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82"/>
            <p:cNvSpPr/>
            <p:nvPr/>
          </p:nvSpPr>
          <p:spPr>
            <a:xfrm>
              <a:off x="1995995" y="3219947"/>
              <a:ext cx="1298422" cy="2333479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82"/>
            <p:cNvSpPr/>
            <p:nvPr/>
          </p:nvSpPr>
          <p:spPr>
            <a:xfrm>
              <a:off x="3294419" y="3219952"/>
              <a:ext cx="1279507" cy="2333468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82"/>
            <p:cNvSpPr/>
            <p:nvPr/>
          </p:nvSpPr>
          <p:spPr>
            <a:xfrm>
              <a:off x="716492" y="2973175"/>
              <a:ext cx="1279507" cy="246757"/>
            </a:xfrm>
            <a:prstGeom prst="trapezoid">
              <a:avLst>
                <a:gd name="adj" fmla="val 74103"/>
              </a:avLst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82"/>
            <p:cNvSpPr/>
            <p:nvPr/>
          </p:nvSpPr>
          <p:spPr>
            <a:xfrm rot="10800000" flipH="1">
              <a:off x="716492" y="5553537"/>
              <a:ext cx="1279507" cy="246757"/>
            </a:xfrm>
            <a:prstGeom prst="trapezoid">
              <a:avLst>
                <a:gd name="adj" fmla="val 74103"/>
              </a:avLst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82"/>
            <p:cNvSpPr/>
            <p:nvPr/>
          </p:nvSpPr>
          <p:spPr>
            <a:xfrm>
              <a:off x="3294417" y="2973125"/>
              <a:ext cx="1298422" cy="246775"/>
            </a:xfrm>
            <a:prstGeom prst="trapezoid">
              <a:avLst>
                <a:gd name="adj" fmla="val 74103"/>
              </a:avLst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82"/>
            <p:cNvSpPr/>
            <p:nvPr/>
          </p:nvSpPr>
          <p:spPr>
            <a:xfrm rot="10800000" flipH="1">
              <a:off x="3294417" y="5553473"/>
              <a:ext cx="1298422" cy="246775"/>
            </a:xfrm>
            <a:prstGeom prst="trapezoid">
              <a:avLst>
                <a:gd name="adj" fmla="val 74103"/>
              </a:avLst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30" name="Google Shape;1030;p82"/>
            <p:cNvGrpSpPr/>
            <p:nvPr/>
          </p:nvGrpSpPr>
          <p:grpSpPr>
            <a:xfrm>
              <a:off x="1996014" y="2973153"/>
              <a:ext cx="1298422" cy="2827123"/>
              <a:chOff x="815325" y="2336125"/>
              <a:chExt cx="1714500" cy="3000400"/>
            </a:xfrm>
          </p:grpSpPr>
          <p:sp>
            <p:nvSpPr>
              <p:cNvPr id="1031" name="Google Shape;1031;p82"/>
              <p:cNvSpPr/>
              <p:nvPr/>
            </p:nvSpPr>
            <p:spPr>
              <a:xfrm>
                <a:off x="815325" y="2336125"/>
                <a:ext cx="1714500" cy="261900"/>
              </a:xfrm>
              <a:prstGeom prst="trapezoid">
                <a:avLst>
                  <a:gd name="adj" fmla="val 74103"/>
                </a:avLst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82"/>
              <p:cNvSpPr/>
              <p:nvPr/>
            </p:nvSpPr>
            <p:spPr>
              <a:xfrm rot="10800000" flipH="1">
                <a:off x="815325" y="5074625"/>
                <a:ext cx="1714500" cy="261900"/>
              </a:xfrm>
              <a:prstGeom prst="trapezoid">
                <a:avLst>
                  <a:gd name="adj" fmla="val 74103"/>
                </a:avLst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33" name="Google Shape;1033;p82"/>
            <p:cNvSpPr/>
            <p:nvPr/>
          </p:nvSpPr>
          <p:spPr>
            <a:xfrm>
              <a:off x="4573926" y="3219972"/>
              <a:ext cx="1072344" cy="2333468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82"/>
            <p:cNvSpPr/>
            <p:nvPr/>
          </p:nvSpPr>
          <p:spPr>
            <a:xfrm>
              <a:off x="5612350" y="3219975"/>
              <a:ext cx="1279507" cy="2333468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35" name="Google Shape;1035;p82"/>
            <p:cNvGrpSpPr/>
            <p:nvPr/>
          </p:nvGrpSpPr>
          <p:grpSpPr>
            <a:xfrm>
              <a:off x="5612503" y="2973010"/>
              <a:ext cx="1279531" cy="2826977"/>
              <a:chOff x="4244325" y="2336075"/>
              <a:chExt cx="1714500" cy="3000400"/>
            </a:xfrm>
          </p:grpSpPr>
          <p:sp>
            <p:nvSpPr>
              <p:cNvPr id="1036" name="Google Shape;1036;p82"/>
              <p:cNvSpPr/>
              <p:nvPr/>
            </p:nvSpPr>
            <p:spPr>
              <a:xfrm>
                <a:off x="4244325" y="2336075"/>
                <a:ext cx="1714500" cy="261900"/>
              </a:xfrm>
              <a:prstGeom prst="trapezoid">
                <a:avLst>
                  <a:gd name="adj" fmla="val 74103"/>
                </a:avLst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82"/>
              <p:cNvSpPr/>
              <p:nvPr/>
            </p:nvSpPr>
            <p:spPr>
              <a:xfrm rot="10800000" flipH="1">
                <a:off x="4244325" y="5074575"/>
                <a:ext cx="1714500" cy="261900"/>
              </a:xfrm>
              <a:prstGeom prst="trapezoid">
                <a:avLst>
                  <a:gd name="adj" fmla="val 74103"/>
                </a:avLst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38" name="Google Shape;1038;p82"/>
            <p:cNvSpPr/>
            <p:nvPr/>
          </p:nvSpPr>
          <p:spPr>
            <a:xfrm rot="5400000" flipH="1">
              <a:off x="5863750" y="4247275"/>
              <a:ext cx="2337600" cy="281400"/>
            </a:xfrm>
            <a:prstGeom prst="trapezoid">
              <a:avLst>
                <a:gd name="adj" fmla="val 74103"/>
              </a:avLst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82"/>
            <p:cNvSpPr/>
            <p:nvPr/>
          </p:nvSpPr>
          <p:spPr>
            <a:xfrm>
              <a:off x="4255228" y="1687816"/>
              <a:ext cx="1664608" cy="1532156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82"/>
            <p:cNvSpPr/>
            <p:nvPr/>
          </p:nvSpPr>
          <p:spPr>
            <a:xfrm rot="10800000" flipH="1">
              <a:off x="4270390" y="5553518"/>
              <a:ext cx="1664608" cy="1532156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1" name="Google Shape;1041;p82"/>
          <p:cNvSpPr txBox="1"/>
          <p:nvPr/>
        </p:nvSpPr>
        <p:spPr>
          <a:xfrm>
            <a:off x="3256950" y="6711750"/>
            <a:ext cx="4178100" cy="3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This template has been created by </a:t>
            </a:r>
            <a:r>
              <a:rPr lang="en" sz="1300" b="1">
                <a:solidFill>
                  <a:schemeClr val="hlink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/>
              </a:rPr>
              <a:t>Slidesgo</a:t>
            </a:r>
            <a:endParaRPr sz="13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6" name="Google Shape;1046;p83"/>
          <p:cNvPicPr preferRelativeResize="0"/>
          <p:nvPr/>
        </p:nvPicPr>
        <p:blipFill rotWithShape="1">
          <a:blip r:embed="rId3">
            <a:alphaModFix/>
          </a:blip>
          <a:srcRect l="40056" t="5755" r="15721" b="6908"/>
          <a:stretch/>
        </p:blipFill>
        <p:spPr>
          <a:xfrm rot="-1577341" flipH="1">
            <a:off x="-2079483" y="2642599"/>
            <a:ext cx="3648374" cy="4053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47" name="Google Shape;1047;p83"/>
          <p:cNvSpPr txBox="1">
            <a:spLocks noGrp="1"/>
          </p:cNvSpPr>
          <p:nvPr>
            <p:ph type="subTitle" idx="1"/>
          </p:nvPr>
        </p:nvSpPr>
        <p:spPr>
          <a:xfrm flipH="1">
            <a:off x="4192322" y="2536300"/>
            <a:ext cx="6000000" cy="12309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4C2A19"/>
              </a:buClr>
              <a:buSzPts val="1100"/>
              <a:buFont typeface="Arial"/>
              <a:buNone/>
            </a:pPr>
            <a:r>
              <a:rPr lang="en"/>
              <a:t>Do you have any questions?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4C2A19"/>
              </a:buClr>
              <a:buSzPts val="1100"/>
              <a:buFont typeface="Arial"/>
              <a:buNone/>
            </a:pPr>
            <a:r>
              <a:rPr lang="en"/>
              <a:t>addyouremail@freepik.com +91 620 421 838 yourwebsite.com</a:t>
            </a:r>
            <a:endParaRPr/>
          </a:p>
        </p:txBody>
      </p:sp>
      <p:sp>
        <p:nvSpPr>
          <p:cNvPr id="1048" name="Google Shape;1048;p83"/>
          <p:cNvSpPr txBox="1">
            <a:spLocks noGrp="1"/>
          </p:cNvSpPr>
          <p:nvPr>
            <p:ph type="title"/>
          </p:nvPr>
        </p:nvSpPr>
        <p:spPr>
          <a:xfrm flipH="1">
            <a:off x="4192322" y="1103050"/>
            <a:ext cx="6000000" cy="14898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grpSp>
        <p:nvGrpSpPr>
          <p:cNvPr id="1049" name="Google Shape;1049;p83"/>
          <p:cNvGrpSpPr/>
          <p:nvPr/>
        </p:nvGrpSpPr>
        <p:grpSpPr>
          <a:xfrm>
            <a:off x="8704839" y="3962597"/>
            <a:ext cx="577373" cy="576259"/>
            <a:chOff x="1379798" y="1723250"/>
            <a:chExt cx="397887" cy="397887"/>
          </a:xfrm>
        </p:grpSpPr>
        <p:sp>
          <p:nvSpPr>
            <p:cNvPr id="1050" name="Google Shape;1050;p83"/>
            <p:cNvSpPr/>
            <p:nvPr/>
          </p:nvSpPr>
          <p:spPr>
            <a:xfrm>
              <a:off x="1462169" y="1793977"/>
              <a:ext cx="23354" cy="23312"/>
            </a:xfrm>
            <a:custGeom>
              <a:avLst/>
              <a:gdLst/>
              <a:ahLst/>
              <a:cxnLst/>
              <a:rect l="l" t="t" r="r" b="b"/>
              <a:pathLst>
                <a:path w="1119" h="1117" extrusionOk="0">
                  <a:moveTo>
                    <a:pt x="559" y="1"/>
                  </a:moveTo>
                  <a:cubicBezTo>
                    <a:pt x="251" y="1"/>
                    <a:pt x="0" y="250"/>
                    <a:pt x="0" y="558"/>
                  </a:cubicBezTo>
                  <a:cubicBezTo>
                    <a:pt x="0" y="866"/>
                    <a:pt x="251" y="1117"/>
                    <a:pt x="559" y="1117"/>
                  </a:cubicBezTo>
                  <a:cubicBezTo>
                    <a:pt x="867" y="1117"/>
                    <a:pt x="1118" y="866"/>
                    <a:pt x="1118" y="558"/>
                  </a:cubicBezTo>
                  <a:cubicBezTo>
                    <a:pt x="1118" y="250"/>
                    <a:pt x="867" y="1"/>
                    <a:pt x="5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83"/>
            <p:cNvSpPr/>
            <p:nvPr/>
          </p:nvSpPr>
          <p:spPr>
            <a:xfrm>
              <a:off x="1379798" y="1723250"/>
              <a:ext cx="397887" cy="397887"/>
            </a:xfrm>
            <a:custGeom>
              <a:avLst/>
              <a:gdLst/>
              <a:ahLst/>
              <a:cxnLst/>
              <a:rect l="l" t="t" r="r" b="b"/>
              <a:pathLst>
                <a:path w="19065" h="19065" extrusionOk="0">
                  <a:moveTo>
                    <a:pt x="4506" y="2271"/>
                  </a:moveTo>
                  <a:cubicBezTo>
                    <a:pt x="5429" y="2271"/>
                    <a:pt x="6181" y="3023"/>
                    <a:pt x="6181" y="3947"/>
                  </a:cubicBezTo>
                  <a:cubicBezTo>
                    <a:pt x="6181" y="4872"/>
                    <a:pt x="5429" y="5622"/>
                    <a:pt x="4506" y="5622"/>
                  </a:cubicBezTo>
                  <a:cubicBezTo>
                    <a:pt x="3583" y="5622"/>
                    <a:pt x="2831" y="4872"/>
                    <a:pt x="2831" y="3947"/>
                  </a:cubicBezTo>
                  <a:cubicBezTo>
                    <a:pt x="2831" y="3023"/>
                    <a:pt x="3583" y="2271"/>
                    <a:pt x="4506" y="2271"/>
                  </a:cubicBezTo>
                  <a:close/>
                  <a:moveTo>
                    <a:pt x="5622" y="6740"/>
                  </a:moveTo>
                  <a:cubicBezTo>
                    <a:pt x="5932" y="6740"/>
                    <a:pt x="6181" y="6989"/>
                    <a:pt x="6181" y="7299"/>
                  </a:cubicBezTo>
                  <a:lnTo>
                    <a:pt x="6181" y="16234"/>
                  </a:lnTo>
                  <a:cubicBezTo>
                    <a:pt x="6181" y="16544"/>
                    <a:pt x="5932" y="16793"/>
                    <a:pt x="5622" y="16793"/>
                  </a:cubicBezTo>
                  <a:lnTo>
                    <a:pt x="3388" y="16793"/>
                  </a:lnTo>
                  <a:cubicBezTo>
                    <a:pt x="3080" y="16793"/>
                    <a:pt x="2831" y="16544"/>
                    <a:pt x="2831" y="16234"/>
                  </a:cubicBezTo>
                  <a:lnTo>
                    <a:pt x="2831" y="7299"/>
                  </a:lnTo>
                  <a:cubicBezTo>
                    <a:pt x="2831" y="6989"/>
                    <a:pt x="3080" y="6740"/>
                    <a:pt x="3388" y="6740"/>
                  </a:cubicBezTo>
                  <a:close/>
                  <a:moveTo>
                    <a:pt x="12596" y="6721"/>
                  </a:moveTo>
                  <a:cubicBezTo>
                    <a:pt x="12811" y="6721"/>
                    <a:pt x="13027" y="6739"/>
                    <a:pt x="13241" y="6774"/>
                  </a:cubicBezTo>
                  <a:cubicBezTo>
                    <a:pt x="15058" y="7069"/>
                    <a:pt x="16235" y="8557"/>
                    <a:pt x="16235" y="10223"/>
                  </a:cubicBezTo>
                  <a:lnTo>
                    <a:pt x="16235" y="16234"/>
                  </a:lnTo>
                  <a:cubicBezTo>
                    <a:pt x="16235" y="16544"/>
                    <a:pt x="15985" y="16793"/>
                    <a:pt x="15676" y="16793"/>
                  </a:cubicBezTo>
                  <a:lnTo>
                    <a:pt x="13441" y="16793"/>
                  </a:lnTo>
                  <a:cubicBezTo>
                    <a:pt x="13133" y="16793"/>
                    <a:pt x="12884" y="16544"/>
                    <a:pt x="12884" y="16234"/>
                  </a:cubicBezTo>
                  <a:lnTo>
                    <a:pt x="12884" y="11209"/>
                  </a:lnTo>
                  <a:cubicBezTo>
                    <a:pt x="12884" y="10593"/>
                    <a:pt x="12382" y="10091"/>
                    <a:pt x="11766" y="10091"/>
                  </a:cubicBezTo>
                  <a:cubicBezTo>
                    <a:pt x="11150" y="10091"/>
                    <a:pt x="10650" y="10593"/>
                    <a:pt x="10650" y="11209"/>
                  </a:cubicBezTo>
                  <a:lnTo>
                    <a:pt x="10650" y="16234"/>
                  </a:lnTo>
                  <a:cubicBezTo>
                    <a:pt x="10650" y="16544"/>
                    <a:pt x="10399" y="16793"/>
                    <a:pt x="10091" y="16793"/>
                  </a:cubicBezTo>
                  <a:lnTo>
                    <a:pt x="7857" y="16793"/>
                  </a:lnTo>
                  <a:cubicBezTo>
                    <a:pt x="7547" y="16793"/>
                    <a:pt x="7298" y="16544"/>
                    <a:pt x="7298" y="16234"/>
                  </a:cubicBezTo>
                  <a:lnTo>
                    <a:pt x="7298" y="7299"/>
                  </a:lnTo>
                  <a:cubicBezTo>
                    <a:pt x="7298" y="6989"/>
                    <a:pt x="7547" y="6740"/>
                    <a:pt x="7857" y="6740"/>
                  </a:cubicBezTo>
                  <a:lnTo>
                    <a:pt x="10091" y="6740"/>
                  </a:lnTo>
                  <a:cubicBezTo>
                    <a:pt x="10377" y="6740"/>
                    <a:pt x="10613" y="6956"/>
                    <a:pt x="10644" y="7234"/>
                  </a:cubicBezTo>
                  <a:cubicBezTo>
                    <a:pt x="11219" y="6901"/>
                    <a:pt x="11901" y="6721"/>
                    <a:pt x="12596" y="6721"/>
                  </a:cubicBezTo>
                  <a:close/>
                  <a:moveTo>
                    <a:pt x="2831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31" y="19065"/>
                  </a:cubicBezTo>
                  <a:lnTo>
                    <a:pt x="16235" y="19065"/>
                  </a:lnTo>
                  <a:cubicBezTo>
                    <a:pt x="17774" y="19065"/>
                    <a:pt x="19065" y="17775"/>
                    <a:pt x="19065" y="16234"/>
                  </a:cubicBezTo>
                  <a:lnTo>
                    <a:pt x="19065" y="2831"/>
                  </a:lnTo>
                  <a:cubicBezTo>
                    <a:pt x="19065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83"/>
            <p:cNvSpPr/>
            <p:nvPr/>
          </p:nvSpPr>
          <p:spPr>
            <a:xfrm>
              <a:off x="1555413" y="1886846"/>
              <a:ext cx="139912" cy="163558"/>
            </a:xfrm>
            <a:custGeom>
              <a:avLst/>
              <a:gdLst/>
              <a:ahLst/>
              <a:cxnLst/>
              <a:rect l="l" t="t" r="r" b="b"/>
              <a:pathLst>
                <a:path w="6704" h="7837" extrusionOk="0">
                  <a:moveTo>
                    <a:pt x="4182" y="0"/>
                  </a:moveTo>
                  <a:cubicBezTo>
                    <a:pt x="3474" y="0"/>
                    <a:pt x="2782" y="261"/>
                    <a:pt x="2332" y="711"/>
                  </a:cubicBezTo>
                  <a:cubicBezTo>
                    <a:pt x="2108" y="935"/>
                    <a:pt x="1938" y="1142"/>
                    <a:pt x="1686" y="1142"/>
                  </a:cubicBezTo>
                  <a:cubicBezTo>
                    <a:pt x="1618" y="1142"/>
                    <a:pt x="1544" y="1127"/>
                    <a:pt x="1462" y="1093"/>
                  </a:cubicBezTo>
                  <a:cubicBezTo>
                    <a:pt x="1253" y="1006"/>
                    <a:pt x="1117" y="803"/>
                    <a:pt x="1117" y="576"/>
                  </a:cubicBezTo>
                  <a:lnTo>
                    <a:pt x="1117" y="17"/>
                  </a:lnTo>
                  <a:lnTo>
                    <a:pt x="1" y="17"/>
                  </a:lnTo>
                  <a:lnTo>
                    <a:pt x="1" y="7836"/>
                  </a:lnTo>
                  <a:lnTo>
                    <a:pt x="1117" y="7836"/>
                  </a:lnTo>
                  <a:lnTo>
                    <a:pt x="1117" y="3370"/>
                  </a:lnTo>
                  <a:cubicBezTo>
                    <a:pt x="1117" y="2137"/>
                    <a:pt x="2120" y="1135"/>
                    <a:pt x="3351" y="1135"/>
                  </a:cubicBezTo>
                  <a:cubicBezTo>
                    <a:pt x="4584" y="1135"/>
                    <a:pt x="5585" y="2137"/>
                    <a:pt x="5585" y="3370"/>
                  </a:cubicBezTo>
                  <a:lnTo>
                    <a:pt x="5585" y="7836"/>
                  </a:lnTo>
                  <a:lnTo>
                    <a:pt x="6703" y="7836"/>
                  </a:lnTo>
                  <a:lnTo>
                    <a:pt x="6703" y="2384"/>
                  </a:lnTo>
                  <a:cubicBezTo>
                    <a:pt x="6703" y="1266"/>
                    <a:pt x="5932" y="245"/>
                    <a:pt x="4648" y="38"/>
                  </a:cubicBezTo>
                  <a:cubicBezTo>
                    <a:pt x="4493" y="13"/>
                    <a:pt x="4337" y="0"/>
                    <a:pt x="41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83"/>
            <p:cNvSpPr/>
            <p:nvPr/>
          </p:nvSpPr>
          <p:spPr>
            <a:xfrm>
              <a:off x="1462169" y="1887200"/>
              <a:ext cx="23354" cy="163203"/>
            </a:xfrm>
            <a:custGeom>
              <a:avLst/>
              <a:gdLst/>
              <a:ahLst/>
              <a:cxnLst/>
              <a:rect l="l" t="t" r="r" b="b"/>
              <a:pathLst>
                <a:path w="1119" h="7820" extrusionOk="0">
                  <a:moveTo>
                    <a:pt x="0" y="0"/>
                  </a:moveTo>
                  <a:lnTo>
                    <a:pt x="0" y="7819"/>
                  </a:lnTo>
                  <a:lnTo>
                    <a:pt x="1118" y="7819"/>
                  </a:lnTo>
                  <a:lnTo>
                    <a:pt x="11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4" name="Google Shape;1054;p83"/>
          <p:cNvGrpSpPr/>
          <p:nvPr/>
        </p:nvGrpSpPr>
        <p:grpSpPr>
          <a:xfrm>
            <a:off x="7122943" y="3962597"/>
            <a:ext cx="577403" cy="576259"/>
            <a:chOff x="266768" y="1721375"/>
            <a:chExt cx="397907" cy="397887"/>
          </a:xfrm>
        </p:grpSpPr>
        <p:sp>
          <p:nvSpPr>
            <p:cNvPr id="1055" name="Google Shape;1055;p83"/>
            <p:cNvSpPr/>
            <p:nvPr/>
          </p:nvSpPr>
          <p:spPr>
            <a:xfrm>
              <a:off x="454843" y="1791037"/>
              <a:ext cx="136218" cy="328222"/>
            </a:xfrm>
            <a:custGeom>
              <a:avLst/>
              <a:gdLst/>
              <a:ahLst/>
              <a:cxnLst/>
              <a:rect l="l" t="t" r="r" b="b"/>
              <a:pathLst>
                <a:path w="6527" h="15727" extrusionOk="0">
                  <a:moveTo>
                    <a:pt x="4957" y="1"/>
                  </a:moveTo>
                  <a:cubicBezTo>
                    <a:pt x="4645" y="1"/>
                    <a:pt x="4336" y="24"/>
                    <a:pt x="4028" y="69"/>
                  </a:cubicBezTo>
                  <a:cubicBezTo>
                    <a:pt x="2588" y="280"/>
                    <a:pt x="1700" y="890"/>
                    <a:pt x="1675" y="2250"/>
                  </a:cubicBezTo>
                  <a:lnTo>
                    <a:pt x="1675" y="5040"/>
                  </a:lnTo>
                  <a:cubicBezTo>
                    <a:pt x="1675" y="5348"/>
                    <a:pt x="1426" y="5599"/>
                    <a:pt x="1118" y="5599"/>
                  </a:cubicBezTo>
                  <a:lnTo>
                    <a:pt x="0" y="5599"/>
                  </a:lnTo>
                  <a:lnTo>
                    <a:pt x="0" y="6715"/>
                  </a:lnTo>
                  <a:lnTo>
                    <a:pt x="1118" y="6715"/>
                  </a:lnTo>
                  <a:cubicBezTo>
                    <a:pt x="1426" y="6715"/>
                    <a:pt x="1675" y="6965"/>
                    <a:pt x="1675" y="7274"/>
                  </a:cubicBezTo>
                  <a:lnTo>
                    <a:pt x="1675" y="15727"/>
                  </a:lnTo>
                  <a:lnTo>
                    <a:pt x="3352" y="15727"/>
                  </a:lnTo>
                  <a:lnTo>
                    <a:pt x="3352" y="7274"/>
                  </a:lnTo>
                  <a:cubicBezTo>
                    <a:pt x="3352" y="6965"/>
                    <a:pt x="3602" y="6715"/>
                    <a:pt x="3910" y="6715"/>
                  </a:cubicBezTo>
                  <a:lnTo>
                    <a:pt x="5709" y="6715"/>
                  </a:lnTo>
                  <a:lnTo>
                    <a:pt x="5987" y="5599"/>
                  </a:lnTo>
                  <a:lnTo>
                    <a:pt x="3910" y="5599"/>
                  </a:lnTo>
                  <a:cubicBezTo>
                    <a:pt x="3602" y="5599"/>
                    <a:pt x="3352" y="5348"/>
                    <a:pt x="3352" y="5040"/>
                  </a:cubicBezTo>
                  <a:lnTo>
                    <a:pt x="3352" y="3253"/>
                  </a:lnTo>
                  <a:cubicBezTo>
                    <a:pt x="3352" y="2316"/>
                    <a:pt x="3942" y="1677"/>
                    <a:pt x="4968" y="1504"/>
                  </a:cubicBezTo>
                  <a:cubicBezTo>
                    <a:pt x="5157" y="1473"/>
                    <a:pt x="5339" y="1460"/>
                    <a:pt x="5511" y="1460"/>
                  </a:cubicBezTo>
                  <a:cubicBezTo>
                    <a:pt x="5810" y="1460"/>
                    <a:pt x="6082" y="1498"/>
                    <a:pt x="6324" y="1546"/>
                  </a:cubicBezTo>
                  <a:lnTo>
                    <a:pt x="6526" y="182"/>
                  </a:lnTo>
                  <a:cubicBezTo>
                    <a:pt x="5988" y="62"/>
                    <a:pt x="5468" y="1"/>
                    <a:pt x="49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83"/>
            <p:cNvSpPr/>
            <p:nvPr/>
          </p:nvSpPr>
          <p:spPr>
            <a:xfrm>
              <a:off x="266768" y="1721375"/>
              <a:ext cx="397907" cy="397887"/>
            </a:xfrm>
            <a:custGeom>
              <a:avLst/>
              <a:gdLst/>
              <a:ahLst/>
              <a:cxnLst/>
              <a:rect l="l" t="t" r="r" b="b"/>
              <a:pathLst>
                <a:path w="19066" h="19065" extrusionOk="0">
                  <a:moveTo>
                    <a:pt x="2794" y="0"/>
                  </a:moveTo>
                  <a:cubicBezTo>
                    <a:pt x="1255" y="0"/>
                    <a:pt x="1" y="1253"/>
                    <a:pt x="1" y="2793"/>
                  </a:cubicBezTo>
                  <a:lnTo>
                    <a:pt x="1" y="16271"/>
                  </a:lnTo>
                  <a:cubicBezTo>
                    <a:pt x="1" y="17812"/>
                    <a:pt x="1255" y="19065"/>
                    <a:pt x="2794" y="19065"/>
                  </a:cubicBezTo>
                  <a:lnTo>
                    <a:pt x="9571" y="19065"/>
                  </a:lnTo>
                  <a:lnTo>
                    <a:pt x="9571" y="11171"/>
                  </a:lnTo>
                  <a:lnTo>
                    <a:pt x="8453" y="11171"/>
                  </a:lnTo>
                  <a:cubicBezTo>
                    <a:pt x="8145" y="11171"/>
                    <a:pt x="7896" y="10920"/>
                    <a:pt x="7896" y="10612"/>
                  </a:cubicBezTo>
                  <a:lnTo>
                    <a:pt x="7896" y="8378"/>
                  </a:lnTo>
                  <a:cubicBezTo>
                    <a:pt x="7896" y="8070"/>
                    <a:pt x="8145" y="7819"/>
                    <a:pt x="8453" y="7819"/>
                  </a:cubicBezTo>
                  <a:lnTo>
                    <a:pt x="9571" y="7819"/>
                  </a:lnTo>
                  <a:lnTo>
                    <a:pt x="9571" y="5836"/>
                  </a:lnTo>
                  <a:cubicBezTo>
                    <a:pt x="9571" y="3710"/>
                    <a:pt x="10741" y="2615"/>
                    <a:pt x="12878" y="2302"/>
                  </a:cubicBezTo>
                  <a:cubicBezTo>
                    <a:pt x="13231" y="2249"/>
                    <a:pt x="13591" y="2223"/>
                    <a:pt x="13956" y="2223"/>
                  </a:cubicBezTo>
                  <a:cubicBezTo>
                    <a:pt x="14725" y="2223"/>
                    <a:pt x="15517" y="2339"/>
                    <a:pt x="16318" y="2567"/>
                  </a:cubicBezTo>
                  <a:cubicBezTo>
                    <a:pt x="16589" y="2643"/>
                    <a:pt x="16759" y="2908"/>
                    <a:pt x="16718" y="3186"/>
                  </a:cubicBezTo>
                  <a:lnTo>
                    <a:pt x="16352" y="5650"/>
                  </a:lnTo>
                  <a:cubicBezTo>
                    <a:pt x="16329" y="5806"/>
                    <a:pt x="16240" y="5944"/>
                    <a:pt x="16111" y="6031"/>
                  </a:cubicBezTo>
                  <a:cubicBezTo>
                    <a:pt x="16006" y="6102"/>
                    <a:pt x="15912" y="6127"/>
                    <a:pt x="15818" y="6127"/>
                  </a:cubicBezTo>
                  <a:cubicBezTo>
                    <a:pt x="15717" y="6127"/>
                    <a:pt x="15614" y="6098"/>
                    <a:pt x="15494" y="6068"/>
                  </a:cubicBezTo>
                  <a:cubicBezTo>
                    <a:pt x="15202" y="5995"/>
                    <a:pt x="14879" y="5914"/>
                    <a:pt x="14527" y="5914"/>
                  </a:cubicBezTo>
                  <a:cubicBezTo>
                    <a:pt x="14409" y="5914"/>
                    <a:pt x="14289" y="5923"/>
                    <a:pt x="14165" y="5944"/>
                  </a:cubicBezTo>
                  <a:cubicBezTo>
                    <a:pt x="13534" y="6050"/>
                    <a:pt x="13481" y="6333"/>
                    <a:pt x="13481" y="6590"/>
                  </a:cubicBezTo>
                  <a:lnTo>
                    <a:pt x="13481" y="7819"/>
                  </a:lnTo>
                  <a:lnTo>
                    <a:pt x="15715" y="7819"/>
                  </a:lnTo>
                  <a:cubicBezTo>
                    <a:pt x="15887" y="7819"/>
                    <a:pt x="16048" y="7899"/>
                    <a:pt x="16154" y="8035"/>
                  </a:cubicBezTo>
                  <a:cubicBezTo>
                    <a:pt x="16260" y="8169"/>
                    <a:pt x="16297" y="8346"/>
                    <a:pt x="16256" y="8513"/>
                  </a:cubicBezTo>
                  <a:lnTo>
                    <a:pt x="15697" y="10747"/>
                  </a:lnTo>
                  <a:cubicBezTo>
                    <a:pt x="15635" y="10996"/>
                    <a:pt x="15412" y="11170"/>
                    <a:pt x="15156" y="11170"/>
                  </a:cubicBezTo>
                  <a:lnTo>
                    <a:pt x="13481" y="11170"/>
                  </a:lnTo>
                  <a:lnTo>
                    <a:pt x="13481" y="19065"/>
                  </a:lnTo>
                  <a:lnTo>
                    <a:pt x="16272" y="19065"/>
                  </a:lnTo>
                  <a:cubicBezTo>
                    <a:pt x="17813" y="19065"/>
                    <a:pt x="19066" y="17810"/>
                    <a:pt x="19066" y="16271"/>
                  </a:cubicBezTo>
                  <a:lnTo>
                    <a:pt x="19066" y="2793"/>
                  </a:lnTo>
                  <a:cubicBezTo>
                    <a:pt x="19066" y="1253"/>
                    <a:pt x="17813" y="0"/>
                    <a:pt x="162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7" name="Google Shape;1057;p83"/>
          <p:cNvGrpSpPr/>
          <p:nvPr/>
        </p:nvGrpSpPr>
        <p:grpSpPr>
          <a:xfrm>
            <a:off x="7913918" y="3962597"/>
            <a:ext cx="577343" cy="576259"/>
            <a:chOff x="864491" y="1723250"/>
            <a:chExt cx="397866" cy="397887"/>
          </a:xfrm>
        </p:grpSpPr>
        <p:sp>
          <p:nvSpPr>
            <p:cNvPr id="1058" name="Google Shape;1058;p83"/>
            <p:cNvSpPr/>
            <p:nvPr/>
          </p:nvSpPr>
          <p:spPr>
            <a:xfrm>
              <a:off x="935197" y="1793977"/>
              <a:ext cx="256451" cy="256430"/>
            </a:xfrm>
            <a:custGeom>
              <a:avLst/>
              <a:gdLst/>
              <a:ahLst/>
              <a:cxnLst/>
              <a:rect l="l" t="t" r="r" b="b"/>
              <a:pathLst>
                <a:path w="12288" h="12287" extrusionOk="0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83"/>
            <p:cNvSpPr/>
            <p:nvPr/>
          </p:nvSpPr>
          <p:spPr>
            <a:xfrm>
              <a:off x="1005109" y="1863910"/>
              <a:ext cx="116622" cy="116559"/>
            </a:xfrm>
            <a:custGeom>
              <a:avLst/>
              <a:gdLst/>
              <a:ahLst/>
              <a:cxnLst/>
              <a:rect l="l" t="t" r="r" b="b"/>
              <a:pathLst>
                <a:path w="5588" h="5585" extrusionOk="0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83"/>
            <p:cNvSpPr/>
            <p:nvPr/>
          </p:nvSpPr>
          <p:spPr>
            <a:xfrm>
              <a:off x="864491" y="1723250"/>
              <a:ext cx="397866" cy="397887"/>
            </a:xfrm>
            <a:custGeom>
              <a:avLst/>
              <a:gdLst/>
              <a:ahLst/>
              <a:cxnLst/>
              <a:rect l="l" t="t" r="r" b="b"/>
              <a:pathLst>
                <a:path w="19064" h="19065" extrusionOk="0">
                  <a:moveTo>
                    <a:pt x="14000" y="2271"/>
                  </a:moveTo>
                  <a:cubicBezTo>
                    <a:pt x="15539" y="2271"/>
                    <a:pt x="16794" y="3524"/>
                    <a:pt x="16794" y="5065"/>
                  </a:cubicBezTo>
                  <a:lnTo>
                    <a:pt x="16794" y="14000"/>
                  </a:lnTo>
                  <a:cubicBezTo>
                    <a:pt x="16794" y="15541"/>
                    <a:pt x="15539" y="16793"/>
                    <a:pt x="14000" y="16793"/>
                  </a:cubicBezTo>
                  <a:lnTo>
                    <a:pt x="5063" y="16793"/>
                  </a:lnTo>
                  <a:cubicBezTo>
                    <a:pt x="3524" y="16793"/>
                    <a:pt x="2272" y="15541"/>
                    <a:pt x="2272" y="14000"/>
                  </a:cubicBezTo>
                  <a:lnTo>
                    <a:pt x="2272" y="5065"/>
                  </a:lnTo>
                  <a:cubicBezTo>
                    <a:pt x="2272" y="3524"/>
                    <a:pt x="3524" y="2271"/>
                    <a:pt x="5063" y="2271"/>
                  </a:cubicBezTo>
                  <a:close/>
                  <a:moveTo>
                    <a:pt x="2829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29" y="19065"/>
                  </a:cubicBezTo>
                  <a:lnTo>
                    <a:pt x="16235" y="19065"/>
                  </a:lnTo>
                  <a:cubicBezTo>
                    <a:pt x="17774" y="19065"/>
                    <a:pt x="19063" y="17775"/>
                    <a:pt x="19063" y="16234"/>
                  </a:cubicBezTo>
                  <a:lnTo>
                    <a:pt x="19063" y="2831"/>
                  </a:lnTo>
                  <a:cubicBezTo>
                    <a:pt x="19063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1" name="Google Shape;1061;p83"/>
          <p:cNvGrpSpPr/>
          <p:nvPr/>
        </p:nvGrpSpPr>
        <p:grpSpPr>
          <a:xfrm>
            <a:off x="9495837" y="3962274"/>
            <a:ext cx="576905" cy="576905"/>
            <a:chOff x="1190625" y="238125"/>
            <a:chExt cx="5235075" cy="5235075"/>
          </a:xfrm>
        </p:grpSpPr>
        <p:sp>
          <p:nvSpPr>
            <p:cNvPr id="1062" name="Google Shape;1062;p83"/>
            <p:cNvSpPr/>
            <p:nvPr/>
          </p:nvSpPr>
          <p:spPr>
            <a:xfrm>
              <a:off x="2315100" y="1168900"/>
              <a:ext cx="2952100" cy="3373700"/>
            </a:xfrm>
            <a:custGeom>
              <a:avLst/>
              <a:gdLst/>
              <a:ahLst/>
              <a:cxnLst/>
              <a:rect l="l" t="t" r="r" b="b"/>
              <a:pathLst>
                <a:path w="118084" h="134948" extrusionOk="0">
                  <a:moveTo>
                    <a:pt x="69703" y="1"/>
                  </a:moveTo>
                  <a:cubicBezTo>
                    <a:pt x="69732" y="18483"/>
                    <a:pt x="69791" y="73192"/>
                    <a:pt x="69614" y="94277"/>
                  </a:cubicBezTo>
                  <a:cubicBezTo>
                    <a:pt x="69555" y="101848"/>
                    <a:pt x="66627" y="108827"/>
                    <a:pt x="61393" y="113914"/>
                  </a:cubicBezTo>
                  <a:cubicBezTo>
                    <a:pt x="56291" y="118871"/>
                    <a:pt x="49391" y="121638"/>
                    <a:pt x="41981" y="121638"/>
                  </a:cubicBezTo>
                  <a:cubicBezTo>
                    <a:pt x="41788" y="121638"/>
                    <a:pt x="41595" y="121636"/>
                    <a:pt x="41402" y="121632"/>
                  </a:cubicBezTo>
                  <a:cubicBezTo>
                    <a:pt x="26527" y="121336"/>
                    <a:pt x="14462" y="109005"/>
                    <a:pt x="14491" y="94159"/>
                  </a:cubicBezTo>
                  <a:cubicBezTo>
                    <a:pt x="14491" y="82094"/>
                    <a:pt x="22387" y="71477"/>
                    <a:pt x="33950" y="67988"/>
                  </a:cubicBezTo>
                  <a:lnTo>
                    <a:pt x="33861" y="54473"/>
                  </a:lnTo>
                  <a:cubicBezTo>
                    <a:pt x="25522" y="56070"/>
                    <a:pt x="17360" y="60949"/>
                    <a:pt x="11238" y="68224"/>
                  </a:cubicBezTo>
                  <a:cubicBezTo>
                    <a:pt x="3401" y="77480"/>
                    <a:pt x="1" y="88984"/>
                    <a:pt x="1864" y="99837"/>
                  </a:cubicBezTo>
                  <a:cubicBezTo>
                    <a:pt x="3668" y="109951"/>
                    <a:pt x="8961" y="119148"/>
                    <a:pt x="16857" y="125772"/>
                  </a:cubicBezTo>
                  <a:cubicBezTo>
                    <a:pt x="23901" y="131741"/>
                    <a:pt x="32192" y="134947"/>
                    <a:pt x="40396" y="134947"/>
                  </a:cubicBezTo>
                  <a:cubicBezTo>
                    <a:pt x="41215" y="134947"/>
                    <a:pt x="42034" y="134915"/>
                    <a:pt x="42851" y="134851"/>
                  </a:cubicBezTo>
                  <a:cubicBezTo>
                    <a:pt x="66893" y="133017"/>
                    <a:pt x="82508" y="116634"/>
                    <a:pt x="82596" y="93183"/>
                  </a:cubicBezTo>
                  <a:lnTo>
                    <a:pt x="82626" y="43738"/>
                  </a:lnTo>
                  <a:cubicBezTo>
                    <a:pt x="82626" y="40066"/>
                    <a:pt x="85620" y="37517"/>
                    <a:pt x="88833" y="37517"/>
                  </a:cubicBezTo>
                  <a:cubicBezTo>
                    <a:pt x="90045" y="37517"/>
                    <a:pt x="91289" y="37880"/>
                    <a:pt x="92414" y="38681"/>
                  </a:cubicBezTo>
                  <a:cubicBezTo>
                    <a:pt x="100014" y="44064"/>
                    <a:pt x="111163" y="46104"/>
                    <a:pt x="118083" y="46873"/>
                  </a:cubicBezTo>
                  <a:lnTo>
                    <a:pt x="118083" y="34127"/>
                  </a:lnTo>
                  <a:cubicBezTo>
                    <a:pt x="112405" y="32530"/>
                    <a:pt x="106432" y="30697"/>
                    <a:pt x="101197" y="27503"/>
                  </a:cubicBezTo>
                  <a:cubicBezTo>
                    <a:pt x="91320" y="21441"/>
                    <a:pt x="85228" y="12214"/>
                    <a:pt x="83069" y="30"/>
                  </a:cubicBezTo>
                  <a:lnTo>
                    <a:pt x="8306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83"/>
            <p:cNvSpPr/>
            <p:nvPr/>
          </p:nvSpPr>
          <p:spPr>
            <a:xfrm>
              <a:off x="1190625" y="238125"/>
              <a:ext cx="5235075" cy="5235075"/>
            </a:xfrm>
            <a:custGeom>
              <a:avLst/>
              <a:gdLst/>
              <a:ahLst/>
              <a:cxnLst/>
              <a:rect l="l" t="t" r="r" b="b"/>
              <a:pathLst>
                <a:path w="209403" h="209403" extrusionOk="0">
                  <a:moveTo>
                    <a:pt x="108469" y="24836"/>
                  </a:moveTo>
                  <a:cubicBezTo>
                    <a:pt x="108549" y="24836"/>
                    <a:pt x="108628" y="24838"/>
                    <a:pt x="108708" y="24841"/>
                  </a:cubicBezTo>
                  <a:lnTo>
                    <a:pt x="132248" y="24841"/>
                  </a:lnTo>
                  <a:cubicBezTo>
                    <a:pt x="132267" y="24841"/>
                    <a:pt x="132287" y="24841"/>
                    <a:pt x="132306" y="24841"/>
                  </a:cubicBezTo>
                  <a:cubicBezTo>
                    <a:pt x="136154" y="24841"/>
                    <a:pt x="139377" y="27758"/>
                    <a:pt x="139789" y="31583"/>
                  </a:cubicBezTo>
                  <a:cubicBezTo>
                    <a:pt x="140794" y="42082"/>
                    <a:pt x="144993" y="49445"/>
                    <a:pt x="152653" y="54147"/>
                  </a:cubicBezTo>
                  <a:cubicBezTo>
                    <a:pt x="156556" y="56542"/>
                    <a:pt x="161406" y="57991"/>
                    <a:pt x="166463" y="59411"/>
                  </a:cubicBezTo>
                  <a:cubicBezTo>
                    <a:pt x="167557" y="59736"/>
                    <a:pt x="168651" y="59973"/>
                    <a:pt x="169775" y="60150"/>
                  </a:cubicBezTo>
                  <a:cubicBezTo>
                    <a:pt x="173028" y="60357"/>
                    <a:pt x="175512" y="63078"/>
                    <a:pt x="175453" y="66331"/>
                  </a:cubicBezTo>
                  <a:lnTo>
                    <a:pt x="175453" y="90787"/>
                  </a:lnTo>
                  <a:cubicBezTo>
                    <a:pt x="175453" y="92414"/>
                    <a:pt x="174802" y="94011"/>
                    <a:pt x="173620" y="95194"/>
                  </a:cubicBezTo>
                  <a:cubicBezTo>
                    <a:pt x="172462" y="96322"/>
                    <a:pt x="170909" y="96969"/>
                    <a:pt x="169292" y="96969"/>
                  </a:cubicBezTo>
                  <a:cubicBezTo>
                    <a:pt x="169256" y="96969"/>
                    <a:pt x="169220" y="96969"/>
                    <a:pt x="169184" y="96968"/>
                  </a:cubicBezTo>
                  <a:cubicBezTo>
                    <a:pt x="168444" y="96968"/>
                    <a:pt x="154871" y="96702"/>
                    <a:pt x="141888" y="91970"/>
                  </a:cubicBezTo>
                  <a:cubicBezTo>
                    <a:pt x="141720" y="91905"/>
                    <a:pt x="141550" y="91875"/>
                    <a:pt x="141384" y="91875"/>
                  </a:cubicBezTo>
                  <a:cubicBezTo>
                    <a:pt x="140646" y="91875"/>
                    <a:pt x="139996" y="92474"/>
                    <a:pt x="139996" y="93271"/>
                  </a:cubicBezTo>
                  <a:lnTo>
                    <a:pt x="139966" y="130444"/>
                  </a:lnTo>
                  <a:cubicBezTo>
                    <a:pt x="139848" y="160371"/>
                    <a:pt x="119265" y="182077"/>
                    <a:pt x="88776" y="184443"/>
                  </a:cubicBezTo>
                  <a:cubicBezTo>
                    <a:pt x="87653" y="184532"/>
                    <a:pt x="86529" y="184561"/>
                    <a:pt x="85405" y="184561"/>
                  </a:cubicBezTo>
                  <a:cubicBezTo>
                    <a:pt x="61481" y="184561"/>
                    <a:pt x="39095" y="164896"/>
                    <a:pt x="34629" y="139168"/>
                  </a:cubicBezTo>
                  <a:cubicBezTo>
                    <a:pt x="32116" y="124707"/>
                    <a:pt x="36522" y="109507"/>
                    <a:pt x="46724" y="97441"/>
                  </a:cubicBezTo>
                  <a:cubicBezTo>
                    <a:pt x="56803" y="85541"/>
                    <a:pt x="70647" y="78721"/>
                    <a:pt x="84747" y="78721"/>
                  </a:cubicBezTo>
                  <a:cubicBezTo>
                    <a:pt x="84839" y="78721"/>
                    <a:pt x="84930" y="78721"/>
                    <a:pt x="85021" y="78722"/>
                  </a:cubicBezTo>
                  <a:cubicBezTo>
                    <a:pt x="88392" y="78722"/>
                    <a:pt x="91142" y="81472"/>
                    <a:pt x="91172" y="84873"/>
                  </a:cubicBezTo>
                  <a:lnTo>
                    <a:pt x="91349" y="108856"/>
                  </a:lnTo>
                  <a:cubicBezTo>
                    <a:pt x="91349" y="112641"/>
                    <a:pt x="88658" y="116013"/>
                    <a:pt x="84902" y="116545"/>
                  </a:cubicBezTo>
                  <a:cubicBezTo>
                    <a:pt x="77125" y="117580"/>
                    <a:pt x="71447" y="124441"/>
                    <a:pt x="71890" y="132277"/>
                  </a:cubicBezTo>
                  <a:cubicBezTo>
                    <a:pt x="72334" y="140114"/>
                    <a:pt x="78751" y="146295"/>
                    <a:pt x="86618" y="146443"/>
                  </a:cubicBezTo>
                  <a:cubicBezTo>
                    <a:pt x="86736" y="146445"/>
                    <a:pt x="86855" y="146446"/>
                    <a:pt x="86973" y="146446"/>
                  </a:cubicBezTo>
                  <a:cubicBezTo>
                    <a:pt x="91096" y="146446"/>
                    <a:pt x="94919" y="144946"/>
                    <a:pt x="97707" y="142243"/>
                  </a:cubicBezTo>
                  <a:cubicBezTo>
                    <a:pt x="100605" y="139434"/>
                    <a:pt x="102143" y="135619"/>
                    <a:pt x="102173" y="131390"/>
                  </a:cubicBezTo>
                  <a:cubicBezTo>
                    <a:pt x="102380" y="106047"/>
                    <a:pt x="102291" y="31790"/>
                    <a:pt x="102291" y="31051"/>
                  </a:cubicBezTo>
                  <a:cubicBezTo>
                    <a:pt x="102291" y="28419"/>
                    <a:pt x="103917" y="26083"/>
                    <a:pt x="106401" y="25196"/>
                  </a:cubicBezTo>
                  <a:cubicBezTo>
                    <a:pt x="107067" y="24956"/>
                    <a:pt x="107756" y="24836"/>
                    <a:pt x="108469" y="24836"/>
                  </a:cubicBezTo>
                  <a:close/>
                  <a:moveTo>
                    <a:pt x="33831" y="0"/>
                  </a:moveTo>
                  <a:cubicBezTo>
                    <a:pt x="15141" y="0"/>
                    <a:pt x="0" y="15141"/>
                    <a:pt x="0" y="33831"/>
                  </a:cubicBezTo>
                  <a:lnTo>
                    <a:pt x="0" y="175601"/>
                  </a:lnTo>
                  <a:cubicBezTo>
                    <a:pt x="0" y="194261"/>
                    <a:pt x="15141" y="209402"/>
                    <a:pt x="33831" y="209402"/>
                  </a:cubicBezTo>
                  <a:lnTo>
                    <a:pt x="175601" y="209402"/>
                  </a:lnTo>
                  <a:cubicBezTo>
                    <a:pt x="194261" y="209402"/>
                    <a:pt x="209402" y="194261"/>
                    <a:pt x="209402" y="175601"/>
                  </a:cubicBezTo>
                  <a:lnTo>
                    <a:pt x="209402" y="33831"/>
                  </a:lnTo>
                  <a:cubicBezTo>
                    <a:pt x="209402" y="15141"/>
                    <a:pt x="194261" y="0"/>
                    <a:pt x="1756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4" name="Google Shape;1064;p83"/>
          <p:cNvSpPr txBox="1"/>
          <p:nvPr/>
        </p:nvSpPr>
        <p:spPr>
          <a:xfrm flipH="1">
            <a:off x="5415125" y="5698425"/>
            <a:ext cx="47772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Please, keep this slide for the attribution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65" name="Google Shape;1065;p83"/>
          <p:cNvPicPr preferRelativeResize="0"/>
          <p:nvPr/>
        </p:nvPicPr>
        <p:blipFill rotWithShape="1">
          <a:blip r:embed="rId4">
            <a:alphaModFix/>
          </a:blip>
          <a:srcRect t="42810" b="32921"/>
          <a:stretch/>
        </p:blipFill>
        <p:spPr>
          <a:xfrm rot="1">
            <a:off x="-1646640" y="282399"/>
            <a:ext cx="11298206" cy="1542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6" name="Google Shape;1066;p83"/>
          <p:cNvPicPr preferRelativeResize="0"/>
          <p:nvPr/>
        </p:nvPicPr>
        <p:blipFill rotWithShape="1">
          <a:blip r:embed="rId5">
            <a:alphaModFix/>
          </a:blip>
          <a:srcRect t="36563" b="44400"/>
          <a:stretch/>
        </p:blipFill>
        <p:spPr>
          <a:xfrm>
            <a:off x="-2678896" y="1965627"/>
            <a:ext cx="6748877" cy="72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7" name="Google Shape;1067;p83"/>
          <p:cNvPicPr preferRelativeResize="0"/>
          <p:nvPr/>
        </p:nvPicPr>
        <p:blipFill rotWithShape="1">
          <a:blip r:embed="rId6">
            <a:alphaModFix/>
          </a:blip>
          <a:srcRect l="30021" r="28954" b="6041"/>
          <a:stretch/>
        </p:blipFill>
        <p:spPr>
          <a:xfrm>
            <a:off x="933350" y="3110750"/>
            <a:ext cx="2952898" cy="3804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6" name="Google Shape;336;p46"/>
          <p:cNvPicPr preferRelativeResize="0"/>
          <p:nvPr/>
        </p:nvPicPr>
        <p:blipFill rotWithShape="1">
          <a:blip r:embed="rId3">
            <a:alphaModFix/>
          </a:blip>
          <a:srcRect l="19799" t="12614" r="41620" b="18863"/>
          <a:stretch/>
        </p:blipFill>
        <p:spPr>
          <a:xfrm>
            <a:off x="-1357564" y="4893675"/>
            <a:ext cx="2782166" cy="2779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46"/>
          <p:cNvPicPr preferRelativeResize="0"/>
          <p:nvPr/>
        </p:nvPicPr>
        <p:blipFill rotWithShape="1">
          <a:blip r:embed="rId4">
            <a:alphaModFix/>
          </a:blip>
          <a:srcRect l="4789" t="33369" r="2566" b="33330"/>
          <a:stretch/>
        </p:blipFill>
        <p:spPr>
          <a:xfrm flipH="1">
            <a:off x="2729287" y="2455700"/>
            <a:ext cx="9905899" cy="2002701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46"/>
          <p:cNvSpPr txBox="1">
            <a:spLocks noGrp="1"/>
          </p:cNvSpPr>
          <p:nvPr>
            <p:ph type="title"/>
          </p:nvPr>
        </p:nvSpPr>
        <p:spPr>
          <a:xfrm>
            <a:off x="512075" y="520125"/>
            <a:ext cx="9692700" cy="7665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USER TABLE</a:t>
            </a:r>
            <a:endParaRPr dirty="0"/>
          </a:p>
        </p:txBody>
      </p:sp>
      <p:graphicFrame>
        <p:nvGraphicFramePr>
          <p:cNvPr id="342" name="Google Shape;342;p46"/>
          <p:cNvGraphicFramePr/>
          <p:nvPr>
            <p:extLst>
              <p:ext uri="{D42A27DB-BD31-4B8C-83A1-F6EECF244321}">
                <p14:modId xmlns:p14="http://schemas.microsoft.com/office/powerpoint/2010/main" val="609122166"/>
              </p:ext>
            </p:extLst>
          </p:nvPr>
        </p:nvGraphicFramePr>
        <p:xfrm>
          <a:off x="499638" y="2570875"/>
          <a:ext cx="9692700" cy="2209700"/>
        </p:xfrm>
        <a:graphic>
          <a:graphicData uri="http://schemas.openxmlformats.org/drawingml/2006/table">
            <a:tbl>
              <a:tblPr>
                <a:noFill/>
                <a:tableStyleId>{E867ED71-5B61-46D8-9FDC-CB8E97DC1045}</a:tableStyleId>
              </a:tblPr>
              <a:tblGrid>
                <a:gridCol w="380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2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Be Vietnam Pro Black"/>
                          <a:ea typeface="Be Vietnam Pro Black"/>
                          <a:cs typeface="Be Vietnam Pro Black"/>
                          <a:sym typeface="Be Vietnam Pro Black"/>
                        </a:rPr>
                        <a:t>GUEST</a:t>
                      </a:r>
                      <a:endParaRPr sz="1700" dirty="0">
                        <a:solidFill>
                          <a:schemeClr val="dk1"/>
                        </a:solidFill>
                        <a:latin typeface="Be Vietnam Pro Black"/>
                        <a:ea typeface="Be Vietnam Pro Black"/>
                        <a:cs typeface="Be Vietnam Pro Black"/>
                        <a:sym typeface="Be Vietnam Pro Black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Any customer visit website without log-in</a:t>
                      </a:r>
                      <a:endParaRPr sz="12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2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Be Vietnam Pro Black"/>
                          <a:ea typeface="Be Vietnam Pro Black"/>
                          <a:cs typeface="Be Vietnam Pro Black"/>
                          <a:sym typeface="Be Vietnam Pro Black"/>
                        </a:rPr>
                        <a:t>USER</a:t>
                      </a:r>
                      <a:endParaRPr sz="1700" dirty="0">
                        <a:solidFill>
                          <a:schemeClr val="dk1"/>
                        </a:solidFill>
                        <a:latin typeface="Be Vietnam Pro Black"/>
                        <a:ea typeface="Be Vietnam Pro Black"/>
                        <a:cs typeface="Be Vietnam Pro Black"/>
                        <a:sym typeface="Be Vietnam Pro Black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GUEST</a:t>
                      </a:r>
                      <a:r>
                        <a:rPr lang="en" sz="120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after Register and Login into the website</a:t>
                      </a:r>
                      <a:endParaRPr sz="12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2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Be Vietnam Pro Black"/>
                          <a:ea typeface="Be Vietnam Pro Black"/>
                          <a:cs typeface="Be Vietnam Pro Black"/>
                          <a:sym typeface="Be Vietnam Pro Black"/>
                        </a:rPr>
                        <a:t>Retail Store</a:t>
                      </a:r>
                      <a:endParaRPr sz="1700" dirty="0">
                        <a:solidFill>
                          <a:schemeClr val="dk1"/>
                        </a:solidFill>
                        <a:latin typeface="Be Vietnam Pro Black"/>
                        <a:ea typeface="Be Vietnam Pro Black"/>
                        <a:cs typeface="Be Vietnam Pro Black"/>
                        <a:sym typeface="Be Vietnam Pro Black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GUEST after Register to be a Store and Login into the website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2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Be Vietnam Pro Black"/>
                          <a:ea typeface="Be Vietnam Pro Black"/>
                          <a:cs typeface="Be Vietnam Pro Black"/>
                          <a:sym typeface="Be Vietnam Pro Black"/>
                        </a:rPr>
                        <a:t>Admin</a:t>
                      </a:r>
                      <a:endParaRPr sz="1700" dirty="0">
                        <a:solidFill>
                          <a:schemeClr val="dk1"/>
                        </a:solidFill>
                        <a:latin typeface="Be Vietnam Pro Black"/>
                        <a:ea typeface="Be Vietnam Pro Black"/>
                        <a:cs typeface="Be Vietnam Pro Black"/>
                        <a:sym typeface="Be Vietnam Pro Black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All the colors used in this presentation</a:t>
                      </a:r>
                      <a:endParaRPr sz="12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84"/>
          <p:cNvSpPr txBox="1">
            <a:spLocks noGrp="1"/>
          </p:cNvSpPr>
          <p:nvPr>
            <p:ph type="body" idx="1"/>
          </p:nvPr>
        </p:nvSpPr>
        <p:spPr>
          <a:xfrm>
            <a:off x="512075" y="1587450"/>
            <a:ext cx="7769100" cy="21924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Here’s an assortment of alternative resources whose style fits that of this template:</a:t>
            </a:r>
            <a:endParaRPr sz="2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rgbClr val="313131"/>
              </a:buClr>
              <a:buSzPts val="1100"/>
              <a:buFont typeface="Arial"/>
              <a:buNone/>
            </a:pPr>
            <a:r>
              <a:rPr lang="en" sz="3300">
                <a:latin typeface="Be Vietnam Pro Black"/>
                <a:ea typeface="Be Vietnam Pro Black"/>
                <a:cs typeface="Be Vietnam Pro Black"/>
                <a:sym typeface="Be Vietnam Pro Black"/>
              </a:rPr>
              <a:t>Vectors:</a:t>
            </a:r>
            <a:endParaRPr sz="3300">
              <a:latin typeface="Be Vietnam Pro Black"/>
              <a:ea typeface="Be Vietnam Pro Black"/>
              <a:cs typeface="Be Vietnam Pro Black"/>
              <a:sym typeface="Be Vietnam Pro Black"/>
            </a:endParaRPr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" sz="2000">
                <a:uFill>
                  <a:noFill/>
                </a:uFill>
                <a:hlinkClick r:id="rId3"/>
              </a:rPr>
              <a:t>Collection tridimensional geometric shapes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uFill>
                  <a:noFill/>
                </a:uFill>
                <a:hlinkClick r:id="rId4"/>
              </a:rPr>
              <a:t>Geometric shapes 3d effect</a:t>
            </a:r>
            <a:endParaRPr sz="2000"/>
          </a:p>
        </p:txBody>
      </p:sp>
      <p:sp>
        <p:nvSpPr>
          <p:cNvPr id="1073" name="Google Shape;1073;p84"/>
          <p:cNvSpPr txBox="1">
            <a:spLocks noGrp="1"/>
          </p:cNvSpPr>
          <p:nvPr>
            <p:ph type="title"/>
          </p:nvPr>
        </p:nvSpPr>
        <p:spPr>
          <a:xfrm>
            <a:off x="512075" y="520125"/>
            <a:ext cx="9692700" cy="7665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Alternative resources</a:t>
            </a:r>
            <a:endParaRPr/>
          </a:p>
        </p:txBody>
      </p:sp>
      <p:pic>
        <p:nvPicPr>
          <p:cNvPr id="1074" name="Google Shape;1074;p84"/>
          <p:cNvPicPr preferRelativeResize="0"/>
          <p:nvPr/>
        </p:nvPicPr>
        <p:blipFill rotWithShape="1">
          <a:blip r:embed="rId5">
            <a:alphaModFix/>
          </a:blip>
          <a:srcRect l="22587" t="7785" r="37356" b="10004"/>
          <a:stretch/>
        </p:blipFill>
        <p:spPr>
          <a:xfrm>
            <a:off x="838025" y="4343799"/>
            <a:ext cx="2165491" cy="249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5" name="Google Shape;1075;p84"/>
          <p:cNvPicPr preferRelativeResize="0"/>
          <p:nvPr/>
        </p:nvPicPr>
        <p:blipFill rotWithShape="1">
          <a:blip r:embed="rId6">
            <a:alphaModFix/>
          </a:blip>
          <a:srcRect l="27738" t="9709" r="25207" b="8349"/>
          <a:stretch/>
        </p:blipFill>
        <p:spPr>
          <a:xfrm>
            <a:off x="3003529" y="4399884"/>
            <a:ext cx="2437661" cy="23876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6" name="Google Shape;1076;p84"/>
          <p:cNvPicPr preferRelativeResize="0"/>
          <p:nvPr/>
        </p:nvPicPr>
        <p:blipFill rotWithShape="1">
          <a:blip r:embed="rId7">
            <a:alphaModFix/>
          </a:blip>
          <a:srcRect l="19820" r="26536" b="6340"/>
          <a:stretch/>
        </p:blipFill>
        <p:spPr>
          <a:xfrm>
            <a:off x="5355555" y="4343798"/>
            <a:ext cx="2437661" cy="2394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7" name="Google Shape;1077;p84"/>
          <p:cNvPicPr preferRelativeResize="0"/>
          <p:nvPr/>
        </p:nvPicPr>
        <p:blipFill rotWithShape="1">
          <a:blip r:embed="rId8">
            <a:alphaModFix/>
          </a:blip>
          <a:srcRect l="21826" t="6190" r="35012" b="3564"/>
          <a:stretch/>
        </p:blipFill>
        <p:spPr>
          <a:xfrm>
            <a:off x="7793206" y="4423277"/>
            <a:ext cx="2085619" cy="24530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8" name="Google Shape;1078;p84"/>
          <p:cNvPicPr preferRelativeResize="0"/>
          <p:nvPr/>
        </p:nvPicPr>
        <p:blipFill rotWithShape="1">
          <a:blip r:embed="rId9">
            <a:alphaModFix/>
          </a:blip>
          <a:srcRect l="20274" t="46734" r="20215" b="30885"/>
          <a:stretch/>
        </p:blipFill>
        <p:spPr>
          <a:xfrm>
            <a:off x="6339025" y="3431888"/>
            <a:ext cx="4011600" cy="848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9" name="Google Shape;1079;p84"/>
          <p:cNvPicPr preferRelativeResize="0"/>
          <p:nvPr/>
        </p:nvPicPr>
        <p:blipFill rotWithShape="1">
          <a:blip r:embed="rId10">
            <a:alphaModFix/>
          </a:blip>
          <a:srcRect l="32677" t="4886" r="24081" b="12283"/>
          <a:stretch/>
        </p:blipFill>
        <p:spPr>
          <a:xfrm>
            <a:off x="8766613" y="-773725"/>
            <a:ext cx="3504523" cy="3776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0" name="Google Shape;1080;p84"/>
          <p:cNvPicPr preferRelativeResize="0"/>
          <p:nvPr/>
        </p:nvPicPr>
        <p:blipFill rotWithShape="1">
          <a:blip r:embed="rId11">
            <a:alphaModFix/>
          </a:blip>
          <a:srcRect t="36563" b="44400"/>
          <a:stretch/>
        </p:blipFill>
        <p:spPr>
          <a:xfrm flipH="1">
            <a:off x="6433342" y="2175377"/>
            <a:ext cx="6748877" cy="72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p85"/>
          <p:cNvSpPr txBox="1">
            <a:spLocks noGrp="1"/>
          </p:cNvSpPr>
          <p:nvPr>
            <p:ph type="body" idx="1"/>
          </p:nvPr>
        </p:nvSpPr>
        <p:spPr>
          <a:xfrm>
            <a:off x="512075" y="1587450"/>
            <a:ext cx="7769100" cy="52887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4C2A19"/>
              </a:buClr>
              <a:buSzPts val="1100"/>
              <a:buFont typeface="Arial"/>
              <a:buNone/>
            </a:pPr>
            <a:r>
              <a:rPr lang="en" sz="2000"/>
              <a:t>Did you like the resources on this template? Get them for free at our other websites:</a:t>
            </a:r>
            <a:endParaRPr sz="20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rgbClr val="313131"/>
              </a:buClr>
              <a:buSzPts val="1100"/>
              <a:buFont typeface="Arial"/>
              <a:buNone/>
            </a:pPr>
            <a:r>
              <a:rPr lang="en" sz="3300">
                <a:latin typeface="Be Vietnam Pro Black"/>
                <a:ea typeface="Be Vietnam Pro Black"/>
                <a:cs typeface="Be Vietnam Pro Black"/>
                <a:sym typeface="Be Vietnam Pro Black"/>
              </a:rPr>
              <a:t>Vectors:</a:t>
            </a:r>
            <a:endParaRPr sz="3300">
              <a:latin typeface="Be Vietnam Pro Black"/>
              <a:ea typeface="Be Vietnam Pro Black"/>
              <a:cs typeface="Be Vietnam Pro Black"/>
              <a:sym typeface="Be Vietnam Pro Black"/>
            </a:endParaRPr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ctor"/>
              <a:buChar char="●"/>
            </a:pPr>
            <a:r>
              <a:rPr lang="en" sz="2000">
                <a:uFill>
                  <a:noFill/>
                </a:uFill>
                <a:hlinkClick r:id="rId3"/>
              </a:rPr>
              <a:t>Hand painted watercolor stains brush strokes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uFill>
                  <a:noFill/>
                </a:uFill>
                <a:hlinkClick r:id="rId4"/>
              </a:rPr>
              <a:t>Solid geometric shapes set</a:t>
            </a:r>
            <a:endParaRPr sz="20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3300">
                <a:latin typeface="Be Vietnam Pro Black"/>
                <a:ea typeface="Be Vietnam Pro Black"/>
                <a:cs typeface="Be Vietnam Pro Black"/>
                <a:sym typeface="Be Vietnam Pro Black"/>
              </a:rPr>
              <a:t>Photos:</a:t>
            </a:r>
            <a:endParaRPr sz="3300">
              <a:latin typeface="Be Vietnam Pro Black"/>
              <a:ea typeface="Be Vietnam Pro Black"/>
              <a:cs typeface="Be Vietnam Pro Black"/>
              <a:sym typeface="Be Vietnam Pro Black"/>
            </a:endParaRPr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SzPts val="2000"/>
              <a:buFont typeface="Actor"/>
              <a:buChar char="●"/>
            </a:pPr>
            <a:r>
              <a:rPr lang="en" sz="2000">
                <a:uFill>
                  <a:noFill/>
                </a:uFill>
                <a:hlinkClick r:id="rId5"/>
              </a:rPr>
              <a:t>Minimalistic geometrical figures with copy space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>
                <a:uFill>
                  <a:noFill/>
                </a:uFill>
                <a:hlinkClick r:id="rId6"/>
              </a:rPr>
              <a:t>Front view minimalistic geometrical figures 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>
                <a:uFill>
                  <a:noFill/>
                </a:uFill>
                <a:hlinkClick r:id="rId7"/>
              </a:rPr>
              <a:t>Student posing during group study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>
                <a:uFill>
                  <a:noFill/>
                </a:uFill>
                <a:hlinkClick r:id="rId8"/>
              </a:rPr>
              <a:t>Young student learning library</a:t>
            </a:r>
            <a:endParaRPr sz="2000"/>
          </a:p>
        </p:txBody>
      </p:sp>
      <p:sp>
        <p:nvSpPr>
          <p:cNvPr id="1086" name="Google Shape;1086;p85"/>
          <p:cNvSpPr txBox="1">
            <a:spLocks noGrp="1"/>
          </p:cNvSpPr>
          <p:nvPr>
            <p:ph type="title"/>
          </p:nvPr>
        </p:nvSpPr>
        <p:spPr>
          <a:xfrm>
            <a:off x="512075" y="520125"/>
            <a:ext cx="9692700" cy="7665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pic>
        <p:nvPicPr>
          <p:cNvPr id="1087" name="Google Shape;1087;p85"/>
          <p:cNvPicPr preferRelativeResize="0"/>
          <p:nvPr/>
        </p:nvPicPr>
        <p:blipFill rotWithShape="1">
          <a:blip r:embed="rId9">
            <a:alphaModFix/>
          </a:blip>
          <a:srcRect l="19799" t="12614" r="41620" b="18863"/>
          <a:stretch/>
        </p:blipFill>
        <p:spPr>
          <a:xfrm>
            <a:off x="7327000" y="3408875"/>
            <a:ext cx="2877773" cy="2874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5" name="Google Shape;415;p52"/>
          <p:cNvPicPr preferRelativeResize="0"/>
          <p:nvPr/>
        </p:nvPicPr>
        <p:blipFill rotWithShape="1">
          <a:blip r:embed="rId3">
            <a:alphaModFix/>
          </a:blip>
          <a:srcRect l="32677" t="4886" r="24081" b="12283"/>
          <a:stretch/>
        </p:blipFill>
        <p:spPr>
          <a:xfrm>
            <a:off x="7814200" y="-1797423"/>
            <a:ext cx="3826526" cy="4123100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52"/>
          <p:cNvSpPr txBox="1">
            <a:spLocks noGrp="1"/>
          </p:cNvSpPr>
          <p:nvPr>
            <p:ph type="body" idx="1"/>
          </p:nvPr>
        </p:nvSpPr>
        <p:spPr>
          <a:xfrm>
            <a:off x="647500" y="2753875"/>
            <a:ext cx="5060100" cy="29475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100"/>
              <a:buFont typeface="Arial"/>
              <a:buNone/>
            </a:pPr>
            <a:r>
              <a:rPr lang="en-US" sz="2800" dirty="0"/>
              <a:t>- View recipe, blog.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100"/>
              <a:buFont typeface="Arial"/>
              <a:buNone/>
            </a:pPr>
            <a:r>
              <a:rPr lang="en-US" sz="2800" dirty="0"/>
              <a:t>- View Store List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100"/>
              <a:buFont typeface="Arial"/>
              <a:buNone/>
            </a:pPr>
            <a:r>
              <a:rPr lang="en-US" sz="2800" dirty="0"/>
              <a:t>- Add Ingredient to cart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100"/>
              <a:buFont typeface="Arial"/>
              <a:buNone/>
            </a:pPr>
            <a:r>
              <a:rPr lang="en-US" sz="2800" dirty="0"/>
              <a:t>- CRUD cart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100"/>
              <a:buFont typeface="Arial"/>
              <a:buNone/>
            </a:pPr>
            <a:r>
              <a:rPr lang="en-US" sz="2800" dirty="0"/>
              <a:t>- Register/Login to User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100"/>
              <a:buFont typeface="Arial"/>
              <a:buNone/>
            </a:pPr>
            <a:r>
              <a:rPr lang="en-US" sz="2800" dirty="0"/>
              <a:t>- Register/Login to Store </a:t>
            </a:r>
          </a:p>
        </p:txBody>
      </p:sp>
      <p:sp>
        <p:nvSpPr>
          <p:cNvPr id="417" name="Google Shape;417;p52"/>
          <p:cNvSpPr txBox="1">
            <a:spLocks noGrp="1"/>
          </p:cNvSpPr>
          <p:nvPr>
            <p:ph type="title"/>
          </p:nvPr>
        </p:nvSpPr>
        <p:spPr>
          <a:xfrm>
            <a:off x="541258" y="791031"/>
            <a:ext cx="9377400" cy="17247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GUEST</a:t>
            </a:r>
          </a:p>
        </p:txBody>
      </p:sp>
      <p:pic>
        <p:nvPicPr>
          <p:cNvPr id="418" name="Google Shape;418;p52"/>
          <p:cNvPicPr preferRelativeResize="0"/>
          <p:nvPr/>
        </p:nvPicPr>
        <p:blipFill rotWithShape="1">
          <a:blip r:embed="rId4">
            <a:alphaModFix/>
          </a:blip>
          <a:srcRect l="40056" t="5755" r="15721" b="6908"/>
          <a:stretch/>
        </p:blipFill>
        <p:spPr>
          <a:xfrm rot="711756">
            <a:off x="8182910" y="2259676"/>
            <a:ext cx="4274351" cy="4748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p52"/>
          <p:cNvPicPr preferRelativeResize="0"/>
          <p:nvPr/>
        </p:nvPicPr>
        <p:blipFill rotWithShape="1">
          <a:blip r:embed="rId5">
            <a:alphaModFix/>
          </a:blip>
          <a:srcRect t="21577" r="8424" b="26566"/>
          <a:stretch/>
        </p:blipFill>
        <p:spPr>
          <a:xfrm rot="-371743" flipH="1">
            <a:off x="4531800" y="5290284"/>
            <a:ext cx="5861350" cy="1866977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p52"/>
          <p:cNvPicPr preferRelativeResize="0"/>
          <p:nvPr/>
        </p:nvPicPr>
        <p:blipFill rotWithShape="1">
          <a:blip r:embed="rId6">
            <a:alphaModFix amt="75000"/>
          </a:blip>
          <a:srcRect t="36563" b="44400"/>
          <a:stretch/>
        </p:blipFill>
        <p:spPr>
          <a:xfrm>
            <a:off x="-2089662" y="2244819"/>
            <a:ext cx="5060074" cy="54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Google Shape;421;p52"/>
          <p:cNvPicPr preferRelativeResize="0"/>
          <p:nvPr/>
        </p:nvPicPr>
        <p:blipFill rotWithShape="1">
          <a:blip r:embed="rId7">
            <a:alphaModFix/>
          </a:blip>
          <a:srcRect l="27060" t="6335" r="18990" b="3280"/>
          <a:stretch/>
        </p:blipFill>
        <p:spPr>
          <a:xfrm>
            <a:off x="6406501" y="3882575"/>
            <a:ext cx="3127675" cy="2947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76"/>
          <p:cNvSpPr txBox="1">
            <a:spLocks noGrp="1"/>
          </p:cNvSpPr>
          <p:nvPr>
            <p:ph type="title"/>
          </p:nvPr>
        </p:nvSpPr>
        <p:spPr>
          <a:xfrm>
            <a:off x="499556" y="349862"/>
            <a:ext cx="9692700" cy="9846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GUEST</a:t>
            </a:r>
            <a:endParaRPr dirty="0"/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005DCD8B-9174-0A64-AD92-5621CB2EB913}"/>
              </a:ext>
            </a:extLst>
          </p:cNvPr>
          <p:cNvSpPr txBox="1"/>
          <p:nvPr/>
        </p:nvSpPr>
        <p:spPr>
          <a:xfrm>
            <a:off x="579583" y="1134407"/>
            <a:ext cx="79571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View recipe, blog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D662879-3891-C5D2-8A17-A3CE260878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4057" y="1189594"/>
            <a:ext cx="7268226" cy="2522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6958F4E-FB4B-AACD-FC1D-BC8989CCA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21" y="4004672"/>
            <a:ext cx="8548949" cy="2885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Hình ảnh 10">
            <a:extLst>
              <a:ext uri="{FF2B5EF4-FFF2-40B4-BE49-F238E27FC236}">
                <a16:creationId xmlns:a16="http://schemas.microsoft.com/office/drawing/2014/main" id="{20FDF29B-1E10-92FB-5B57-04F41D1D26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530" y="1862715"/>
            <a:ext cx="10347955" cy="4183420"/>
          </a:xfrm>
          <a:prstGeom prst="rect">
            <a:avLst/>
          </a:prstGeom>
        </p:spPr>
      </p:pic>
      <p:pic>
        <p:nvPicPr>
          <p:cNvPr id="9" name="Hình ảnh 8">
            <a:extLst>
              <a:ext uri="{FF2B5EF4-FFF2-40B4-BE49-F238E27FC236}">
                <a16:creationId xmlns:a16="http://schemas.microsoft.com/office/drawing/2014/main" id="{529C9AEC-EA4D-CE99-0FBB-AC55135FD6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6320" y="1721269"/>
            <a:ext cx="10450129" cy="43248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76"/>
          <p:cNvSpPr txBox="1">
            <a:spLocks noGrp="1"/>
          </p:cNvSpPr>
          <p:nvPr>
            <p:ph type="title"/>
          </p:nvPr>
        </p:nvSpPr>
        <p:spPr>
          <a:xfrm>
            <a:off x="499556" y="349862"/>
            <a:ext cx="9692700" cy="9846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GUEST</a:t>
            </a:r>
            <a:endParaRPr dirty="0"/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005DCD8B-9174-0A64-AD92-5621CB2EB913}"/>
              </a:ext>
            </a:extLst>
          </p:cNvPr>
          <p:cNvSpPr txBox="1"/>
          <p:nvPr/>
        </p:nvSpPr>
        <p:spPr>
          <a:xfrm>
            <a:off x="652232" y="1134407"/>
            <a:ext cx="79571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100"/>
              <a:buFont typeface="Arial"/>
              <a:buNone/>
            </a:pPr>
            <a:r>
              <a:rPr lang="en-US" sz="2000" dirty="0"/>
              <a:t>View Store List</a:t>
            </a:r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91E0ED2A-305D-AE46-8DC6-C70087B387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555" y="1886345"/>
            <a:ext cx="10311301" cy="3932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104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76"/>
          <p:cNvSpPr txBox="1">
            <a:spLocks noGrp="1"/>
          </p:cNvSpPr>
          <p:nvPr>
            <p:ph type="title"/>
          </p:nvPr>
        </p:nvSpPr>
        <p:spPr>
          <a:xfrm>
            <a:off x="499556" y="349862"/>
            <a:ext cx="9692700" cy="9846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GUEST</a:t>
            </a:r>
            <a:endParaRPr dirty="0"/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005DCD8B-9174-0A64-AD92-5621CB2EB913}"/>
              </a:ext>
            </a:extLst>
          </p:cNvPr>
          <p:cNvSpPr txBox="1"/>
          <p:nvPr/>
        </p:nvSpPr>
        <p:spPr>
          <a:xfrm>
            <a:off x="579583" y="1134407"/>
            <a:ext cx="79571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Add Ingredient to cart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52C29336-408B-3837-65FE-FF712D5575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311" y="1698192"/>
            <a:ext cx="6540718" cy="485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1668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76"/>
          <p:cNvSpPr txBox="1">
            <a:spLocks noGrp="1"/>
          </p:cNvSpPr>
          <p:nvPr>
            <p:ph type="title"/>
          </p:nvPr>
        </p:nvSpPr>
        <p:spPr>
          <a:xfrm>
            <a:off x="499556" y="349862"/>
            <a:ext cx="9692700" cy="9846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GUEST</a:t>
            </a:r>
            <a:endParaRPr dirty="0"/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005DCD8B-9174-0A64-AD92-5621CB2EB913}"/>
              </a:ext>
            </a:extLst>
          </p:cNvPr>
          <p:cNvSpPr txBox="1"/>
          <p:nvPr/>
        </p:nvSpPr>
        <p:spPr>
          <a:xfrm>
            <a:off x="579583" y="1134407"/>
            <a:ext cx="79571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CRUD cart 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B0E5050-CABD-02A9-70FF-1E58A2238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013" y="1710602"/>
            <a:ext cx="9554243" cy="4138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0776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76"/>
          <p:cNvSpPr txBox="1">
            <a:spLocks noGrp="1"/>
          </p:cNvSpPr>
          <p:nvPr>
            <p:ph type="title"/>
          </p:nvPr>
        </p:nvSpPr>
        <p:spPr>
          <a:xfrm>
            <a:off x="499556" y="349862"/>
            <a:ext cx="9692700" cy="9846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GUEST</a:t>
            </a:r>
            <a:endParaRPr dirty="0"/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005DCD8B-9174-0A64-AD92-5621CB2EB913}"/>
              </a:ext>
            </a:extLst>
          </p:cNvPr>
          <p:cNvSpPr txBox="1"/>
          <p:nvPr/>
        </p:nvSpPr>
        <p:spPr>
          <a:xfrm>
            <a:off x="579583" y="1134407"/>
            <a:ext cx="79571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Register/Login to User and Store </a:t>
            </a:r>
          </a:p>
        </p:txBody>
      </p:sp>
      <p:pic>
        <p:nvPicPr>
          <p:cNvPr id="3074" name="Picture 2" descr="Không có mô tả.">
            <a:extLst>
              <a:ext uri="{FF2B5EF4-FFF2-40B4-BE49-F238E27FC236}">
                <a16:creationId xmlns:a16="http://schemas.microsoft.com/office/drawing/2014/main" id="{B4ED35B0-F36F-65E4-0E14-23B649240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475" y="1789113"/>
            <a:ext cx="4705350" cy="520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Không có mô tả.">
            <a:extLst>
              <a:ext uri="{FF2B5EF4-FFF2-40B4-BE49-F238E27FC236}">
                <a16:creationId xmlns:a16="http://schemas.microsoft.com/office/drawing/2014/main" id="{25640C38-FB79-497A-D472-EDEB3D6930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5687" y="-148901"/>
            <a:ext cx="3636385" cy="743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9227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5" name="Google Shape;415;p52"/>
          <p:cNvPicPr preferRelativeResize="0"/>
          <p:nvPr/>
        </p:nvPicPr>
        <p:blipFill rotWithShape="1">
          <a:blip r:embed="rId3">
            <a:alphaModFix/>
          </a:blip>
          <a:srcRect l="32677" t="4886" r="24081" b="12283"/>
          <a:stretch/>
        </p:blipFill>
        <p:spPr>
          <a:xfrm>
            <a:off x="7814200" y="-1797423"/>
            <a:ext cx="3826526" cy="4123100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52"/>
          <p:cNvSpPr txBox="1">
            <a:spLocks noGrp="1"/>
          </p:cNvSpPr>
          <p:nvPr>
            <p:ph type="body" idx="1"/>
          </p:nvPr>
        </p:nvSpPr>
        <p:spPr>
          <a:xfrm>
            <a:off x="647500" y="2753875"/>
            <a:ext cx="5060100" cy="29475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100"/>
              <a:buNone/>
            </a:pPr>
            <a:r>
              <a:rPr lang="en-US" sz="2800" dirty="0"/>
              <a:t>- CRUD Recipe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100"/>
              <a:buNone/>
            </a:pPr>
            <a:r>
              <a:rPr lang="en-US" sz="2800" dirty="0"/>
              <a:t>- Edit profile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100"/>
              <a:buNone/>
            </a:pPr>
            <a:r>
              <a:rPr lang="en-US" sz="2800" dirty="0"/>
              <a:t>- Comment, Rating recipe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100"/>
              <a:buNone/>
            </a:pPr>
            <a:r>
              <a:rPr lang="en-US" sz="2800" dirty="0"/>
              <a:t>- Edit cart and checkout</a:t>
            </a:r>
          </a:p>
        </p:txBody>
      </p:sp>
      <p:sp>
        <p:nvSpPr>
          <p:cNvPr id="417" name="Google Shape;417;p52"/>
          <p:cNvSpPr txBox="1">
            <a:spLocks noGrp="1"/>
          </p:cNvSpPr>
          <p:nvPr>
            <p:ph type="title"/>
          </p:nvPr>
        </p:nvSpPr>
        <p:spPr>
          <a:xfrm>
            <a:off x="541258" y="791031"/>
            <a:ext cx="9377400" cy="17247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100"/>
              <a:buFont typeface="Roboto"/>
              <a:buNone/>
              <a:tabLst/>
              <a:defRPr/>
            </a:pPr>
            <a:r>
              <a:rPr lang="en-US" dirty="0"/>
              <a:t>User</a:t>
            </a:r>
            <a:br>
              <a:rPr lang="en-US" dirty="0"/>
            </a:b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sym typeface="Roboto"/>
              </a:rPr>
              <a:t>CRUD Recipe</a:t>
            </a:r>
            <a:b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sym typeface="Roboto"/>
              </a:rPr>
            </a:br>
            <a:endParaRPr lang="en-US" dirty="0"/>
          </a:p>
        </p:txBody>
      </p:sp>
      <p:pic>
        <p:nvPicPr>
          <p:cNvPr id="418" name="Google Shape;418;p52"/>
          <p:cNvPicPr preferRelativeResize="0"/>
          <p:nvPr/>
        </p:nvPicPr>
        <p:blipFill rotWithShape="1">
          <a:blip r:embed="rId4">
            <a:alphaModFix/>
          </a:blip>
          <a:srcRect l="40056" t="5755" r="15721" b="6908"/>
          <a:stretch/>
        </p:blipFill>
        <p:spPr>
          <a:xfrm rot="711756">
            <a:off x="8182910" y="2259676"/>
            <a:ext cx="4274351" cy="4748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p52"/>
          <p:cNvPicPr preferRelativeResize="0"/>
          <p:nvPr/>
        </p:nvPicPr>
        <p:blipFill rotWithShape="1">
          <a:blip r:embed="rId5">
            <a:alphaModFix/>
          </a:blip>
          <a:srcRect t="21577" r="8424" b="26566"/>
          <a:stretch/>
        </p:blipFill>
        <p:spPr>
          <a:xfrm rot="-371743" flipH="1">
            <a:off x="4531800" y="5290284"/>
            <a:ext cx="5861350" cy="1866977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p52"/>
          <p:cNvPicPr preferRelativeResize="0"/>
          <p:nvPr/>
        </p:nvPicPr>
        <p:blipFill rotWithShape="1">
          <a:blip r:embed="rId6">
            <a:alphaModFix amt="75000"/>
          </a:blip>
          <a:srcRect t="36563" b="44400"/>
          <a:stretch/>
        </p:blipFill>
        <p:spPr>
          <a:xfrm>
            <a:off x="-2089662" y="2244819"/>
            <a:ext cx="5060074" cy="54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Google Shape;421;p52"/>
          <p:cNvPicPr preferRelativeResize="0"/>
          <p:nvPr/>
        </p:nvPicPr>
        <p:blipFill rotWithShape="1">
          <a:blip r:embed="rId7">
            <a:alphaModFix/>
          </a:blip>
          <a:srcRect l="27060" t="6335" r="18990" b="3280"/>
          <a:stretch/>
        </p:blipFill>
        <p:spPr>
          <a:xfrm>
            <a:off x="6406501" y="3882575"/>
            <a:ext cx="3127675" cy="29476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0588251"/>
      </p:ext>
    </p:extLst>
  </p:cSld>
  <p:clrMapOvr>
    <a:masterClrMapping/>
  </p:clrMapOvr>
</p:sld>
</file>

<file path=ppt/theme/theme1.xml><?xml version="1.0" encoding="utf-8"?>
<a:theme xmlns:a="http://schemas.openxmlformats.org/drawingml/2006/main" name="Technical Drawing Printable Sheets: Building 3D Geometric Shapes in High School by Slidesgo">
  <a:themeElements>
    <a:clrScheme name="Simple Light">
      <a:dk1>
        <a:srgbClr val="000000"/>
      </a:dk1>
      <a:lt1>
        <a:srgbClr val="F1ECE9"/>
      </a:lt1>
      <a:dk2>
        <a:srgbClr val="EE7453"/>
      </a:dk2>
      <a:lt2>
        <a:srgbClr val="FF4259"/>
      </a:lt2>
      <a:accent1>
        <a:srgbClr val="704D74"/>
      </a:accent1>
      <a:accent2>
        <a:srgbClr val="336072"/>
      </a:accent2>
      <a:accent3>
        <a:srgbClr val="488292"/>
      </a:accent3>
      <a:accent4>
        <a:srgbClr val="8AB6BE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292</Words>
  <Application>Microsoft Office PowerPoint</Application>
  <PresentationFormat>Tùy chỉnh</PresentationFormat>
  <Paragraphs>66</Paragraphs>
  <Slides>21</Slides>
  <Notes>21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7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21</vt:i4>
      </vt:variant>
    </vt:vector>
  </HeadingPairs>
  <TitlesOfParts>
    <vt:vector size="29" baseType="lpstr">
      <vt:lpstr>Roboto</vt:lpstr>
      <vt:lpstr>Actor</vt:lpstr>
      <vt:lpstr>Nunito</vt:lpstr>
      <vt:lpstr>Arial</vt:lpstr>
      <vt:lpstr>Didact Gothic</vt:lpstr>
      <vt:lpstr>Be Vietnam Pro Black</vt:lpstr>
      <vt:lpstr>Be Vietnam Pro ExtraBold</vt:lpstr>
      <vt:lpstr>Technical Drawing Printable Sheets: Building 3D Geometric Shapes in High School by Slidesgo</vt:lpstr>
      <vt:lpstr>BAKERY-RECIVE FUNCTIONAL</vt:lpstr>
      <vt:lpstr>USER TABLE</vt:lpstr>
      <vt:lpstr>GUEST</vt:lpstr>
      <vt:lpstr>GUEST</vt:lpstr>
      <vt:lpstr>GUEST</vt:lpstr>
      <vt:lpstr>GUEST</vt:lpstr>
      <vt:lpstr>GUEST</vt:lpstr>
      <vt:lpstr>GUEST</vt:lpstr>
      <vt:lpstr>User CRUD Recipe </vt:lpstr>
      <vt:lpstr>User CRUD Recipe</vt:lpstr>
      <vt:lpstr>User Edit profile </vt:lpstr>
      <vt:lpstr>User Comment, Rating recipe</vt:lpstr>
      <vt:lpstr>User Edit cart and checkout</vt:lpstr>
      <vt:lpstr>Cylinder</vt:lpstr>
      <vt:lpstr>Octahedron</vt:lpstr>
      <vt:lpstr>Cone</vt:lpstr>
      <vt:lpstr>Cube</vt:lpstr>
      <vt:lpstr>Pentagonal prism</vt:lpstr>
      <vt:lpstr>Thanks!</vt:lpstr>
      <vt:lpstr>Alternative resources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BAKERY-RECIVE FUNCTIONAL</dc:title>
  <dc:creator>denk</dc:creator>
  <cp:lastModifiedBy>thiên Trần</cp:lastModifiedBy>
  <cp:revision>6</cp:revision>
  <dcterms:modified xsi:type="dcterms:W3CDTF">2022-09-15T15:33:40Z</dcterms:modified>
</cp:coreProperties>
</file>