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0" r:id="rId6"/>
    <p:sldId id="274" r:id="rId7"/>
    <p:sldId id="277" r:id="rId8"/>
    <p:sldId id="278" r:id="rId9"/>
    <p:sldId id="281" r:id="rId10"/>
    <p:sldId id="282" r:id="rId11"/>
    <p:sldId id="283" r:id="rId12"/>
  </p:sldIdLst>
  <p:sldSz cx="12192000" cy="6858000"/>
  <p:notesSz cx="6742113" cy="9875838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AD1"/>
    <a:srgbClr val="370E60"/>
    <a:srgbClr val="500F87"/>
    <a:srgbClr val="251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-2746" y="10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3BB-CF2A-49AD-B729-29724DE4C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C806-5119-4404-8D95-FC0FF60C7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2986-CBD9-4FD8-98AD-48487529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55A8-5E48-4409-B3FE-B553555B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A162-CC66-4D21-B0E6-724192C3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238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988F-3E0E-4994-8CA9-59F0FDA0B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D613E-BCC2-4350-ABAE-9FDCF373C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64A2-3EAA-4A3E-A892-A83E37D2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1BBC-5A01-4123-B5FF-43D2C39B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201B-37B9-45AB-AEF7-817BDE7A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74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DC8EC-A920-41D2-8C0F-B42994286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11D7B-FD34-4039-A6DD-84E07BF2A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FBFF9-9749-4755-9ACA-ABC6B0E2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0F6B7-6EBB-440B-B513-C64BDC65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4A941-F403-4D72-9693-A34FE526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29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9B3D-1E72-491F-97C7-87D49DAE3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8F28-8AD5-44AA-8C11-B993B43E6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4068F-346F-4B9A-A635-ACE8CC09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2BBC-905C-4D46-BB5B-12A8F6E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C5FB4-6BD8-4D9A-9C1E-DED40E7C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842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6C9D-CB1B-4001-B3C4-9C16011D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96C4-612B-42A8-8FDB-660BB668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B0BC-5528-400A-8871-67DC2436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C362E-D439-4DB5-82FD-72269964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078D-81D9-4FA9-9DDA-8AC60873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754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4FB8-7FA1-420B-9AD6-9E5E21EA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0D59-DFBD-45F8-BC27-A3E00F126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3C4E6-9757-43B2-8E85-A85BD3B76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127F9-DEBC-43F7-91A2-0D218B80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35D07-709E-4CA5-B059-67B0F435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C315A-DCEC-480F-82A9-1A528897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687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A79F-F91A-4E10-BD8B-9B73F227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3656-F444-4DA0-A160-CAEA9C49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4B334-1E65-4B70-9915-C128B2EB6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633ED-B547-4A21-97E3-5952B798D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41009-7E17-457D-8A43-D5E3290AD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956B4-7AFF-4C46-931D-32A6F72F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86705-BB3E-4633-9F99-27B6F7AF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A3526-5A22-40CA-8038-DC0AA985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287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DCD7-55B0-4A90-9B4C-C0959481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DFF3B-E86B-4FE5-8EA1-2867724E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4F5FE-2FF4-4109-A05D-09D18EF2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1DB9B-BB65-42B2-A2C8-4F8041EA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802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954C3-7714-4C8C-B02D-7457D8F7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1F78D-D5BC-4C05-B31E-21432747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767F-5540-4D70-BD4D-8FAF97D5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593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C782-F44B-4F61-BEDB-F058F330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8FD5C-7961-44D7-A242-51C38E89B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7564A-794E-494E-B644-543DD951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67FC9-A9B2-4993-AA3E-C3FBE513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02F0-FAFA-4B57-8334-6D526AE9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77F85-21EA-4918-A108-EF104DC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CE2-30FA-4BF7-80B8-F3743455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83D24-C3FE-4C5D-85D9-0198CD5BA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5CE13-7764-4639-92CD-0AA5E985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7330F-191F-4F39-BFC1-14D5A8E0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12C57-C037-4C30-A227-DBE5D5D0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32A8C-D34E-4D76-AF27-54328890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29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6C7EB-0BBA-4E7C-A632-A2A4B3EB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ADBDE-0214-42FD-A72A-68AF16BA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1D611-FD83-408F-B8F5-23AC46047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5904A-5A1F-42FB-B23E-E640B3F06497}" type="datetimeFigureOut">
              <a:rPr lang="vi-VN" smtClean="0"/>
              <a:t>05/10/2022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B416-88B4-4665-8A63-B6FB445C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C7877-D977-4BAB-B157-DE2C9F98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AC942-9398-4532-9D73-FD2AA4F1E17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37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>
            <a:off x="4243346" y="-4525108"/>
            <a:ext cx="13387754" cy="128250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>
            <a:off x="-4712677" y="-1148862"/>
            <a:ext cx="13387754" cy="128250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1377805">
            <a:off x="8810085" y="-3417684"/>
            <a:ext cx="5749921" cy="5961240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gradFill>
                <a:gsLst>
                  <a:gs pos="1000">
                    <a:srgbClr val="AC3AD1"/>
                  </a:gs>
                  <a:gs pos="25160">
                    <a:srgbClr val="370E60"/>
                  </a:gs>
                  <a:gs pos="74000">
                    <a:srgbClr val="500F87"/>
                  </a:gs>
                  <a:gs pos="83000">
                    <a:srgbClr val="25133D"/>
                  </a:gs>
                  <a:gs pos="100000">
                    <a:srgbClr val="25133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gradFill>
                <a:gsLst>
                  <a:gs pos="1000">
                    <a:srgbClr val="AC3AD1"/>
                  </a:gs>
                  <a:gs pos="25160">
                    <a:srgbClr val="370E60"/>
                  </a:gs>
                  <a:gs pos="74000">
                    <a:srgbClr val="500F87"/>
                  </a:gs>
                  <a:gs pos="83000">
                    <a:srgbClr val="25133D"/>
                  </a:gs>
                  <a:gs pos="100000">
                    <a:srgbClr val="25133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20216468">
            <a:off x="-2971910" y="4193331"/>
            <a:ext cx="5943818" cy="5329337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gradFill>
                <a:gsLst>
                  <a:gs pos="1000">
                    <a:srgbClr val="AC3AD1"/>
                  </a:gs>
                  <a:gs pos="25160">
                    <a:srgbClr val="370E60"/>
                  </a:gs>
                  <a:gs pos="74000">
                    <a:srgbClr val="500F87"/>
                  </a:gs>
                  <a:gs pos="83000">
                    <a:srgbClr val="25133D"/>
                  </a:gs>
                  <a:gs pos="100000">
                    <a:srgbClr val="25133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gradFill>
                <a:gsLst>
                  <a:gs pos="1000">
                    <a:srgbClr val="AC3AD1"/>
                  </a:gs>
                  <a:gs pos="25160">
                    <a:srgbClr val="370E60"/>
                  </a:gs>
                  <a:gs pos="74000">
                    <a:srgbClr val="500F87"/>
                  </a:gs>
                  <a:gs pos="83000">
                    <a:srgbClr val="25133D"/>
                  </a:gs>
                  <a:gs pos="100000">
                    <a:srgbClr val="25133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B2B2A7-650F-4451-9AF3-0B4D08B54420}"/>
              </a:ext>
            </a:extLst>
          </p:cNvPr>
          <p:cNvSpPr txBox="1"/>
          <p:nvPr/>
        </p:nvSpPr>
        <p:spPr>
          <a:xfrm>
            <a:off x="1399636" y="2005952"/>
            <a:ext cx="8823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	IBSTPI's Instructor </a:t>
            </a:r>
            <a:r>
              <a:rPr lang="en-US" sz="4800" b="1" dirty="0" err="1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Compentencies</a:t>
            </a:r>
            <a:endParaRPr lang="vi-VN" sz="48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15331-271A-4A36-B652-BCC4D64D23F0}"/>
              </a:ext>
            </a:extLst>
          </p:cNvPr>
          <p:cNvSpPr txBox="1"/>
          <p:nvPr/>
        </p:nvSpPr>
        <p:spPr>
          <a:xfrm>
            <a:off x="1684116" y="3477880"/>
            <a:ext cx="882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  <a:endParaRPr lang="vi-VN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3BED7F-A668-499C-AB92-57537E6FA326}"/>
              </a:ext>
            </a:extLst>
          </p:cNvPr>
          <p:cNvGrpSpPr/>
          <p:nvPr/>
        </p:nvGrpSpPr>
        <p:grpSpPr>
          <a:xfrm>
            <a:off x="2174240" y="9091969"/>
            <a:ext cx="3761644" cy="1706880"/>
            <a:chOff x="2174240" y="2066329"/>
            <a:chExt cx="3761644" cy="17068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11ADC29-B0B4-4C80-8F66-F99949440353}"/>
                </a:ext>
              </a:extLst>
            </p:cNvPr>
            <p:cNvSpPr/>
            <p:nvPr/>
          </p:nvSpPr>
          <p:spPr>
            <a:xfrm>
              <a:off x="2174240" y="2066329"/>
              <a:ext cx="3761644" cy="1706880"/>
            </a:xfrm>
            <a:prstGeom prst="roundRect">
              <a:avLst/>
            </a:prstGeom>
            <a:solidFill>
              <a:srgbClr val="370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AC3AD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5BC853-11E2-4138-9CF4-D557B4778CFB}"/>
                </a:ext>
              </a:extLst>
            </p:cNvPr>
            <p:cNvSpPr/>
            <p:nvPr/>
          </p:nvSpPr>
          <p:spPr>
            <a:xfrm>
              <a:off x="2427750" y="2291904"/>
              <a:ext cx="1210020" cy="118304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4477" r="-24477"/>
              </a:stretch>
            </a:blipFill>
            <a:ln w="76200">
              <a:solidFill>
                <a:srgbClr val="AC3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C2DCB4-B61A-4781-8690-C89A7A84F09B}"/>
                </a:ext>
              </a:extLst>
            </p:cNvPr>
            <p:cNvSpPr txBox="1"/>
            <p:nvPr/>
          </p:nvSpPr>
          <p:spPr>
            <a:xfrm>
              <a:off x="3635479" y="2431636"/>
              <a:ext cx="216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0945A6-66B7-4170-9356-7CF401DC88E1}"/>
                </a:ext>
              </a:extLst>
            </p:cNvPr>
            <p:cNvSpPr txBox="1"/>
            <p:nvPr/>
          </p:nvSpPr>
          <p:spPr>
            <a:xfrm>
              <a:off x="3645639" y="2888043"/>
              <a:ext cx="216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  <a:endParaRPr lang="vi-V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89A596-C8FA-41D9-9BF6-97E53816FBDE}"/>
              </a:ext>
            </a:extLst>
          </p:cNvPr>
          <p:cNvGrpSpPr/>
          <p:nvPr/>
        </p:nvGrpSpPr>
        <p:grpSpPr>
          <a:xfrm>
            <a:off x="6746240" y="13095398"/>
            <a:ext cx="3761644" cy="1706880"/>
            <a:chOff x="6746240" y="2066329"/>
            <a:chExt cx="3761644" cy="170688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2B570F0-79C4-4237-AA61-9C38CDEC3469}"/>
                </a:ext>
              </a:extLst>
            </p:cNvPr>
            <p:cNvSpPr/>
            <p:nvPr/>
          </p:nvSpPr>
          <p:spPr>
            <a:xfrm>
              <a:off x="6746240" y="2066329"/>
              <a:ext cx="3761644" cy="1706880"/>
            </a:xfrm>
            <a:prstGeom prst="roundRect">
              <a:avLst/>
            </a:prstGeom>
            <a:solidFill>
              <a:srgbClr val="370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AC3AD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60F22B-63BA-4610-A370-679690AD8341}"/>
                </a:ext>
              </a:extLst>
            </p:cNvPr>
            <p:cNvSpPr/>
            <p:nvPr/>
          </p:nvSpPr>
          <p:spPr>
            <a:xfrm>
              <a:off x="7070870" y="2291904"/>
              <a:ext cx="1210020" cy="1183041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875" b="-4875"/>
              </a:stretch>
            </a:blipFill>
            <a:ln w="76200">
              <a:solidFill>
                <a:srgbClr val="AC3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250E7B-8943-47F8-8725-C5C0F2ADD0CE}"/>
                </a:ext>
              </a:extLst>
            </p:cNvPr>
            <p:cNvSpPr txBox="1"/>
            <p:nvPr/>
          </p:nvSpPr>
          <p:spPr>
            <a:xfrm>
              <a:off x="8261884" y="2431636"/>
              <a:ext cx="216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7957B8-0C4E-4EE9-B033-F042EA5E156B}"/>
                </a:ext>
              </a:extLst>
            </p:cNvPr>
            <p:cNvSpPr txBox="1"/>
            <p:nvPr/>
          </p:nvSpPr>
          <p:spPr>
            <a:xfrm>
              <a:off x="8272044" y="2888043"/>
              <a:ext cx="216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  <a:endParaRPr lang="vi-V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C8B519-5C05-42E4-94B7-86E5F34CDEF7}"/>
              </a:ext>
            </a:extLst>
          </p:cNvPr>
          <p:cNvGrpSpPr/>
          <p:nvPr/>
        </p:nvGrpSpPr>
        <p:grpSpPr>
          <a:xfrm>
            <a:off x="6746240" y="21488731"/>
            <a:ext cx="3761644" cy="1706880"/>
            <a:chOff x="6746240" y="4392969"/>
            <a:chExt cx="3761644" cy="170688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37B1E35-4B09-48F4-AECA-72BE2DFC5500}"/>
                </a:ext>
              </a:extLst>
            </p:cNvPr>
            <p:cNvSpPr/>
            <p:nvPr/>
          </p:nvSpPr>
          <p:spPr>
            <a:xfrm>
              <a:off x="6746240" y="4392969"/>
              <a:ext cx="3761644" cy="1706880"/>
            </a:xfrm>
            <a:prstGeom prst="roundRect">
              <a:avLst/>
            </a:prstGeom>
            <a:solidFill>
              <a:srgbClr val="370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AC3AD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9F4EC6-ECCC-4B45-B78A-6BFEF7CF9315}"/>
                </a:ext>
              </a:extLst>
            </p:cNvPr>
            <p:cNvSpPr/>
            <p:nvPr/>
          </p:nvSpPr>
          <p:spPr>
            <a:xfrm>
              <a:off x="7070870" y="4654888"/>
              <a:ext cx="1210020" cy="118304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927" b="-927"/>
              </a:stretch>
            </a:blipFill>
            <a:ln w="76200">
              <a:solidFill>
                <a:srgbClr val="AC3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DD6B11-3AE8-483F-8628-06E2A1AB1BB5}"/>
                </a:ext>
              </a:extLst>
            </p:cNvPr>
            <p:cNvSpPr txBox="1"/>
            <p:nvPr/>
          </p:nvSpPr>
          <p:spPr>
            <a:xfrm>
              <a:off x="8261884" y="4832212"/>
              <a:ext cx="216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1835CC-6052-45F8-9BE8-EA1294D17BE7}"/>
                </a:ext>
              </a:extLst>
            </p:cNvPr>
            <p:cNvSpPr txBox="1"/>
            <p:nvPr/>
          </p:nvSpPr>
          <p:spPr>
            <a:xfrm>
              <a:off x="8272044" y="5288619"/>
              <a:ext cx="216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  <a:endParaRPr lang="vi-V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4F2F70-8270-40B7-81F5-E94705563196}"/>
              </a:ext>
            </a:extLst>
          </p:cNvPr>
          <p:cNvGrpSpPr/>
          <p:nvPr/>
        </p:nvGrpSpPr>
        <p:grpSpPr>
          <a:xfrm>
            <a:off x="2174240" y="16342300"/>
            <a:ext cx="3761644" cy="1706880"/>
            <a:chOff x="2174240" y="4392969"/>
            <a:chExt cx="3761644" cy="170688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FA599CA-6EA1-45D2-8DC5-739E1BDC76A7}"/>
                </a:ext>
              </a:extLst>
            </p:cNvPr>
            <p:cNvSpPr/>
            <p:nvPr/>
          </p:nvSpPr>
          <p:spPr>
            <a:xfrm>
              <a:off x="2174240" y="4392969"/>
              <a:ext cx="3761644" cy="1706880"/>
            </a:xfrm>
            <a:prstGeom prst="roundRect">
              <a:avLst/>
            </a:prstGeom>
            <a:solidFill>
              <a:srgbClr val="370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AC3AD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F137261-BF4A-4C5B-B42E-0D4778D12E87}"/>
                </a:ext>
              </a:extLst>
            </p:cNvPr>
            <p:cNvSpPr/>
            <p:nvPr/>
          </p:nvSpPr>
          <p:spPr>
            <a:xfrm>
              <a:off x="2427750" y="4647987"/>
              <a:ext cx="1210020" cy="1183041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140" b="-1140"/>
              </a:stretch>
            </a:blipFill>
            <a:ln w="76200">
              <a:solidFill>
                <a:srgbClr val="AC3A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AA2E37-D2FA-410A-A440-A49910FAB374}"/>
                </a:ext>
              </a:extLst>
            </p:cNvPr>
            <p:cNvSpPr txBox="1"/>
            <p:nvPr/>
          </p:nvSpPr>
          <p:spPr>
            <a:xfrm>
              <a:off x="3688646" y="4832212"/>
              <a:ext cx="2165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A8DAAC-ED0F-4CC7-85B9-6BB3D89077B9}"/>
                </a:ext>
              </a:extLst>
            </p:cNvPr>
            <p:cNvSpPr txBox="1"/>
            <p:nvPr/>
          </p:nvSpPr>
          <p:spPr>
            <a:xfrm>
              <a:off x="3698806" y="5288619"/>
              <a:ext cx="216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Mã sinh viên</a:t>
              </a:r>
              <a:endParaRPr lang="vi-V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2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 rot="1827301">
            <a:off x="-6303679" y="-1629834"/>
            <a:ext cx="21361037" cy="21688921"/>
          </a:xfrm>
          <a:prstGeom prst="ellipse">
            <a:avLst/>
          </a:prstGeom>
          <a:gradFill>
            <a:gsLst>
              <a:gs pos="0">
                <a:srgbClr val="500F87"/>
              </a:gs>
              <a:gs pos="64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 rot="17214030">
            <a:off x="-372372" y="-14718470"/>
            <a:ext cx="24185523" cy="23287835"/>
          </a:xfrm>
          <a:prstGeom prst="ellipse">
            <a:avLst/>
          </a:prstGeom>
          <a:gradFill>
            <a:gsLst>
              <a:gs pos="35000">
                <a:srgbClr val="500F87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17527482">
            <a:off x="-5506422" y="7610938"/>
            <a:ext cx="5338509" cy="5223685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15337244">
            <a:off x="12409158" y="-5523642"/>
            <a:ext cx="5981189" cy="5458255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9" name="Hộp Văn bản 37">
            <a:extLst>
              <a:ext uri="{FF2B5EF4-FFF2-40B4-BE49-F238E27FC236}">
                <a16:creationId xmlns:a16="http://schemas.microsoft.com/office/drawing/2014/main" id="{D53975BE-0AD3-4642-AF9A-580409E22337}"/>
              </a:ext>
            </a:extLst>
          </p:cNvPr>
          <p:cNvSpPr txBox="1"/>
          <p:nvPr/>
        </p:nvSpPr>
        <p:spPr>
          <a:xfrm>
            <a:off x="339834" y="1345512"/>
            <a:ext cx="7947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teacher </a:t>
            </a:r>
          </a:p>
        </p:txBody>
      </p:sp>
      <p:sp>
        <p:nvSpPr>
          <p:cNvPr id="51" name="Hộp Văn bản 37">
            <a:extLst>
              <a:ext uri="{FF2B5EF4-FFF2-40B4-BE49-F238E27FC236}">
                <a16:creationId xmlns:a16="http://schemas.microsoft.com/office/drawing/2014/main" id="{BFDFA9CE-947E-4F95-B66E-CC186A8EE278}"/>
              </a:ext>
            </a:extLst>
          </p:cNvPr>
          <p:cNvSpPr txBox="1"/>
          <p:nvPr/>
        </p:nvSpPr>
        <p:spPr>
          <a:xfrm>
            <a:off x="348892" y="2047413"/>
            <a:ext cx="7947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Inspires</a:t>
            </a:r>
          </a:p>
          <a:p>
            <a:endParaRPr lang="vi-V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CBB861-B8C3-4BFD-A78F-A6DA3E956CCF}"/>
              </a:ext>
            </a:extLst>
          </p:cNvPr>
          <p:cNvSpPr/>
          <p:nvPr/>
        </p:nvSpPr>
        <p:spPr>
          <a:xfrm>
            <a:off x="-6268366" y="8486160"/>
            <a:ext cx="25348747" cy="15623517"/>
          </a:xfrm>
          <a:prstGeom prst="roundRect">
            <a:avLst>
              <a:gd name="adj" fmla="val 12570"/>
            </a:avLst>
          </a:prstGeom>
          <a:solidFill>
            <a:srgbClr val="AC3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ộp Văn bản 37">
            <a:extLst>
              <a:ext uri="{FF2B5EF4-FFF2-40B4-BE49-F238E27FC236}">
                <a16:creationId xmlns:a16="http://schemas.microsoft.com/office/drawing/2014/main" id="{559A4B0C-4DE0-4ED3-B5C7-A8490D372092}"/>
              </a:ext>
            </a:extLst>
          </p:cNvPr>
          <p:cNvSpPr txBox="1"/>
          <p:nvPr/>
        </p:nvSpPr>
        <p:spPr>
          <a:xfrm>
            <a:off x="518008" y="15275729"/>
            <a:ext cx="11202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  <a:endParaRPr lang="vi-VN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Hộp Văn bản 37">
            <a:extLst>
              <a:ext uri="{FF2B5EF4-FFF2-40B4-BE49-F238E27FC236}">
                <a16:creationId xmlns:a16="http://schemas.microsoft.com/office/drawing/2014/main" id="{5DB8E83A-7713-4249-89E1-6B0E65DFD2FE}"/>
              </a:ext>
            </a:extLst>
          </p:cNvPr>
          <p:cNvSpPr txBox="1"/>
          <p:nvPr/>
        </p:nvSpPr>
        <p:spPr>
          <a:xfrm>
            <a:off x="3310949" y="17206412"/>
            <a:ext cx="559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A person with blonde hair&#10;&#10;Description automatically generated with low confidence">
            <a:extLst>
              <a:ext uri="{FF2B5EF4-FFF2-40B4-BE49-F238E27FC236}">
                <a16:creationId xmlns:a16="http://schemas.microsoft.com/office/drawing/2014/main" id="{A8593202-E44D-4C92-86A8-9884BA2A4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515" y="12406908"/>
            <a:ext cx="1485368" cy="1491999"/>
          </a:xfrm>
          <a:prstGeom prst="ellipse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0F12F06-CA87-4FFC-8438-8058893ADD9B}"/>
              </a:ext>
            </a:extLst>
          </p:cNvPr>
          <p:cNvSpPr/>
          <p:nvPr/>
        </p:nvSpPr>
        <p:spPr>
          <a:xfrm>
            <a:off x="-4378507" y="-2995"/>
            <a:ext cx="9454798" cy="76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C58810-38F9-4B58-A006-1368B0B74858}"/>
              </a:ext>
            </a:extLst>
          </p:cNvPr>
          <p:cNvGrpSpPr/>
          <p:nvPr/>
        </p:nvGrpSpPr>
        <p:grpSpPr>
          <a:xfrm>
            <a:off x="4376840" y="-1183634"/>
            <a:ext cx="1054245" cy="1049239"/>
            <a:chOff x="3186326" y="215473"/>
            <a:chExt cx="1054245" cy="104923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FF0D9C-1664-40FF-80FE-3E32779D1130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4">
              <a:extLst>
                <a:ext uri="{FF2B5EF4-FFF2-40B4-BE49-F238E27FC236}">
                  <a16:creationId xmlns:a16="http://schemas.microsoft.com/office/drawing/2014/main" id="{AF8BFFB3-1C91-4444-9EDB-5248073A73E4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24E89-AA4F-4EAC-A466-36C9C670C67A}"/>
              </a:ext>
            </a:extLst>
          </p:cNvPr>
          <p:cNvGrpSpPr/>
          <p:nvPr/>
        </p:nvGrpSpPr>
        <p:grpSpPr>
          <a:xfrm>
            <a:off x="5592077" y="-1264958"/>
            <a:ext cx="1054245" cy="1049239"/>
            <a:chOff x="3186326" y="215473"/>
            <a:chExt cx="1054245" cy="104923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BC958A-D44C-4D1C-A2D8-0F3B7CD85929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Hộp Văn bản 14">
              <a:extLst>
                <a:ext uri="{FF2B5EF4-FFF2-40B4-BE49-F238E27FC236}">
                  <a16:creationId xmlns:a16="http://schemas.microsoft.com/office/drawing/2014/main" id="{5F3EC902-93E8-44D6-B5B3-110F16EB1CD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E8354-E958-482F-A068-83D4A8FF0607}"/>
              </a:ext>
            </a:extLst>
          </p:cNvPr>
          <p:cNvGrpSpPr/>
          <p:nvPr/>
        </p:nvGrpSpPr>
        <p:grpSpPr>
          <a:xfrm>
            <a:off x="6894773" y="-1225250"/>
            <a:ext cx="1054245" cy="1049239"/>
            <a:chOff x="3186326" y="215473"/>
            <a:chExt cx="1054245" cy="104923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C95AB0-6E02-4960-8815-D7003C99F4E2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4">
              <a:extLst>
                <a:ext uri="{FF2B5EF4-FFF2-40B4-BE49-F238E27FC236}">
                  <a16:creationId xmlns:a16="http://schemas.microsoft.com/office/drawing/2014/main" id="{80F3C071-6741-4172-9719-F947AB050F4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366D2D-8AF3-4C71-8AE0-4FEF40E12131}"/>
              </a:ext>
            </a:extLst>
          </p:cNvPr>
          <p:cNvGrpSpPr/>
          <p:nvPr/>
        </p:nvGrpSpPr>
        <p:grpSpPr>
          <a:xfrm>
            <a:off x="8206317" y="195002"/>
            <a:ext cx="1054245" cy="1049239"/>
            <a:chOff x="3186326" y="215473"/>
            <a:chExt cx="1054245" cy="104923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A0DFC0-D481-4461-9F8D-CBC3D767CE2B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Hộp Văn bản 14">
              <a:extLst>
                <a:ext uri="{FF2B5EF4-FFF2-40B4-BE49-F238E27FC236}">
                  <a16:creationId xmlns:a16="http://schemas.microsoft.com/office/drawing/2014/main" id="{8C34B824-EFE0-473C-98CA-4F193A6F181F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2F4739-E6CB-4ED4-A0D0-F90501F3B220}"/>
              </a:ext>
            </a:extLst>
          </p:cNvPr>
          <p:cNvGrpSpPr/>
          <p:nvPr/>
        </p:nvGrpSpPr>
        <p:grpSpPr>
          <a:xfrm>
            <a:off x="9672324" y="-1207078"/>
            <a:ext cx="1054245" cy="1049239"/>
            <a:chOff x="3186326" y="215473"/>
            <a:chExt cx="1054245" cy="10492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68602-3473-4CD3-BFD7-AA675E7CB77C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Hộp Văn bản 14">
              <a:extLst>
                <a:ext uri="{FF2B5EF4-FFF2-40B4-BE49-F238E27FC236}">
                  <a16:creationId xmlns:a16="http://schemas.microsoft.com/office/drawing/2014/main" id="{ABFAADBA-50D6-481B-A305-6BE1FE53A2A6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!! 1">
            <a:extLst>
              <a:ext uri="{FF2B5EF4-FFF2-40B4-BE49-F238E27FC236}">
                <a16:creationId xmlns:a16="http://schemas.microsoft.com/office/drawing/2014/main" id="{5EDD20B4-71CE-47D6-8985-CDCA6B6F3CD9}"/>
              </a:ext>
            </a:extLst>
          </p:cNvPr>
          <p:cNvSpPr/>
          <p:nvPr/>
        </p:nvSpPr>
        <p:spPr>
          <a:xfrm>
            <a:off x="5031852" y="-299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2202AFA1-AE2E-400F-B01A-67826EFDACF3}"/>
              </a:ext>
            </a:extLst>
          </p:cNvPr>
          <p:cNvSpPr txBox="1"/>
          <p:nvPr/>
        </p:nvSpPr>
        <p:spPr>
          <a:xfrm>
            <a:off x="578885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!! b">
            <a:extLst>
              <a:ext uri="{FF2B5EF4-FFF2-40B4-BE49-F238E27FC236}">
                <a16:creationId xmlns:a16="http://schemas.microsoft.com/office/drawing/2014/main" id="{2FEE93CA-D382-489C-9D00-D23DCC274C8D}"/>
              </a:ext>
            </a:extLst>
          </p:cNvPr>
          <p:cNvSpPr txBox="1"/>
          <p:nvPr/>
        </p:nvSpPr>
        <p:spPr>
          <a:xfrm>
            <a:off x="7101132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ộp Văn bản 14">
            <a:extLst>
              <a:ext uri="{FF2B5EF4-FFF2-40B4-BE49-F238E27FC236}">
                <a16:creationId xmlns:a16="http://schemas.microsoft.com/office/drawing/2014/main" id="{D34AC425-5B86-4839-BDD1-D8123D852B44}"/>
              </a:ext>
            </a:extLst>
          </p:cNvPr>
          <p:cNvSpPr txBox="1"/>
          <p:nvPr/>
        </p:nvSpPr>
        <p:spPr>
          <a:xfrm>
            <a:off x="9879795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Hộp Văn bản 14">
            <a:extLst>
              <a:ext uri="{FF2B5EF4-FFF2-40B4-BE49-F238E27FC236}">
                <a16:creationId xmlns:a16="http://schemas.microsoft.com/office/drawing/2014/main" id="{48D5A06D-4DC3-469E-BD91-6C228F17B3CE}"/>
              </a:ext>
            </a:extLst>
          </p:cNvPr>
          <p:cNvSpPr txBox="1"/>
          <p:nvPr/>
        </p:nvSpPr>
        <p:spPr>
          <a:xfrm>
            <a:off x="3334233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9B532DEB-F5B5-4D95-8670-895801E8004D}"/>
              </a:ext>
            </a:extLst>
          </p:cNvPr>
          <p:cNvSpPr txBox="1"/>
          <p:nvPr/>
        </p:nvSpPr>
        <p:spPr>
          <a:xfrm>
            <a:off x="907571" y="140376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ộp Văn bản 14">
            <a:extLst>
              <a:ext uri="{FF2B5EF4-FFF2-40B4-BE49-F238E27FC236}">
                <a16:creationId xmlns:a16="http://schemas.microsoft.com/office/drawing/2014/main" id="{261729EC-37F7-4A48-A9C3-9F334236131E}"/>
              </a:ext>
            </a:extLst>
          </p:cNvPr>
          <p:cNvSpPr txBox="1"/>
          <p:nvPr/>
        </p:nvSpPr>
        <p:spPr>
          <a:xfrm>
            <a:off x="458603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Hộp Văn bản 37">
            <a:extLst>
              <a:ext uri="{FF2B5EF4-FFF2-40B4-BE49-F238E27FC236}">
                <a16:creationId xmlns:a16="http://schemas.microsoft.com/office/drawing/2014/main" id="{DD69ECCA-D46C-A4DA-C90F-E046C5B0FEFC}"/>
              </a:ext>
            </a:extLst>
          </p:cNvPr>
          <p:cNvSpPr txBox="1"/>
          <p:nvPr/>
        </p:nvSpPr>
        <p:spPr>
          <a:xfrm>
            <a:off x="652788" y="2625664"/>
            <a:ext cx="79472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become their own teacher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can carry themselves without teacher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really love the subjects</a:t>
            </a:r>
          </a:p>
          <a:p>
            <a:pPr marL="285750" indent="-28575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really want to learn the subject</a:t>
            </a:r>
            <a:endParaRPr lang="vi-V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6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 rot="1827301">
            <a:off x="-6303679" y="-1629834"/>
            <a:ext cx="21361037" cy="21688921"/>
          </a:xfrm>
          <a:prstGeom prst="ellipse">
            <a:avLst/>
          </a:prstGeom>
          <a:gradFill>
            <a:gsLst>
              <a:gs pos="0">
                <a:srgbClr val="500F87"/>
              </a:gs>
              <a:gs pos="64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 rot="17214030">
            <a:off x="8758649" y="-7131116"/>
            <a:ext cx="24185523" cy="23287835"/>
          </a:xfrm>
          <a:prstGeom prst="ellipse">
            <a:avLst/>
          </a:prstGeom>
          <a:gradFill>
            <a:gsLst>
              <a:gs pos="35000">
                <a:srgbClr val="500F87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17527482">
            <a:off x="-5506422" y="7610938"/>
            <a:ext cx="5338509" cy="5223685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15337244">
            <a:off x="12409158" y="-5523642"/>
            <a:ext cx="5981189" cy="5458255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9" name="Hộp Văn bản 37">
            <a:extLst>
              <a:ext uri="{FF2B5EF4-FFF2-40B4-BE49-F238E27FC236}">
                <a16:creationId xmlns:a16="http://schemas.microsoft.com/office/drawing/2014/main" id="{D53975BE-0AD3-4642-AF9A-580409E22337}"/>
              </a:ext>
            </a:extLst>
          </p:cNvPr>
          <p:cNvSpPr txBox="1"/>
          <p:nvPr/>
        </p:nvSpPr>
        <p:spPr>
          <a:xfrm>
            <a:off x="339834" y="1345512"/>
            <a:ext cx="559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3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Hộp Văn bản 37">
            <a:extLst>
              <a:ext uri="{FF2B5EF4-FFF2-40B4-BE49-F238E27FC236}">
                <a16:creationId xmlns:a16="http://schemas.microsoft.com/office/drawing/2014/main" id="{BFDFA9CE-947E-4F95-B66E-CC186A8EE278}"/>
              </a:ext>
            </a:extLst>
          </p:cNvPr>
          <p:cNvSpPr txBox="1"/>
          <p:nvPr/>
        </p:nvSpPr>
        <p:spPr>
          <a:xfrm>
            <a:off x="339834" y="2164676"/>
            <a:ext cx="559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4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6B800D-729E-4555-AA0C-FB1BD52F48B0}"/>
              </a:ext>
            </a:extLst>
          </p:cNvPr>
          <p:cNvSpPr/>
          <p:nvPr/>
        </p:nvSpPr>
        <p:spPr>
          <a:xfrm>
            <a:off x="-3610708" y="-427446"/>
            <a:ext cx="19014831" cy="14338036"/>
          </a:xfrm>
          <a:prstGeom prst="roundRect">
            <a:avLst>
              <a:gd name="adj" fmla="val 12570"/>
            </a:avLst>
          </a:prstGeom>
          <a:solidFill>
            <a:srgbClr val="AC3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12F06-CA87-4FFC-8438-8058893ADD9B}"/>
              </a:ext>
            </a:extLst>
          </p:cNvPr>
          <p:cNvSpPr/>
          <p:nvPr/>
        </p:nvSpPr>
        <p:spPr>
          <a:xfrm>
            <a:off x="-2732587" y="-2995"/>
            <a:ext cx="9454798" cy="76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C58810-38F9-4B58-A006-1368B0B74858}"/>
              </a:ext>
            </a:extLst>
          </p:cNvPr>
          <p:cNvGrpSpPr/>
          <p:nvPr/>
        </p:nvGrpSpPr>
        <p:grpSpPr>
          <a:xfrm>
            <a:off x="4376840" y="-1183634"/>
            <a:ext cx="1054245" cy="1049239"/>
            <a:chOff x="3186326" y="215473"/>
            <a:chExt cx="1054245" cy="104923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FF0D9C-1664-40FF-80FE-3E32779D1130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4">
              <a:extLst>
                <a:ext uri="{FF2B5EF4-FFF2-40B4-BE49-F238E27FC236}">
                  <a16:creationId xmlns:a16="http://schemas.microsoft.com/office/drawing/2014/main" id="{AF8BFFB3-1C91-4444-9EDB-5248073A73E4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24E89-AA4F-4EAC-A466-36C9C670C67A}"/>
              </a:ext>
            </a:extLst>
          </p:cNvPr>
          <p:cNvGrpSpPr/>
          <p:nvPr/>
        </p:nvGrpSpPr>
        <p:grpSpPr>
          <a:xfrm>
            <a:off x="5592077" y="-1264958"/>
            <a:ext cx="1054245" cy="1049239"/>
            <a:chOff x="3186326" y="215473"/>
            <a:chExt cx="1054245" cy="104923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BC958A-D44C-4D1C-A2D8-0F3B7CD85929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Hộp Văn bản 14">
              <a:extLst>
                <a:ext uri="{FF2B5EF4-FFF2-40B4-BE49-F238E27FC236}">
                  <a16:creationId xmlns:a16="http://schemas.microsoft.com/office/drawing/2014/main" id="{5F3EC902-93E8-44D6-B5B3-110F16EB1CD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E8354-E958-482F-A068-83D4A8FF0607}"/>
              </a:ext>
            </a:extLst>
          </p:cNvPr>
          <p:cNvGrpSpPr/>
          <p:nvPr/>
        </p:nvGrpSpPr>
        <p:grpSpPr>
          <a:xfrm>
            <a:off x="6894773" y="-1225250"/>
            <a:ext cx="1054245" cy="1049239"/>
            <a:chOff x="3186326" y="215473"/>
            <a:chExt cx="1054245" cy="104923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C95AB0-6E02-4960-8815-D7003C99F4E2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4">
              <a:extLst>
                <a:ext uri="{FF2B5EF4-FFF2-40B4-BE49-F238E27FC236}">
                  <a16:creationId xmlns:a16="http://schemas.microsoft.com/office/drawing/2014/main" id="{80F3C071-6741-4172-9719-F947AB050F4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366D2D-8AF3-4C71-8AE0-4FEF40E12131}"/>
              </a:ext>
            </a:extLst>
          </p:cNvPr>
          <p:cNvGrpSpPr/>
          <p:nvPr/>
        </p:nvGrpSpPr>
        <p:grpSpPr>
          <a:xfrm>
            <a:off x="8206317" y="-1237558"/>
            <a:ext cx="1054245" cy="1049239"/>
            <a:chOff x="3186326" y="215473"/>
            <a:chExt cx="1054245" cy="104923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A0DFC0-D481-4461-9F8D-CBC3D767CE2B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Hộp Văn bản 14">
              <a:extLst>
                <a:ext uri="{FF2B5EF4-FFF2-40B4-BE49-F238E27FC236}">
                  <a16:creationId xmlns:a16="http://schemas.microsoft.com/office/drawing/2014/main" id="{8C34B824-EFE0-473C-98CA-4F193A6F181F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2F4739-E6CB-4ED4-A0D0-F90501F3B220}"/>
              </a:ext>
            </a:extLst>
          </p:cNvPr>
          <p:cNvGrpSpPr/>
          <p:nvPr/>
        </p:nvGrpSpPr>
        <p:grpSpPr>
          <a:xfrm>
            <a:off x="9672324" y="217862"/>
            <a:ext cx="1054245" cy="1049239"/>
            <a:chOff x="3186326" y="215473"/>
            <a:chExt cx="1054245" cy="10492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68602-3473-4CD3-BFD7-AA675E7CB77C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Hộp Văn bản 14">
              <a:extLst>
                <a:ext uri="{FF2B5EF4-FFF2-40B4-BE49-F238E27FC236}">
                  <a16:creationId xmlns:a16="http://schemas.microsoft.com/office/drawing/2014/main" id="{ABFAADBA-50D6-481B-A305-6BE1FE53A2A6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!! 1">
            <a:extLst>
              <a:ext uri="{FF2B5EF4-FFF2-40B4-BE49-F238E27FC236}">
                <a16:creationId xmlns:a16="http://schemas.microsoft.com/office/drawing/2014/main" id="{5EDD20B4-71CE-47D6-8985-CDCA6B6F3CD9}"/>
              </a:ext>
            </a:extLst>
          </p:cNvPr>
          <p:cNvSpPr/>
          <p:nvPr/>
        </p:nvSpPr>
        <p:spPr>
          <a:xfrm>
            <a:off x="6487272" y="-299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2202AFA1-AE2E-400F-B01A-67826EFDACF3}"/>
              </a:ext>
            </a:extLst>
          </p:cNvPr>
          <p:cNvSpPr txBox="1"/>
          <p:nvPr/>
        </p:nvSpPr>
        <p:spPr>
          <a:xfrm>
            <a:off x="578885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!! b">
            <a:extLst>
              <a:ext uri="{FF2B5EF4-FFF2-40B4-BE49-F238E27FC236}">
                <a16:creationId xmlns:a16="http://schemas.microsoft.com/office/drawing/2014/main" id="{2FEE93CA-D382-489C-9D00-D23DCC274C8D}"/>
              </a:ext>
            </a:extLst>
          </p:cNvPr>
          <p:cNvSpPr txBox="1"/>
          <p:nvPr/>
        </p:nvSpPr>
        <p:spPr>
          <a:xfrm>
            <a:off x="7101132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ộp Văn bản 14">
            <a:extLst>
              <a:ext uri="{FF2B5EF4-FFF2-40B4-BE49-F238E27FC236}">
                <a16:creationId xmlns:a16="http://schemas.microsoft.com/office/drawing/2014/main" id="{D34AC425-5B86-4839-BDD1-D8123D852B44}"/>
              </a:ext>
            </a:extLst>
          </p:cNvPr>
          <p:cNvSpPr txBox="1"/>
          <p:nvPr/>
        </p:nvSpPr>
        <p:spPr>
          <a:xfrm>
            <a:off x="8413786" y="139260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Hộp Văn bản 14">
            <a:extLst>
              <a:ext uri="{FF2B5EF4-FFF2-40B4-BE49-F238E27FC236}">
                <a16:creationId xmlns:a16="http://schemas.microsoft.com/office/drawing/2014/main" id="{48D5A06D-4DC3-469E-BD91-6C228F17B3CE}"/>
              </a:ext>
            </a:extLst>
          </p:cNvPr>
          <p:cNvSpPr txBox="1"/>
          <p:nvPr/>
        </p:nvSpPr>
        <p:spPr>
          <a:xfrm>
            <a:off x="3334233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9B532DEB-F5B5-4D95-8670-895801E8004D}"/>
              </a:ext>
            </a:extLst>
          </p:cNvPr>
          <p:cNvSpPr txBox="1"/>
          <p:nvPr/>
        </p:nvSpPr>
        <p:spPr>
          <a:xfrm>
            <a:off x="907571" y="140376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ộp Văn bản 14">
            <a:extLst>
              <a:ext uri="{FF2B5EF4-FFF2-40B4-BE49-F238E27FC236}">
                <a16:creationId xmlns:a16="http://schemas.microsoft.com/office/drawing/2014/main" id="{261729EC-37F7-4A48-A9C3-9F334236131E}"/>
              </a:ext>
            </a:extLst>
          </p:cNvPr>
          <p:cNvSpPr txBox="1"/>
          <p:nvPr/>
        </p:nvSpPr>
        <p:spPr>
          <a:xfrm>
            <a:off x="458603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7">
            <a:extLst>
              <a:ext uri="{FF2B5EF4-FFF2-40B4-BE49-F238E27FC236}">
                <a16:creationId xmlns:a16="http://schemas.microsoft.com/office/drawing/2014/main" id="{76BABF40-D76A-4E85-9DA2-0815B872D33E}"/>
              </a:ext>
            </a:extLst>
          </p:cNvPr>
          <p:cNvSpPr txBox="1"/>
          <p:nvPr/>
        </p:nvSpPr>
        <p:spPr>
          <a:xfrm>
            <a:off x="518008" y="3979361"/>
            <a:ext cx="11202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  <a:endParaRPr lang="vi-VN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Hộp Văn bản 37">
            <a:extLst>
              <a:ext uri="{FF2B5EF4-FFF2-40B4-BE49-F238E27FC236}">
                <a16:creationId xmlns:a16="http://schemas.microsoft.com/office/drawing/2014/main" id="{3C329AA6-6A6F-4288-84B1-AC4BB962EDAC}"/>
              </a:ext>
            </a:extLst>
          </p:cNvPr>
          <p:cNvSpPr txBox="1"/>
          <p:nvPr/>
        </p:nvSpPr>
        <p:spPr>
          <a:xfrm>
            <a:off x="3310949" y="4629884"/>
            <a:ext cx="559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3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19423609-298A-FC0E-F77B-00EF54FCA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78" y="1914507"/>
            <a:ext cx="2175888" cy="17987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31592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56360B2-1839-416B-AB8C-C4817915E1F0}"/>
              </a:ext>
            </a:extLst>
          </p:cNvPr>
          <p:cNvGrpSpPr/>
          <p:nvPr/>
        </p:nvGrpSpPr>
        <p:grpSpPr>
          <a:xfrm>
            <a:off x="3186326" y="-2129141"/>
            <a:ext cx="1054245" cy="1049239"/>
            <a:chOff x="3186326" y="215473"/>
            <a:chExt cx="1054245" cy="1049239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B33234-A929-4226-AB0C-5370A56B57A4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48" name="Hộp Văn bản 14">
              <a:extLst>
                <a:ext uri="{FF2B5EF4-FFF2-40B4-BE49-F238E27FC236}">
                  <a16:creationId xmlns:a16="http://schemas.microsoft.com/office/drawing/2014/main" id="{C4F58B8B-7AF9-4D7A-9E53-681EBEE4BF89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>
            <a:off x="15026640" y="-4525107"/>
            <a:ext cx="2628314" cy="1507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>
            <a:off x="-4712677" y="8808720"/>
            <a:ext cx="1865625" cy="28674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12391268">
            <a:off x="-3636988" y="3868864"/>
            <a:ext cx="5594057" cy="6136336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gradFill>
                <a:gsLst>
                  <a:gs pos="1000">
                    <a:srgbClr val="AC3AD1"/>
                  </a:gs>
                  <a:gs pos="25160">
                    <a:srgbClr val="370E60"/>
                  </a:gs>
                  <a:gs pos="74000">
                    <a:srgbClr val="500F87"/>
                  </a:gs>
                  <a:gs pos="83000">
                    <a:srgbClr val="25133D"/>
                  </a:gs>
                  <a:gs pos="100000">
                    <a:srgbClr val="25133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gradFill>
                <a:gsLst>
                  <a:gs pos="1000">
                    <a:srgbClr val="AC3AD1"/>
                  </a:gs>
                  <a:gs pos="25160">
                    <a:srgbClr val="370E60"/>
                  </a:gs>
                  <a:gs pos="74000">
                    <a:srgbClr val="500F87"/>
                  </a:gs>
                  <a:gs pos="83000">
                    <a:srgbClr val="25133D"/>
                  </a:gs>
                  <a:gs pos="100000">
                    <a:srgbClr val="25133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B2B2A7-650F-4451-9AF3-0B4D08B54420}"/>
              </a:ext>
            </a:extLst>
          </p:cNvPr>
          <p:cNvSpPr txBox="1"/>
          <p:nvPr/>
        </p:nvSpPr>
        <p:spPr>
          <a:xfrm>
            <a:off x="1602361" y="534804"/>
            <a:ext cx="8823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IBSTPI's Instructor </a:t>
            </a:r>
            <a:r>
              <a:rPr lang="en-US" sz="4000" b="1" dirty="0" err="1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Compentencies</a:t>
            </a:r>
            <a:endParaRPr lang="vi-VN" sz="4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56F72D-F1DE-4024-A181-62338F6ADF34}"/>
              </a:ext>
            </a:extLst>
          </p:cNvPr>
          <p:cNvSpPr txBox="1"/>
          <p:nvPr/>
        </p:nvSpPr>
        <p:spPr>
          <a:xfrm>
            <a:off x="1684116" y="1400104"/>
            <a:ext cx="8823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Group member</a:t>
            </a:r>
            <a:endParaRPr lang="vi-VN" sz="20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E0E8D8-60EC-4708-A469-898909491023}"/>
              </a:ext>
            </a:extLst>
          </p:cNvPr>
          <p:cNvGrpSpPr/>
          <p:nvPr/>
        </p:nvGrpSpPr>
        <p:grpSpPr>
          <a:xfrm>
            <a:off x="2174240" y="2066329"/>
            <a:ext cx="3813767" cy="1706880"/>
            <a:chOff x="2174240" y="2066329"/>
            <a:chExt cx="3813767" cy="170688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24638AD-BF6E-4606-806E-47F1F12C0116}"/>
                </a:ext>
              </a:extLst>
            </p:cNvPr>
            <p:cNvSpPr/>
            <p:nvPr/>
          </p:nvSpPr>
          <p:spPr>
            <a:xfrm>
              <a:off x="2174240" y="2066329"/>
              <a:ext cx="3761644" cy="1706880"/>
            </a:xfrm>
            <a:prstGeom prst="roundRect">
              <a:avLst/>
            </a:prstGeom>
            <a:solidFill>
              <a:srgbClr val="370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AC3AD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7BA0CA-D367-4EE8-81D3-CAE0F3F07177}"/>
                </a:ext>
              </a:extLst>
            </p:cNvPr>
            <p:cNvSpPr txBox="1"/>
            <p:nvPr/>
          </p:nvSpPr>
          <p:spPr>
            <a:xfrm>
              <a:off x="2713803" y="2448365"/>
              <a:ext cx="3274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Trần Minh 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Thiện</a:t>
              </a:r>
              <a:endParaRPr lang="vi-V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2C7A6C1-0FD4-4630-8990-71B359A740DA}"/>
                </a:ext>
              </a:extLst>
            </p:cNvPr>
            <p:cNvSpPr txBox="1"/>
            <p:nvPr/>
          </p:nvSpPr>
          <p:spPr>
            <a:xfrm>
              <a:off x="3267964" y="2968956"/>
              <a:ext cx="216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SE160413</a:t>
              </a:r>
              <a:endParaRPr lang="vi-V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2726AD5-2AC7-473A-86C7-23CBC7493192}"/>
              </a:ext>
            </a:extLst>
          </p:cNvPr>
          <p:cNvGrpSpPr/>
          <p:nvPr/>
        </p:nvGrpSpPr>
        <p:grpSpPr>
          <a:xfrm>
            <a:off x="6252549" y="2065301"/>
            <a:ext cx="3761644" cy="1706880"/>
            <a:chOff x="6746240" y="2066329"/>
            <a:chExt cx="3761644" cy="170688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A2C6F25-929B-4C0F-B2ED-445E188DE3D1}"/>
                </a:ext>
              </a:extLst>
            </p:cNvPr>
            <p:cNvSpPr/>
            <p:nvPr/>
          </p:nvSpPr>
          <p:spPr>
            <a:xfrm>
              <a:off x="6746240" y="2066329"/>
              <a:ext cx="3761644" cy="1706880"/>
            </a:xfrm>
            <a:prstGeom prst="roundRect">
              <a:avLst/>
            </a:prstGeom>
            <a:solidFill>
              <a:srgbClr val="370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AC3AD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F669F7-21DC-44E2-A377-9273DF379A3C}"/>
                </a:ext>
              </a:extLst>
            </p:cNvPr>
            <p:cNvSpPr txBox="1"/>
            <p:nvPr/>
          </p:nvSpPr>
          <p:spPr>
            <a:xfrm>
              <a:off x="7421896" y="2401735"/>
              <a:ext cx="300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Quách</a:t>
              </a:r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Đại</a:t>
              </a:r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Lợi</a:t>
              </a:r>
              <a:endPara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D3D292-82BC-47A3-9205-94B979F8CA17}"/>
                </a:ext>
              </a:extLst>
            </p:cNvPr>
            <p:cNvSpPr txBox="1"/>
            <p:nvPr/>
          </p:nvSpPr>
          <p:spPr>
            <a:xfrm>
              <a:off x="8033566" y="2972154"/>
              <a:ext cx="216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SE140970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C9D931-11DD-473F-9F45-0D0F228FC343}"/>
              </a:ext>
            </a:extLst>
          </p:cNvPr>
          <p:cNvGrpSpPr/>
          <p:nvPr/>
        </p:nvGrpSpPr>
        <p:grpSpPr>
          <a:xfrm>
            <a:off x="4258512" y="4112568"/>
            <a:ext cx="3761644" cy="1706880"/>
            <a:chOff x="2174240" y="4392969"/>
            <a:chExt cx="3761644" cy="17068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F66D1A6-9BB1-401D-B0D0-FEB89851B7B5}"/>
                </a:ext>
              </a:extLst>
            </p:cNvPr>
            <p:cNvSpPr/>
            <p:nvPr/>
          </p:nvSpPr>
          <p:spPr>
            <a:xfrm>
              <a:off x="2174240" y="4392969"/>
              <a:ext cx="3761644" cy="1706880"/>
            </a:xfrm>
            <a:prstGeom prst="roundRect">
              <a:avLst/>
            </a:prstGeom>
            <a:solidFill>
              <a:srgbClr val="370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AC3AD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E60E28-CEF4-4724-8BC5-F288A96F9649}"/>
                </a:ext>
              </a:extLst>
            </p:cNvPr>
            <p:cNvSpPr txBox="1"/>
            <p:nvPr/>
          </p:nvSpPr>
          <p:spPr>
            <a:xfrm>
              <a:off x="2724566" y="4764030"/>
              <a:ext cx="2946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Trần Quang Vinh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108AAA-114B-429E-A7C2-C6A540123006}"/>
                </a:ext>
              </a:extLst>
            </p:cNvPr>
            <p:cNvSpPr txBox="1"/>
            <p:nvPr/>
          </p:nvSpPr>
          <p:spPr>
            <a:xfrm>
              <a:off x="3494349" y="5345715"/>
              <a:ext cx="21658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SE161455</a:t>
              </a:r>
            </a:p>
          </p:txBody>
        </p:sp>
      </p:grp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9094727">
            <a:off x="9589121" y="-4895965"/>
            <a:ext cx="5749921" cy="5961240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gradFill>
                <a:gsLst>
                  <a:gs pos="1000">
                    <a:srgbClr val="AC3AD1"/>
                  </a:gs>
                  <a:gs pos="25160">
                    <a:srgbClr val="370E60"/>
                  </a:gs>
                  <a:gs pos="74000">
                    <a:srgbClr val="500F87"/>
                  </a:gs>
                  <a:gs pos="83000">
                    <a:srgbClr val="25133D"/>
                  </a:gs>
                  <a:gs pos="100000">
                    <a:srgbClr val="25133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gradFill>
                <a:gsLst>
                  <a:gs pos="1000">
                    <a:srgbClr val="AC3AD1"/>
                  </a:gs>
                  <a:gs pos="25160">
                    <a:srgbClr val="370E60"/>
                  </a:gs>
                  <a:gs pos="74000">
                    <a:srgbClr val="500F87"/>
                  </a:gs>
                  <a:gs pos="83000">
                    <a:srgbClr val="25133D"/>
                  </a:gs>
                  <a:gs pos="100000">
                    <a:srgbClr val="25133D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D980D26-6241-465F-845F-7601CF7D1A13}"/>
              </a:ext>
            </a:extLst>
          </p:cNvPr>
          <p:cNvSpPr txBox="1"/>
          <p:nvPr/>
        </p:nvSpPr>
        <p:spPr>
          <a:xfrm>
            <a:off x="213360" y="7194704"/>
            <a:ext cx="882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NỘI DUNG BÀI HỌC</a:t>
            </a:r>
            <a:endParaRPr lang="vi-VN" sz="4800" b="1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!! 1">
            <a:extLst>
              <a:ext uri="{FF2B5EF4-FFF2-40B4-BE49-F238E27FC236}">
                <a16:creationId xmlns:a16="http://schemas.microsoft.com/office/drawing/2014/main" id="{EAE12DC0-7CA6-48BC-838D-34AE034FADB3}"/>
              </a:ext>
            </a:extLst>
          </p:cNvPr>
          <p:cNvSpPr/>
          <p:nvPr/>
        </p:nvSpPr>
        <p:spPr>
          <a:xfrm>
            <a:off x="-1036" y="-75991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37" name="Hình Bầu dục 1">
            <a:extLst>
              <a:ext uri="{FF2B5EF4-FFF2-40B4-BE49-F238E27FC236}">
                <a16:creationId xmlns:a16="http://schemas.microsoft.com/office/drawing/2014/main" id="{2D52F344-8632-427A-B2EF-E69AA2B00EEF}"/>
              </a:ext>
            </a:extLst>
          </p:cNvPr>
          <p:cNvSpPr/>
          <p:nvPr/>
        </p:nvSpPr>
        <p:spPr>
          <a:xfrm>
            <a:off x="295713" y="-965031"/>
            <a:ext cx="583895" cy="55920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3464133F-B500-439D-8179-B5F83B2DB63B}"/>
              </a:ext>
            </a:extLst>
          </p:cNvPr>
          <p:cNvSpPr txBox="1"/>
          <p:nvPr/>
        </p:nvSpPr>
        <p:spPr>
          <a:xfrm>
            <a:off x="907571" y="-916264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14">
            <a:extLst>
              <a:ext uri="{FF2B5EF4-FFF2-40B4-BE49-F238E27FC236}">
                <a16:creationId xmlns:a16="http://schemas.microsoft.com/office/drawing/2014/main" id="{47ADB861-1749-4797-A395-30C4DCD7BDED}"/>
              </a:ext>
            </a:extLst>
          </p:cNvPr>
          <p:cNvSpPr txBox="1"/>
          <p:nvPr/>
        </p:nvSpPr>
        <p:spPr>
          <a:xfrm>
            <a:off x="4584311" y="-1778614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Hộp Văn bản 14">
            <a:extLst>
              <a:ext uri="{FF2B5EF4-FFF2-40B4-BE49-F238E27FC236}">
                <a16:creationId xmlns:a16="http://schemas.microsoft.com/office/drawing/2014/main" id="{E58170A8-603C-462D-B016-4A2ED657744D}"/>
              </a:ext>
            </a:extLst>
          </p:cNvPr>
          <p:cNvSpPr txBox="1"/>
          <p:nvPr/>
        </p:nvSpPr>
        <p:spPr>
          <a:xfrm>
            <a:off x="5811226" y="-2109975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ộp Văn bản 14">
            <a:extLst>
              <a:ext uri="{FF2B5EF4-FFF2-40B4-BE49-F238E27FC236}">
                <a16:creationId xmlns:a16="http://schemas.microsoft.com/office/drawing/2014/main" id="{AF910EB0-5C8E-4ABF-89B7-A56C938879DE}"/>
              </a:ext>
            </a:extLst>
          </p:cNvPr>
          <p:cNvSpPr txBox="1"/>
          <p:nvPr/>
        </p:nvSpPr>
        <p:spPr>
          <a:xfrm>
            <a:off x="7102244" y="-2522651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Hộp Văn bản 14">
            <a:extLst>
              <a:ext uri="{FF2B5EF4-FFF2-40B4-BE49-F238E27FC236}">
                <a16:creationId xmlns:a16="http://schemas.microsoft.com/office/drawing/2014/main" id="{2D0F1D87-D3D2-462F-A141-FA2D94279296}"/>
              </a:ext>
            </a:extLst>
          </p:cNvPr>
          <p:cNvSpPr txBox="1"/>
          <p:nvPr/>
        </p:nvSpPr>
        <p:spPr>
          <a:xfrm>
            <a:off x="8413788" y="-3011267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160E7ECD-B892-4041-8EFA-B723F2BFB625}"/>
              </a:ext>
            </a:extLst>
          </p:cNvPr>
          <p:cNvSpPr txBox="1"/>
          <p:nvPr/>
        </p:nvSpPr>
        <p:spPr>
          <a:xfrm>
            <a:off x="9879795" y="-3508503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8DE876-0363-4C57-BCFF-702D39606781}"/>
              </a:ext>
            </a:extLst>
          </p:cNvPr>
          <p:cNvGrpSpPr/>
          <p:nvPr/>
        </p:nvGrpSpPr>
        <p:grpSpPr>
          <a:xfrm>
            <a:off x="13365104" y="1335952"/>
            <a:ext cx="4135895" cy="4874478"/>
            <a:chOff x="7362886" y="1335952"/>
            <a:chExt cx="4135895" cy="487447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D3F9E37-E750-404D-AF5B-D960480884D6}"/>
                </a:ext>
              </a:extLst>
            </p:cNvPr>
            <p:cNvSpPr/>
            <p:nvPr/>
          </p:nvSpPr>
          <p:spPr>
            <a:xfrm>
              <a:off x="7362886" y="1335952"/>
              <a:ext cx="4135895" cy="4874478"/>
            </a:xfrm>
            <a:prstGeom prst="roundRect">
              <a:avLst>
                <a:gd name="adj" fmla="val 13719"/>
              </a:avLst>
            </a:prstGeom>
            <a:solidFill>
              <a:srgbClr val="AC3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2103653-46CC-416E-9E0E-A46950F484B6}"/>
                </a:ext>
              </a:extLst>
            </p:cNvPr>
            <p:cNvSpPr/>
            <p:nvPr/>
          </p:nvSpPr>
          <p:spPr>
            <a:xfrm>
              <a:off x="7738409" y="1732443"/>
              <a:ext cx="3404995" cy="3944633"/>
            </a:xfrm>
            <a:prstGeom prst="roundRect">
              <a:avLst>
                <a:gd name="adj" fmla="val 12639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8248" r="-824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3FD25EB-9069-4C34-AAE6-7A8943F384BB}"/>
              </a:ext>
            </a:extLst>
          </p:cNvPr>
          <p:cNvSpPr txBox="1"/>
          <p:nvPr/>
        </p:nvSpPr>
        <p:spPr>
          <a:xfrm>
            <a:off x="485377" y="9585732"/>
            <a:ext cx="625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bài học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55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 rot="16868358">
            <a:off x="-17065453" y="-6168853"/>
            <a:ext cx="24808429" cy="24322008"/>
          </a:xfrm>
          <a:prstGeom prst="ellipse">
            <a:avLst/>
          </a:prstGeom>
          <a:gradFill>
            <a:gsLst>
              <a:gs pos="0">
                <a:srgbClr val="500F87"/>
              </a:gs>
              <a:gs pos="64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>
            <a:off x="5526634" y="-6136667"/>
            <a:ext cx="20403902" cy="19131333"/>
          </a:xfrm>
          <a:prstGeom prst="ellipse">
            <a:avLst/>
          </a:prstGeom>
          <a:gradFill>
            <a:gsLst>
              <a:gs pos="35000">
                <a:srgbClr val="500F87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8303DD-69F2-4B94-98EE-8A99F8062E9D}"/>
              </a:ext>
            </a:extLst>
          </p:cNvPr>
          <p:cNvGrpSpPr/>
          <p:nvPr/>
        </p:nvGrpSpPr>
        <p:grpSpPr>
          <a:xfrm>
            <a:off x="3186326" y="215473"/>
            <a:ext cx="1054245" cy="1049239"/>
            <a:chOff x="3186326" y="215473"/>
            <a:chExt cx="1054245" cy="104923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049D29-FF9B-4CA2-AF88-751357DCE5FA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Hộp Văn bản 14">
              <a:extLst>
                <a:ext uri="{FF2B5EF4-FFF2-40B4-BE49-F238E27FC236}">
                  <a16:creationId xmlns:a16="http://schemas.microsoft.com/office/drawing/2014/main" id="{59BB7ABA-1CEF-4A76-B072-E1F2AC237C92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5400000">
            <a:off x="-3636988" y="3868864"/>
            <a:ext cx="5594057" cy="6136336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5400000">
            <a:off x="8919171" y="-3884757"/>
            <a:ext cx="6776588" cy="6936529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0D14080-3249-4EF1-8B70-A5BF86B8154D}"/>
              </a:ext>
            </a:extLst>
          </p:cNvPr>
          <p:cNvSpPr txBox="1"/>
          <p:nvPr/>
        </p:nvSpPr>
        <p:spPr>
          <a:xfrm>
            <a:off x="511517" y="1316945"/>
            <a:ext cx="882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Question 13</a:t>
            </a:r>
            <a:endParaRPr lang="vi-VN" sz="4800" b="1" dirty="0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C58810-38F9-4B58-A006-1368B0B74858}"/>
              </a:ext>
            </a:extLst>
          </p:cNvPr>
          <p:cNvGrpSpPr/>
          <p:nvPr/>
        </p:nvGrpSpPr>
        <p:grpSpPr>
          <a:xfrm>
            <a:off x="4376840" y="-1207078"/>
            <a:ext cx="1054245" cy="1049239"/>
            <a:chOff x="3186326" y="215473"/>
            <a:chExt cx="1054245" cy="104923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FF0D9C-1664-40FF-80FE-3E32779D1130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4">
              <a:extLst>
                <a:ext uri="{FF2B5EF4-FFF2-40B4-BE49-F238E27FC236}">
                  <a16:creationId xmlns:a16="http://schemas.microsoft.com/office/drawing/2014/main" id="{AF8BFFB3-1C91-4444-9EDB-5248073A73E4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24E89-AA4F-4EAC-A466-36C9C670C67A}"/>
              </a:ext>
            </a:extLst>
          </p:cNvPr>
          <p:cNvGrpSpPr/>
          <p:nvPr/>
        </p:nvGrpSpPr>
        <p:grpSpPr>
          <a:xfrm>
            <a:off x="5592077" y="-1207078"/>
            <a:ext cx="1054245" cy="1049239"/>
            <a:chOff x="3186326" y="215473"/>
            <a:chExt cx="1054245" cy="104923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BC958A-D44C-4D1C-A2D8-0F3B7CD85929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Hộp Văn bản 14">
              <a:extLst>
                <a:ext uri="{FF2B5EF4-FFF2-40B4-BE49-F238E27FC236}">
                  <a16:creationId xmlns:a16="http://schemas.microsoft.com/office/drawing/2014/main" id="{5F3EC902-93E8-44D6-B5B3-110F16EB1CD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E8354-E958-482F-A068-83D4A8FF0607}"/>
              </a:ext>
            </a:extLst>
          </p:cNvPr>
          <p:cNvGrpSpPr/>
          <p:nvPr/>
        </p:nvGrpSpPr>
        <p:grpSpPr>
          <a:xfrm>
            <a:off x="6894773" y="-1207078"/>
            <a:ext cx="1054245" cy="1049239"/>
            <a:chOff x="3186326" y="215473"/>
            <a:chExt cx="1054245" cy="104923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C95AB0-6E02-4960-8815-D7003C99F4E2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4">
              <a:extLst>
                <a:ext uri="{FF2B5EF4-FFF2-40B4-BE49-F238E27FC236}">
                  <a16:creationId xmlns:a16="http://schemas.microsoft.com/office/drawing/2014/main" id="{80F3C071-6741-4172-9719-F947AB050F4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366D2D-8AF3-4C71-8AE0-4FEF40E12131}"/>
              </a:ext>
            </a:extLst>
          </p:cNvPr>
          <p:cNvGrpSpPr/>
          <p:nvPr/>
        </p:nvGrpSpPr>
        <p:grpSpPr>
          <a:xfrm>
            <a:off x="8206317" y="-1207078"/>
            <a:ext cx="1054245" cy="1049239"/>
            <a:chOff x="3186326" y="215473"/>
            <a:chExt cx="1054245" cy="104923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A0DFC0-D481-4461-9F8D-CBC3D767CE2B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Hộp Văn bản 14">
              <a:extLst>
                <a:ext uri="{FF2B5EF4-FFF2-40B4-BE49-F238E27FC236}">
                  <a16:creationId xmlns:a16="http://schemas.microsoft.com/office/drawing/2014/main" id="{8C34B824-EFE0-473C-98CA-4F193A6F181F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2F4739-E6CB-4ED4-A0D0-F90501F3B220}"/>
              </a:ext>
            </a:extLst>
          </p:cNvPr>
          <p:cNvGrpSpPr/>
          <p:nvPr/>
        </p:nvGrpSpPr>
        <p:grpSpPr>
          <a:xfrm>
            <a:off x="9672324" y="-1207078"/>
            <a:ext cx="1054245" cy="1049239"/>
            <a:chOff x="3186326" y="215473"/>
            <a:chExt cx="1054245" cy="10492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68602-3473-4CD3-BFD7-AA675E7CB77C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Hộp Văn bản 14">
              <a:extLst>
                <a:ext uri="{FF2B5EF4-FFF2-40B4-BE49-F238E27FC236}">
                  <a16:creationId xmlns:a16="http://schemas.microsoft.com/office/drawing/2014/main" id="{ABFAADBA-50D6-481B-A305-6BE1FE53A2A6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!! 1">
            <a:extLst>
              <a:ext uri="{FF2B5EF4-FFF2-40B4-BE49-F238E27FC236}">
                <a16:creationId xmlns:a16="http://schemas.microsoft.com/office/drawing/2014/main" id="{5EDD20B4-71CE-47D6-8985-CDCA6B6F3CD9}"/>
              </a:ext>
            </a:extLst>
          </p:cNvPr>
          <p:cNvSpPr/>
          <p:nvPr/>
        </p:nvSpPr>
        <p:spPr>
          <a:xfrm>
            <a:off x="-1036" y="-299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9B532DEB-F5B5-4D95-8670-895801E8004D}"/>
              </a:ext>
            </a:extLst>
          </p:cNvPr>
          <p:cNvSpPr txBox="1"/>
          <p:nvPr/>
        </p:nvSpPr>
        <p:spPr>
          <a:xfrm>
            <a:off x="907571" y="140376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ộp Văn bản 14">
            <a:extLst>
              <a:ext uri="{FF2B5EF4-FFF2-40B4-BE49-F238E27FC236}">
                <a16:creationId xmlns:a16="http://schemas.microsoft.com/office/drawing/2014/main" id="{6ADD9ABF-C31E-415D-9799-6E9DA6D76646}"/>
              </a:ext>
            </a:extLst>
          </p:cNvPr>
          <p:cNvSpPr txBox="1"/>
          <p:nvPr/>
        </p:nvSpPr>
        <p:spPr>
          <a:xfrm>
            <a:off x="4584311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Hộp Văn bản 14">
            <a:extLst>
              <a:ext uri="{FF2B5EF4-FFF2-40B4-BE49-F238E27FC236}">
                <a16:creationId xmlns:a16="http://schemas.microsoft.com/office/drawing/2014/main" id="{224CD313-1002-400B-AFF1-355A6EE1DB65}"/>
              </a:ext>
            </a:extLst>
          </p:cNvPr>
          <p:cNvSpPr txBox="1"/>
          <p:nvPr/>
        </p:nvSpPr>
        <p:spPr>
          <a:xfrm>
            <a:off x="5811226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2202AFA1-AE2E-400F-B01A-67826EFDACF3}"/>
              </a:ext>
            </a:extLst>
          </p:cNvPr>
          <p:cNvSpPr txBox="1"/>
          <p:nvPr/>
        </p:nvSpPr>
        <p:spPr>
          <a:xfrm>
            <a:off x="710224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ộp Văn bản 14">
            <a:extLst>
              <a:ext uri="{FF2B5EF4-FFF2-40B4-BE49-F238E27FC236}">
                <a16:creationId xmlns:a16="http://schemas.microsoft.com/office/drawing/2014/main" id="{2FEE93CA-D382-489C-9D00-D23DCC274C8D}"/>
              </a:ext>
            </a:extLst>
          </p:cNvPr>
          <p:cNvSpPr txBox="1"/>
          <p:nvPr/>
        </p:nvSpPr>
        <p:spPr>
          <a:xfrm>
            <a:off x="841378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ộp Văn bản 14">
            <a:extLst>
              <a:ext uri="{FF2B5EF4-FFF2-40B4-BE49-F238E27FC236}">
                <a16:creationId xmlns:a16="http://schemas.microsoft.com/office/drawing/2014/main" id="{D34AC425-5B86-4839-BDD1-D8123D852B44}"/>
              </a:ext>
            </a:extLst>
          </p:cNvPr>
          <p:cNvSpPr txBox="1"/>
          <p:nvPr/>
        </p:nvSpPr>
        <p:spPr>
          <a:xfrm>
            <a:off x="9879795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A8A747B-6C27-4755-97D3-7BC65F57CA22}"/>
              </a:ext>
            </a:extLst>
          </p:cNvPr>
          <p:cNvSpPr/>
          <p:nvPr/>
        </p:nvSpPr>
        <p:spPr>
          <a:xfrm>
            <a:off x="7328192" y="1072127"/>
            <a:ext cx="4135895" cy="4874478"/>
          </a:xfrm>
          <a:prstGeom prst="roundRect">
            <a:avLst>
              <a:gd name="adj" fmla="val 13719"/>
            </a:avLst>
          </a:prstGeom>
          <a:solidFill>
            <a:srgbClr val="AC3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A153A8-A339-48E6-B84D-859C7779A934}"/>
              </a:ext>
            </a:extLst>
          </p:cNvPr>
          <p:cNvSpPr txBox="1"/>
          <p:nvPr/>
        </p:nvSpPr>
        <p:spPr>
          <a:xfrm>
            <a:off x="1237660" y="2206331"/>
            <a:ext cx="6312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“...The good teacher explains; the great teacher inspires.” ; How do you understand this statement? From there, show how to provide positive reinforcement and motivational incentives.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57B927A-FE63-4283-B72C-A8F62F3645DB}"/>
              </a:ext>
            </a:extLst>
          </p:cNvPr>
          <p:cNvSpPr/>
          <p:nvPr/>
        </p:nvSpPr>
        <p:spPr>
          <a:xfrm>
            <a:off x="13098489" y="1099092"/>
            <a:ext cx="7454633" cy="10946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7533AEE-26B2-4F8B-A9B2-9197F2947744}"/>
              </a:ext>
            </a:extLst>
          </p:cNvPr>
          <p:cNvSpPr/>
          <p:nvPr/>
        </p:nvSpPr>
        <p:spPr>
          <a:xfrm>
            <a:off x="16968934" y="2454245"/>
            <a:ext cx="7454633" cy="10946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4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068C200-9647-48CC-AC80-641FA9E9A59F}"/>
              </a:ext>
            </a:extLst>
          </p:cNvPr>
          <p:cNvSpPr/>
          <p:nvPr/>
        </p:nvSpPr>
        <p:spPr>
          <a:xfrm>
            <a:off x="20202050" y="3855506"/>
            <a:ext cx="7454633" cy="10946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4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E27D5E2-0BA5-4364-A726-634536F2BC93}"/>
              </a:ext>
            </a:extLst>
          </p:cNvPr>
          <p:cNvSpPr/>
          <p:nvPr/>
        </p:nvSpPr>
        <p:spPr>
          <a:xfrm>
            <a:off x="22013374" y="5203834"/>
            <a:ext cx="7454633" cy="10946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4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40F5C5AA-789F-DD0E-B411-A882E6BCE8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197" y="1458289"/>
            <a:ext cx="3038956" cy="4051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77">
            <a:extLst>
              <a:ext uri="{FF2B5EF4-FFF2-40B4-BE49-F238E27FC236}">
                <a16:creationId xmlns:a16="http://schemas.microsoft.com/office/drawing/2014/main" id="{AEF3BC46-0872-CD94-EB82-81747DB12BBF}"/>
              </a:ext>
            </a:extLst>
          </p:cNvPr>
          <p:cNvSpPr txBox="1"/>
          <p:nvPr/>
        </p:nvSpPr>
        <p:spPr>
          <a:xfrm>
            <a:off x="6178791" y="5441584"/>
            <a:ext cx="631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William Arthur Ward</a:t>
            </a:r>
          </a:p>
        </p:txBody>
      </p:sp>
    </p:spTree>
    <p:extLst>
      <p:ext uri="{BB962C8B-B14F-4D97-AF65-F5344CB8AC3E}">
        <p14:creationId xmlns:p14="http://schemas.microsoft.com/office/powerpoint/2010/main" val="69596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 rot="18164383">
            <a:off x="-9472776" y="-6713050"/>
            <a:ext cx="24808429" cy="24322008"/>
          </a:xfrm>
          <a:prstGeom prst="ellipse">
            <a:avLst/>
          </a:prstGeom>
          <a:gradFill>
            <a:gsLst>
              <a:gs pos="0">
                <a:srgbClr val="500F87"/>
              </a:gs>
              <a:gs pos="64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 rot="6590064">
            <a:off x="-529627" y="-14294060"/>
            <a:ext cx="20403902" cy="19131333"/>
          </a:xfrm>
          <a:prstGeom prst="ellipse">
            <a:avLst/>
          </a:prstGeom>
          <a:gradFill>
            <a:gsLst>
              <a:gs pos="35000">
                <a:srgbClr val="500F87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13981722">
            <a:off x="-2346165" y="3194748"/>
            <a:ext cx="5594057" cy="6136336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13457971">
            <a:off x="6741800" y="-3471261"/>
            <a:ext cx="6776588" cy="6936529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12F06-CA87-4FFC-8438-8058893ADD9B}"/>
              </a:ext>
            </a:extLst>
          </p:cNvPr>
          <p:cNvSpPr/>
          <p:nvPr/>
        </p:nvSpPr>
        <p:spPr>
          <a:xfrm>
            <a:off x="-8243581" y="-2995"/>
            <a:ext cx="9454798" cy="76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8303DD-69F2-4B94-98EE-8A99F8062E9D}"/>
              </a:ext>
            </a:extLst>
          </p:cNvPr>
          <p:cNvGrpSpPr/>
          <p:nvPr/>
        </p:nvGrpSpPr>
        <p:grpSpPr>
          <a:xfrm>
            <a:off x="3186326" y="-1613326"/>
            <a:ext cx="1054245" cy="1049239"/>
            <a:chOff x="3186326" y="215473"/>
            <a:chExt cx="1054245" cy="104923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7049D29-FF9B-4CA2-AF88-751357DCE5FA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9" name="Hộp Văn bản 14">
              <a:extLst>
                <a:ext uri="{FF2B5EF4-FFF2-40B4-BE49-F238E27FC236}">
                  <a16:creationId xmlns:a16="http://schemas.microsoft.com/office/drawing/2014/main" id="{59BB7ABA-1CEF-4A76-B072-E1F2AC237C92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C58810-38F9-4B58-A006-1368B0B74858}"/>
              </a:ext>
            </a:extLst>
          </p:cNvPr>
          <p:cNvGrpSpPr/>
          <p:nvPr/>
        </p:nvGrpSpPr>
        <p:grpSpPr>
          <a:xfrm>
            <a:off x="4376840" y="199688"/>
            <a:ext cx="1054245" cy="1049239"/>
            <a:chOff x="3186326" y="215473"/>
            <a:chExt cx="1054245" cy="104923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FF0D9C-1664-40FF-80FE-3E32779D1130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4">
              <a:extLst>
                <a:ext uri="{FF2B5EF4-FFF2-40B4-BE49-F238E27FC236}">
                  <a16:creationId xmlns:a16="http://schemas.microsoft.com/office/drawing/2014/main" id="{AF8BFFB3-1C91-4444-9EDB-5248073A73E4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24E89-AA4F-4EAC-A466-36C9C670C67A}"/>
              </a:ext>
            </a:extLst>
          </p:cNvPr>
          <p:cNvGrpSpPr/>
          <p:nvPr/>
        </p:nvGrpSpPr>
        <p:grpSpPr>
          <a:xfrm>
            <a:off x="5592077" y="-1207078"/>
            <a:ext cx="1054245" cy="1049239"/>
            <a:chOff x="3186326" y="215473"/>
            <a:chExt cx="1054245" cy="104923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BC958A-D44C-4D1C-A2D8-0F3B7CD85929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Hộp Văn bản 14">
              <a:extLst>
                <a:ext uri="{FF2B5EF4-FFF2-40B4-BE49-F238E27FC236}">
                  <a16:creationId xmlns:a16="http://schemas.microsoft.com/office/drawing/2014/main" id="{5F3EC902-93E8-44D6-B5B3-110F16EB1CD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E8354-E958-482F-A068-83D4A8FF0607}"/>
              </a:ext>
            </a:extLst>
          </p:cNvPr>
          <p:cNvGrpSpPr/>
          <p:nvPr/>
        </p:nvGrpSpPr>
        <p:grpSpPr>
          <a:xfrm>
            <a:off x="6894773" y="-1207078"/>
            <a:ext cx="1054245" cy="1049239"/>
            <a:chOff x="3186326" y="215473"/>
            <a:chExt cx="1054245" cy="104923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C95AB0-6E02-4960-8815-D7003C99F4E2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4">
              <a:extLst>
                <a:ext uri="{FF2B5EF4-FFF2-40B4-BE49-F238E27FC236}">
                  <a16:creationId xmlns:a16="http://schemas.microsoft.com/office/drawing/2014/main" id="{80F3C071-6741-4172-9719-F947AB050F4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366D2D-8AF3-4C71-8AE0-4FEF40E12131}"/>
              </a:ext>
            </a:extLst>
          </p:cNvPr>
          <p:cNvGrpSpPr/>
          <p:nvPr/>
        </p:nvGrpSpPr>
        <p:grpSpPr>
          <a:xfrm>
            <a:off x="8206317" y="-1207078"/>
            <a:ext cx="1054245" cy="1049239"/>
            <a:chOff x="3186326" y="215473"/>
            <a:chExt cx="1054245" cy="104923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A0DFC0-D481-4461-9F8D-CBC3D767CE2B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Hộp Văn bản 14">
              <a:extLst>
                <a:ext uri="{FF2B5EF4-FFF2-40B4-BE49-F238E27FC236}">
                  <a16:creationId xmlns:a16="http://schemas.microsoft.com/office/drawing/2014/main" id="{8C34B824-EFE0-473C-98CA-4F193A6F181F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2F4739-E6CB-4ED4-A0D0-F90501F3B220}"/>
              </a:ext>
            </a:extLst>
          </p:cNvPr>
          <p:cNvGrpSpPr/>
          <p:nvPr/>
        </p:nvGrpSpPr>
        <p:grpSpPr>
          <a:xfrm>
            <a:off x="9672324" y="-1207078"/>
            <a:ext cx="1054245" cy="1049239"/>
            <a:chOff x="3186326" y="215473"/>
            <a:chExt cx="1054245" cy="10492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68602-3473-4CD3-BFD7-AA675E7CB77C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Hộp Văn bản 14">
              <a:extLst>
                <a:ext uri="{FF2B5EF4-FFF2-40B4-BE49-F238E27FC236}">
                  <a16:creationId xmlns:a16="http://schemas.microsoft.com/office/drawing/2014/main" id="{ABFAADBA-50D6-481B-A305-6BE1FE53A2A6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!! 1">
            <a:extLst>
              <a:ext uri="{FF2B5EF4-FFF2-40B4-BE49-F238E27FC236}">
                <a16:creationId xmlns:a16="http://schemas.microsoft.com/office/drawing/2014/main" id="{5EDD20B4-71CE-47D6-8985-CDCA6B6F3CD9}"/>
              </a:ext>
            </a:extLst>
          </p:cNvPr>
          <p:cNvSpPr/>
          <p:nvPr/>
        </p:nvSpPr>
        <p:spPr>
          <a:xfrm>
            <a:off x="1194718" y="-299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43" name="Hộp Văn bản 14">
            <a:extLst>
              <a:ext uri="{FF2B5EF4-FFF2-40B4-BE49-F238E27FC236}">
                <a16:creationId xmlns:a16="http://schemas.microsoft.com/office/drawing/2014/main" id="{224CD313-1002-400B-AFF1-355A6EE1DB65}"/>
              </a:ext>
            </a:extLst>
          </p:cNvPr>
          <p:cNvSpPr txBox="1"/>
          <p:nvPr/>
        </p:nvSpPr>
        <p:spPr>
          <a:xfrm>
            <a:off x="5811226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2202AFA1-AE2E-400F-B01A-67826EFDACF3}"/>
              </a:ext>
            </a:extLst>
          </p:cNvPr>
          <p:cNvSpPr txBox="1"/>
          <p:nvPr/>
        </p:nvSpPr>
        <p:spPr>
          <a:xfrm>
            <a:off x="710224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ộp Văn bản 14">
            <a:extLst>
              <a:ext uri="{FF2B5EF4-FFF2-40B4-BE49-F238E27FC236}">
                <a16:creationId xmlns:a16="http://schemas.microsoft.com/office/drawing/2014/main" id="{2FEE93CA-D382-489C-9D00-D23DCC274C8D}"/>
              </a:ext>
            </a:extLst>
          </p:cNvPr>
          <p:cNvSpPr txBox="1"/>
          <p:nvPr/>
        </p:nvSpPr>
        <p:spPr>
          <a:xfrm>
            <a:off x="841378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ộp Văn bản 14">
            <a:extLst>
              <a:ext uri="{FF2B5EF4-FFF2-40B4-BE49-F238E27FC236}">
                <a16:creationId xmlns:a16="http://schemas.microsoft.com/office/drawing/2014/main" id="{D34AC425-5B86-4839-BDD1-D8123D852B44}"/>
              </a:ext>
            </a:extLst>
          </p:cNvPr>
          <p:cNvSpPr txBox="1"/>
          <p:nvPr/>
        </p:nvSpPr>
        <p:spPr>
          <a:xfrm>
            <a:off x="9879795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Hộp Văn bản 14">
            <a:extLst>
              <a:ext uri="{FF2B5EF4-FFF2-40B4-BE49-F238E27FC236}">
                <a16:creationId xmlns:a16="http://schemas.microsoft.com/office/drawing/2014/main" id="{48D5A06D-4DC3-469E-BD91-6C228F17B3CE}"/>
              </a:ext>
            </a:extLst>
          </p:cNvPr>
          <p:cNvSpPr txBox="1"/>
          <p:nvPr/>
        </p:nvSpPr>
        <p:spPr>
          <a:xfrm>
            <a:off x="3334233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9B532DEB-F5B5-4D95-8670-895801E8004D}"/>
              </a:ext>
            </a:extLst>
          </p:cNvPr>
          <p:cNvSpPr txBox="1"/>
          <p:nvPr/>
        </p:nvSpPr>
        <p:spPr>
          <a:xfrm>
            <a:off x="907571" y="140376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Hộp Văn bản 37">
            <a:extLst>
              <a:ext uri="{FF2B5EF4-FFF2-40B4-BE49-F238E27FC236}">
                <a16:creationId xmlns:a16="http://schemas.microsoft.com/office/drawing/2014/main" id="{53CD7169-BD75-4B03-AB09-98574936944B}"/>
              </a:ext>
            </a:extLst>
          </p:cNvPr>
          <p:cNvSpPr txBox="1"/>
          <p:nvPr/>
        </p:nvSpPr>
        <p:spPr>
          <a:xfrm>
            <a:off x="1701020" y="3855506"/>
            <a:ext cx="87714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mediocre teacher tells</a:t>
            </a:r>
          </a:p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good teacher explains</a:t>
            </a:r>
          </a:p>
          <a:p>
            <a:pPr algn="ctr"/>
            <a:r>
              <a: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superior teacher demonstrates The great teacher inspires</a:t>
            </a:r>
            <a:endParaRPr lang="vi-VN" sz="4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Hình ảnh 6">
            <a:extLst>
              <a:ext uri="{FF2B5EF4-FFF2-40B4-BE49-F238E27FC236}">
                <a16:creationId xmlns:a16="http://schemas.microsoft.com/office/drawing/2014/main" id="{DCA38C52-EA8F-4828-956F-E816C3105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422" y="1986660"/>
            <a:ext cx="1793051" cy="1793051"/>
          </a:xfrm>
          <a:prstGeom prst="rect">
            <a:avLst/>
          </a:prstGeom>
        </p:spPr>
      </p:pic>
      <p:sp>
        <p:nvSpPr>
          <p:cNvPr id="73" name="!! 3">
            <a:extLst>
              <a:ext uri="{FF2B5EF4-FFF2-40B4-BE49-F238E27FC236}">
                <a16:creationId xmlns:a16="http://schemas.microsoft.com/office/drawing/2014/main" id="{B4B4B773-8BF4-4090-A9E2-AB691B75C4C1}"/>
              </a:ext>
            </a:extLst>
          </p:cNvPr>
          <p:cNvSpPr/>
          <p:nvPr/>
        </p:nvSpPr>
        <p:spPr>
          <a:xfrm>
            <a:off x="4918285" y="7910477"/>
            <a:ext cx="6846995" cy="23003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711200">
              <a:srgbClr val="AC3AD1">
                <a:alpha val="57000"/>
              </a:srgbClr>
            </a:glo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!! 2">
            <a:extLst>
              <a:ext uri="{FF2B5EF4-FFF2-40B4-BE49-F238E27FC236}">
                <a16:creationId xmlns:a16="http://schemas.microsoft.com/office/drawing/2014/main" id="{8E29090C-EF6A-4D6F-B9DF-8AC8E9C8359F}"/>
              </a:ext>
            </a:extLst>
          </p:cNvPr>
          <p:cNvSpPr/>
          <p:nvPr/>
        </p:nvSpPr>
        <p:spPr>
          <a:xfrm>
            <a:off x="4918285" y="12343504"/>
            <a:ext cx="6846995" cy="213986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711200">
              <a:srgbClr val="AC3AD1">
                <a:alpha val="57000"/>
              </a:srgbClr>
            </a:glow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5E8766C-C8A2-4259-BA63-F61BED5F28B8}"/>
              </a:ext>
            </a:extLst>
          </p:cNvPr>
          <p:cNvGrpSpPr/>
          <p:nvPr/>
        </p:nvGrpSpPr>
        <p:grpSpPr>
          <a:xfrm>
            <a:off x="-6167608" y="1410046"/>
            <a:ext cx="4135895" cy="4874478"/>
            <a:chOff x="7362886" y="1335952"/>
            <a:chExt cx="4135895" cy="4874478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8CE8EF47-22E0-4016-BF4A-6A3FEDCC8863}"/>
                </a:ext>
              </a:extLst>
            </p:cNvPr>
            <p:cNvSpPr/>
            <p:nvPr/>
          </p:nvSpPr>
          <p:spPr>
            <a:xfrm>
              <a:off x="7362886" y="1335952"/>
              <a:ext cx="4135895" cy="4874478"/>
            </a:xfrm>
            <a:prstGeom prst="roundRect">
              <a:avLst>
                <a:gd name="adj" fmla="val 13719"/>
              </a:avLst>
            </a:prstGeom>
            <a:solidFill>
              <a:srgbClr val="AC3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819ECAC-2560-4161-967A-4467A83A118F}"/>
                </a:ext>
              </a:extLst>
            </p:cNvPr>
            <p:cNvSpPr/>
            <p:nvPr/>
          </p:nvSpPr>
          <p:spPr>
            <a:xfrm>
              <a:off x="7738409" y="1732443"/>
              <a:ext cx="3404995" cy="3944633"/>
            </a:xfrm>
            <a:prstGeom prst="roundRect">
              <a:avLst>
                <a:gd name="adj" fmla="val 12639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7924" r="-792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76A8A0B-09F4-40CC-AB12-0C1DA4CD26F0}"/>
              </a:ext>
            </a:extLst>
          </p:cNvPr>
          <p:cNvSpPr txBox="1"/>
          <p:nvPr/>
        </p:nvSpPr>
        <p:spPr>
          <a:xfrm>
            <a:off x="30986045" y="1074428"/>
            <a:ext cx="42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Ghi chú nội dung 1</a:t>
            </a:r>
            <a:endParaRPr lang="vi-VN" sz="2800" b="1">
              <a:solidFill>
                <a:schemeClr val="bg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61E5B2D-2EAF-47A9-9A51-D3DF671E3EA7}"/>
              </a:ext>
            </a:extLst>
          </p:cNvPr>
          <p:cNvSpPr/>
          <p:nvPr/>
        </p:nvSpPr>
        <p:spPr>
          <a:xfrm>
            <a:off x="28687849" y="1099092"/>
            <a:ext cx="7454633" cy="10946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D8198C-8507-45DF-9A13-18D013F0C5F8}"/>
              </a:ext>
            </a:extLst>
          </p:cNvPr>
          <p:cNvSpPr txBox="1"/>
          <p:nvPr/>
        </p:nvSpPr>
        <p:spPr>
          <a:xfrm>
            <a:off x="26873194" y="2566346"/>
            <a:ext cx="42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Ghi chú nội dung 2</a:t>
            </a:r>
            <a:endParaRPr lang="vi-VN" sz="2800" b="1">
              <a:solidFill>
                <a:schemeClr val="bg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FD48397-8B85-423C-9F13-4C13BC950987}"/>
              </a:ext>
            </a:extLst>
          </p:cNvPr>
          <p:cNvSpPr/>
          <p:nvPr/>
        </p:nvSpPr>
        <p:spPr>
          <a:xfrm>
            <a:off x="24084855" y="2454245"/>
            <a:ext cx="7454632" cy="10946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24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270A6E-44A4-4A43-B39A-437C7D77FEAD}"/>
              </a:ext>
            </a:extLst>
          </p:cNvPr>
          <p:cNvSpPr txBox="1"/>
          <p:nvPr/>
        </p:nvSpPr>
        <p:spPr>
          <a:xfrm>
            <a:off x="21157808" y="3930254"/>
            <a:ext cx="42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Ghi chú nội dung 3</a:t>
            </a:r>
            <a:endParaRPr lang="vi-VN" sz="2800" b="1">
              <a:solidFill>
                <a:schemeClr val="bg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0F34F98-0B64-4F64-A9F7-A27E440D40DC}"/>
              </a:ext>
            </a:extLst>
          </p:cNvPr>
          <p:cNvSpPr/>
          <p:nvPr/>
        </p:nvSpPr>
        <p:spPr>
          <a:xfrm>
            <a:off x="18890251" y="3855506"/>
            <a:ext cx="7454632" cy="10946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4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C51FB0-53E4-41A3-8AD8-A4A90A49FAD7}"/>
              </a:ext>
            </a:extLst>
          </p:cNvPr>
          <p:cNvSpPr txBox="1"/>
          <p:nvPr/>
        </p:nvSpPr>
        <p:spPr>
          <a:xfrm>
            <a:off x="18109414" y="5221497"/>
            <a:ext cx="42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Ghi chú nội dung 4</a:t>
            </a:r>
            <a:endParaRPr lang="vi-VN" sz="2800" b="1">
              <a:solidFill>
                <a:schemeClr val="bg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FAFAF4B-9CD5-4B4A-B651-527E6D03F648}"/>
              </a:ext>
            </a:extLst>
          </p:cNvPr>
          <p:cNvSpPr/>
          <p:nvPr/>
        </p:nvSpPr>
        <p:spPr>
          <a:xfrm>
            <a:off x="15367574" y="5203834"/>
            <a:ext cx="8266895" cy="10946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sz="24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4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 rot="1827301">
            <a:off x="-6706981" y="-1804464"/>
            <a:ext cx="21361037" cy="21688921"/>
          </a:xfrm>
          <a:prstGeom prst="ellipse">
            <a:avLst/>
          </a:prstGeom>
          <a:gradFill>
            <a:gsLst>
              <a:gs pos="0">
                <a:srgbClr val="500F87"/>
              </a:gs>
              <a:gs pos="64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 rot="17214030">
            <a:off x="-196475" y="-18290029"/>
            <a:ext cx="24185523" cy="23287835"/>
          </a:xfrm>
          <a:prstGeom prst="ellipse">
            <a:avLst/>
          </a:prstGeom>
          <a:gradFill>
            <a:gsLst>
              <a:gs pos="35000">
                <a:srgbClr val="500F87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E87E4BA-518E-464F-A2E3-967ADF341848}"/>
              </a:ext>
            </a:extLst>
          </p:cNvPr>
          <p:cNvSpPr/>
          <p:nvPr/>
        </p:nvSpPr>
        <p:spPr>
          <a:xfrm>
            <a:off x="11210382" y="1891620"/>
            <a:ext cx="3200186" cy="3074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79DBAF8-C8D3-443F-A471-A225E45CDBAA}"/>
              </a:ext>
            </a:extLst>
          </p:cNvPr>
          <p:cNvSpPr/>
          <p:nvPr/>
        </p:nvSpPr>
        <p:spPr>
          <a:xfrm rot="16200000">
            <a:off x="11221845" y="3267239"/>
            <a:ext cx="606218" cy="32352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15787099">
            <a:off x="-1629019" y="4649952"/>
            <a:ext cx="5338509" cy="5223685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9" name="Hộp Văn bản 37">
            <a:extLst>
              <a:ext uri="{FF2B5EF4-FFF2-40B4-BE49-F238E27FC236}">
                <a16:creationId xmlns:a16="http://schemas.microsoft.com/office/drawing/2014/main" id="{53CD7169-BD75-4B03-AB09-98574936944B}"/>
              </a:ext>
            </a:extLst>
          </p:cNvPr>
          <p:cNvSpPr txBox="1"/>
          <p:nvPr/>
        </p:nvSpPr>
        <p:spPr>
          <a:xfrm>
            <a:off x="3298439" y="-5992957"/>
            <a:ext cx="5595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Hình ảnh 6">
            <a:extLst>
              <a:ext uri="{FF2B5EF4-FFF2-40B4-BE49-F238E27FC236}">
                <a16:creationId xmlns:a16="http://schemas.microsoft.com/office/drawing/2014/main" id="{DCA38C52-EA8F-4828-956F-E816C3105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97" y="-11955114"/>
            <a:ext cx="2797327" cy="2797327"/>
          </a:xfrm>
          <a:prstGeom prst="rect">
            <a:avLst/>
          </a:prstGeom>
        </p:spPr>
      </p:pic>
      <p:sp>
        <p:nvSpPr>
          <p:cNvPr id="41" name="Hộp Văn bản 37">
            <a:extLst>
              <a:ext uri="{FF2B5EF4-FFF2-40B4-BE49-F238E27FC236}">
                <a16:creationId xmlns:a16="http://schemas.microsoft.com/office/drawing/2014/main" id="{EC7EE964-C428-4071-8CE7-D9D1D1DFE46E}"/>
              </a:ext>
            </a:extLst>
          </p:cNvPr>
          <p:cNvSpPr txBox="1"/>
          <p:nvPr/>
        </p:nvSpPr>
        <p:spPr>
          <a:xfrm>
            <a:off x="3298439" y="-3078501"/>
            <a:ext cx="5595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vi-VN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11835321">
            <a:off x="8696121" y="-3498666"/>
            <a:ext cx="5981189" cy="5458255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12F06-CA87-4FFC-8438-8058893ADD9B}"/>
              </a:ext>
            </a:extLst>
          </p:cNvPr>
          <p:cNvSpPr/>
          <p:nvPr/>
        </p:nvSpPr>
        <p:spPr>
          <a:xfrm>
            <a:off x="-7033906" y="-2995"/>
            <a:ext cx="9454798" cy="76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C58810-38F9-4B58-A006-1368B0B74858}"/>
              </a:ext>
            </a:extLst>
          </p:cNvPr>
          <p:cNvGrpSpPr/>
          <p:nvPr/>
        </p:nvGrpSpPr>
        <p:grpSpPr>
          <a:xfrm>
            <a:off x="4376840" y="-1183634"/>
            <a:ext cx="1054245" cy="1049239"/>
            <a:chOff x="3186326" y="215473"/>
            <a:chExt cx="1054245" cy="104923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FF0D9C-1664-40FF-80FE-3E32779D1130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4">
              <a:extLst>
                <a:ext uri="{FF2B5EF4-FFF2-40B4-BE49-F238E27FC236}">
                  <a16:creationId xmlns:a16="http://schemas.microsoft.com/office/drawing/2014/main" id="{AF8BFFB3-1C91-4444-9EDB-5248073A73E4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36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24E89-AA4F-4EAC-A466-36C9C670C67A}"/>
              </a:ext>
            </a:extLst>
          </p:cNvPr>
          <p:cNvGrpSpPr/>
          <p:nvPr/>
        </p:nvGrpSpPr>
        <p:grpSpPr>
          <a:xfrm>
            <a:off x="5592077" y="212147"/>
            <a:ext cx="1054245" cy="1049239"/>
            <a:chOff x="3186326" y="215473"/>
            <a:chExt cx="1054245" cy="104923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BC958A-D44C-4D1C-A2D8-0F3B7CD85929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Hộp Văn bản 14">
              <a:extLst>
                <a:ext uri="{FF2B5EF4-FFF2-40B4-BE49-F238E27FC236}">
                  <a16:creationId xmlns:a16="http://schemas.microsoft.com/office/drawing/2014/main" id="{5F3EC902-93E8-44D6-B5B3-110F16EB1CD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E8354-E958-482F-A068-83D4A8FF0607}"/>
              </a:ext>
            </a:extLst>
          </p:cNvPr>
          <p:cNvGrpSpPr/>
          <p:nvPr/>
        </p:nvGrpSpPr>
        <p:grpSpPr>
          <a:xfrm>
            <a:off x="6894773" y="-1207078"/>
            <a:ext cx="1054245" cy="1049239"/>
            <a:chOff x="3186326" y="215473"/>
            <a:chExt cx="1054245" cy="104923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C95AB0-6E02-4960-8815-D7003C99F4E2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4">
              <a:extLst>
                <a:ext uri="{FF2B5EF4-FFF2-40B4-BE49-F238E27FC236}">
                  <a16:creationId xmlns:a16="http://schemas.microsoft.com/office/drawing/2014/main" id="{80F3C071-6741-4172-9719-F947AB050F4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366D2D-8AF3-4C71-8AE0-4FEF40E12131}"/>
              </a:ext>
            </a:extLst>
          </p:cNvPr>
          <p:cNvGrpSpPr/>
          <p:nvPr/>
        </p:nvGrpSpPr>
        <p:grpSpPr>
          <a:xfrm>
            <a:off x="8206317" y="-1207078"/>
            <a:ext cx="1054245" cy="1049239"/>
            <a:chOff x="3186326" y="215473"/>
            <a:chExt cx="1054245" cy="104923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A0DFC0-D481-4461-9F8D-CBC3D767CE2B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Hộp Văn bản 14">
              <a:extLst>
                <a:ext uri="{FF2B5EF4-FFF2-40B4-BE49-F238E27FC236}">
                  <a16:creationId xmlns:a16="http://schemas.microsoft.com/office/drawing/2014/main" id="{8C34B824-EFE0-473C-98CA-4F193A6F181F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2F4739-E6CB-4ED4-A0D0-F90501F3B220}"/>
              </a:ext>
            </a:extLst>
          </p:cNvPr>
          <p:cNvGrpSpPr/>
          <p:nvPr/>
        </p:nvGrpSpPr>
        <p:grpSpPr>
          <a:xfrm>
            <a:off x="9672324" y="-1207078"/>
            <a:ext cx="1054245" cy="1049239"/>
            <a:chOff x="3186326" y="215473"/>
            <a:chExt cx="1054245" cy="10492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68602-3473-4CD3-BFD7-AA675E7CB77C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Hộp Văn bản 14">
              <a:extLst>
                <a:ext uri="{FF2B5EF4-FFF2-40B4-BE49-F238E27FC236}">
                  <a16:creationId xmlns:a16="http://schemas.microsoft.com/office/drawing/2014/main" id="{ABFAADBA-50D6-481B-A305-6BE1FE53A2A6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!! 1">
            <a:extLst>
              <a:ext uri="{FF2B5EF4-FFF2-40B4-BE49-F238E27FC236}">
                <a16:creationId xmlns:a16="http://schemas.microsoft.com/office/drawing/2014/main" id="{5EDD20B4-71CE-47D6-8985-CDCA6B6F3CD9}"/>
              </a:ext>
            </a:extLst>
          </p:cNvPr>
          <p:cNvSpPr/>
          <p:nvPr/>
        </p:nvSpPr>
        <p:spPr>
          <a:xfrm>
            <a:off x="2404393" y="-299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2202AFA1-AE2E-400F-B01A-67826EFDACF3}"/>
              </a:ext>
            </a:extLst>
          </p:cNvPr>
          <p:cNvSpPr txBox="1"/>
          <p:nvPr/>
        </p:nvSpPr>
        <p:spPr>
          <a:xfrm>
            <a:off x="710224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ộp Văn bản 14">
            <a:extLst>
              <a:ext uri="{FF2B5EF4-FFF2-40B4-BE49-F238E27FC236}">
                <a16:creationId xmlns:a16="http://schemas.microsoft.com/office/drawing/2014/main" id="{2FEE93CA-D382-489C-9D00-D23DCC274C8D}"/>
              </a:ext>
            </a:extLst>
          </p:cNvPr>
          <p:cNvSpPr txBox="1"/>
          <p:nvPr/>
        </p:nvSpPr>
        <p:spPr>
          <a:xfrm>
            <a:off x="841378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ộp Văn bản 14">
            <a:extLst>
              <a:ext uri="{FF2B5EF4-FFF2-40B4-BE49-F238E27FC236}">
                <a16:creationId xmlns:a16="http://schemas.microsoft.com/office/drawing/2014/main" id="{D34AC425-5B86-4839-BDD1-D8123D852B44}"/>
              </a:ext>
            </a:extLst>
          </p:cNvPr>
          <p:cNvSpPr txBox="1"/>
          <p:nvPr/>
        </p:nvSpPr>
        <p:spPr>
          <a:xfrm>
            <a:off x="9879795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Hộp Văn bản 14">
            <a:extLst>
              <a:ext uri="{FF2B5EF4-FFF2-40B4-BE49-F238E27FC236}">
                <a16:creationId xmlns:a16="http://schemas.microsoft.com/office/drawing/2014/main" id="{48D5A06D-4DC3-469E-BD91-6C228F17B3CE}"/>
              </a:ext>
            </a:extLst>
          </p:cNvPr>
          <p:cNvSpPr txBox="1"/>
          <p:nvPr/>
        </p:nvSpPr>
        <p:spPr>
          <a:xfrm>
            <a:off x="3334233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9B532DEB-F5B5-4D95-8670-895801E8004D}"/>
              </a:ext>
            </a:extLst>
          </p:cNvPr>
          <p:cNvSpPr txBox="1"/>
          <p:nvPr/>
        </p:nvSpPr>
        <p:spPr>
          <a:xfrm>
            <a:off x="907571" y="140376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ộp Văn bản 14">
            <a:extLst>
              <a:ext uri="{FF2B5EF4-FFF2-40B4-BE49-F238E27FC236}">
                <a16:creationId xmlns:a16="http://schemas.microsoft.com/office/drawing/2014/main" id="{261729EC-37F7-4A48-A9C3-9F334236131E}"/>
              </a:ext>
            </a:extLst>
          </p:cNvPr>
          <p:cNvSpPr txBox="1"/>
          <p:nvPr/>
        </p:nvSpPr>
        <p:spPr>
          <a:xfrm>
            <a:off x="458603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sz="36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7">
            <a:extLst>
              <a:ext uri="{FF2B5EF4-FFF2-40B4-BE49-F238E27FC236}">
                <a16:creationId xmlns:a16="http://schemas.microsoft.com/office/drawing/2014/main" id="{E33F88EF-0821-407E-8C08-A75FBD2DAD7E}"/>
              </a:ext>
            </a:extLst>
          </p:cNvPr>
          <p:cNvSpPr txBox="1"/>
          <p:nvPr/>
        </p:nvSpPr>
        <p:spPr>
          <a:xfrm>
            <a:off x="143759" y="2583998"/>
            <a:ext cx="5595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mediocre teacher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3B1533B-1B88-4646-B74A-F3AD6BD2EC7B}"/>
              </a:ext>
            </a:extLst>
          </p:cNvPr>
          <p:cNvSpPr/>
          <p:nvPr/>
        </p:nvSpPr>
        <p:spPr>
          <a:xfrm>
            <a:off x="6405797" y="2009467"/>
            <a:ext cx="4992286" cy="3824752"/>
          </a:xfrm>
          <a:prstGeom prst="roundRect">
            <a:avLst>
              <a:gd name="adj" fmla="val 8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2" name="!! 6">
            <a:extLst>
              <a:ext uri="{FF2B5EF4-FFF2-40B4-BE49-F238E27FC236}">
                <a16:creationId xmlns:a16="http://schemas.microsoft.com/office/drawing/2014/main" id="{CDE6817C-7054-4BF9-90B6-C0C4B2DD6E9E}"/>
              </a:ext>
            </a:extLst>
          </p:cNvPr>
          <p:cNvSpPr/>
          <p:nvPr/>
        </p:nvSpPr>
        <p:spPr>
          <a:xfrm>
            <a:off x="14270905" y="1908559"/>
            <a:ext cx="2234078" cy="43864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9" name="!! 5">
            <a:extLst>
              <a:ext uri="{FF2B5EF4-FFF2-40B4-BE49-F238E27FC236}">
                <a16:creationId xmlns:a16="http://schemas.microsoft.com/office/drawing/2014/main" id="{DB8C8FB0-EA9A-492E-A6E5-8319E60E7421}"/>
              </a:ext>
            </a:extLst>
          </p:cNvPr>
          <p:cNvSpPr/>
          <p:nvPr/>
        </p:nvSpPr>
        <p:spPr>
          <a:xfrm>
            <a:off x="19318417" y="1908559"/>
            <a:ext cx="2234078" cy="438647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052" name="Picture 4" descr="How To Be A Mediocre Teacher">
            <a:extLst>
              <a:ext uri="{FF2B5EF4-FFF2-40B4-BE49-F238E27FC236}">
                <a16:creationId xmlns:a16="http://schemas.microsoft.com/office/drawing/2014/main" id="{1821D043-8AF1-CC0B-40B6-86EC71214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47" y="2009468"/>
            <a:ext cx="5002742" cy="38572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437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 rot="1827301">
            <a:off x="-8276126" y="-497136"/>
            <a:ext cx="21361037" cy="21688921"/>
          </a:xfrm>
          <a:prstGeom prst="ellipse">
            <a:avLst/>
          </a:prstGeom>
          <a:gradFill>
            <a:gsLst>
              <a:gs pos="0">
                <a:srgbClr val="500F87"/>
              </a:gs>
              <a:gs pos="64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 rot="17214030">
            <a:off x="-1893316" y="-15425203"/>
            <a:ext cx="24185523" cy="23287835"/>
          </a:xfrm>
          <a:prstGeom prst="ellipse">
            <a:avLst/>
          </a:prstGeom>
          <a:gradFill>
            <a:gsLst>
              <a:gs pos="35000">
                <a:srgbClr val="500F87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9793A0-E344-4C74-81F1-7B87B6471BE4}"/>
              </a:ext>
            </a:extLst>
          </p:cNvPr>
          <p:cNvSpPr/>
          <p:nvPr/>
        </p:nvSpPr>
        <p:spPr>
          <a:xfrm>
            <a:off x="11210382" y="1891620"/>
            <a:ext cx="3200186" cy="3074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F018F98-DBA1-4355-B8B8-E116695D697D}"/>
              </a:ext>
            </a:extLst>
          </p:cNvPr>
          <p:cNvSpPr/>
          <p:nvPr/>
        </p:nvSpPr>
        <p:spPr>
          <a:xfrm rot="16200000">
            <a:off x="11221845" y="3267239"/>
            <a:ext cx="606218" cy="32352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11255969">
            <a:off x="-1629019" y="4649952"/>
            <a:ext cx="5338509" cy="5223685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17194578">
            <a:off x="9187948" y="-2637518"/>
            <a:ext cx="5981189" cy="5458255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70" name="Hộp Văn bản 37">
            <a:extLst>
              <a:ext uri="{FF2B5EF4-FFF2-40B4-BE49-F238E27FC236}">
                <a16:creationId xmlns:a16="http://schemas.microsoft.com/office/drawing/2014/main" id="{243E91B9-B337-4A33-87B5-3EBB48B5DF42}"/>
              </a:ext>
            </a:extLst>
          </p:cNvPr>
          <p:cNvSpPr txBox="1"/>
          <p:nvPr/>
        </p:nvSpPr>
        <p:spPr>
          <a:xfrm>
            <a:off x="15459236" y="-3718982"/>
            <a:ext cx="2246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  <a:endParaRPr lang="vi-V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Hộp Văn bản 37">
            <a:extLst>
              <a:ext uri="{FF2B5EF4-FFF2-40B4-BE49-F238E27FC236}">
                <a16:creationId xmlns:a16="http://schemas.microsoft.com/office/drawing/2014/main" id="{4D2AFBAB-C827-4DD1-B2B1-D83F13B83CFB}"/>
              </a:ext>
            </a:extLst>
          </p:cNvPr>
          <p:cNvSpPr txBox="1"/>
          <p:nvPr/>
        </p:nvSpPr>
        <p:spPr>
          <a:xfrm>
            <a:off x="19872941" y="-5646622"/>
            <a:ext cx="2246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1</a:t>
            </a:r>
            <a:endParaRPr lang="vi-VN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!! 6">
            <a:extLst>
              <a:ext uri="{FF2B5EF4-FFF2-40B4-BE49-F238E27FC236}">
                <a16:creationId xmlns:a16="http://schemas.microsoft.com/office/drawing/2014/main" id="{FF2E8AAE-F8A0-4771-B6F8-CA7DB2D4196B}"/>
              </a:ext>
            </a:extLst>
          </p:cNvPr>
          <p:cNvSpPr/>
          <p:nvPr/>
        </p:nvSpPr>
        <p:spPr>
          <a:xfrm>
            <a:off x="15376376" y="-5589102"/>
            <a:ext cx="2234078" cy="439455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!! 5">
            <a:extLst>
              <a:ext uri="{FF2B5EF4-FFF2-40B4-BE49-F238E27FC236}">
                <a16:creationId xmlns:a16="http://schemas.microsoft.com/office/drawing/2014/main" id="{80DE91E4-82C2-4BDE-8110-383F554990AE}"/>
              </a:ext>
            </a:extLst>
          </p:cNvPr>
          <p:cNvSpPr/>
          <p:nvPr/>
        </p:nvSpPr>
        <p:spPr>
          <a:xfrm>
            <a:off x="19807522" y="-7780114"/>
            <a:ext cx="2234078" cy="43820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reflection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0" name="Hộp Văn bản 37">
            <a:extLst>
              <a:ext uri="{FF2B5EF4-FFF2-40B4-BE49-F238E27FC236}">
                <a16:creationId xmlns:a16="http://schemas.microsoft.com/office/drawing/2014/main" id="{E33F88EF-0821-407E-8C08-A75FBD2DAD7E}"/>
              </a:ext>
            </a:extLst>
          </p:cNvPr>
          <p:cNvSpPr txBox="1"/>
          <p:nvPr/>
        </p:nvSpPr>
        <p:spPr>
          <a:xfrm>
            <a:off x="-4579628" y="-6654238"/>
            <a:ext cx="55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3250956-CABB-4438-94F7-5E9B9968E53B}"/>
              </a:ext>
            </a:extLst>
          </p:cNvPr>
          <p:cNvSpPr/>
          <p:nvPr/>
        </p:nvSpPr>
        <p:spPr>
          <a:xfrm>
            <a:off x="-3648548" y="-5542196"/>
            <a:ext cx="4744004" cy="3824752"/>
          </a:xfrm>
          <a:prstGeom prst="roundRect">
            <a:avLst>
              <a:gd name="adj" fmla="val 8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12F06-CA87-4FFC-8438-8058893ADD9B}"/>
              </a:ext>
            </a:extLst>
          </p:cNvPr>
          <p:cNvSpPr/>
          <p:nvPr/>
        </p:nvSpPr>
        <p:spPr>
          <a:xfrm>
            <a:off x="-5720923" y="-2995"/>
            <a:ext cx="9454798" cy="76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C58810-38F9-4B58-A006-1368B0B74858}"/>
              </a:ext>
            </a:extLst>
          </p:cNvPr>
          <p:cNvGrpSpPr/>
          <p:nvPr/>
        </p:nvGrpSpPr>
        <p:grpSpPr>
          <a:xfrm>
            <a:off x="4376840" y="-1183634"/>
            <a:ext cx="1054245" cy="1049239"/>
            <a:chOff x="3186326" y="215473"/>
            <a:chExt cx="1054245" cy="104923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FF0D9C-1664-40FF-80FE-3E32779D1130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4">
              <a:extLst>
                <a:ext uri="{FF2B5EF4-FFF2-40B4-BE49-F238E27FC236}">
                  <a16:creationId xmlns:a16="http://schemas.microsoft.com/office/drawing/2014/main" id="{AF8BFFB3-1C91-4444-9EDB-5248073A73E4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24E89-AA4F-4EAC-A466-36C9C670C67A}"/>
              </a:ext>
            </a:extLst>
          </p:cNvPr>
          <p:cNvGrpSpPr/>
          <p:nvPr/>
        </p:nvGrpSpPr>
        <p:grpSpPr>
          <a:xfrm>
            <a:off x="5592077" y="-1264958"/>
            <a:ext cx="1054245" cy="1049239"/>
            <a:chOff x="3186326" y="215473"/>
            <a:chExt cx="1054245" cy="104923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BC958A-D44C-4D1C-A2D8-0F3B7CD85929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Hộp Văn bản 14">
              <a:extLst>
                <a:ext uri="{FF2B5EF4-FFF2-40B4-BE49-F238E27FC236}">
                  <a16:creationId xmlns:a16="http://schemas.microsoft.com/office/drawing/2014/main" id="{5F3EC902-93E8-44D6-B5B3-110F16EB1CD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E8354-E958-482F-A068-83D4A8FF0607}"/>
              </a:ext>
            </a:extLst>
          </p:cNvPr>
          <p:cNvGrpSpPr/>
          <p:nvPr/>
        </p:nvGrpSpPr>
        <p:grpSpPr>
          <a:xfrm>
            <a:off x="6894773" y="207310"/>
            <a:ext cx="1054245" cy="1049239"/>
            <a:chOff x="3186326" y="215473"/>
            <a:chExt cx="1054245" cy="104923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C95AB0-6E02-4960-8815-D7003C99F4E2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4">
              <a:extLst>
                <a:ext uri="{FF2B5EF4-FFF2-40B4-BE49-F238E27FC236}">
                  <a16:creationId xmlns:a16="http://schemas.microsoft.com/office/drawing/2014/main" id="{80F3C071-6741-4172-9719-F947AB050F4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366D2D-8AF3-4C71-8AE0-4FEF40E12131}"/>
              </a:ext>
            </a:extLst>
          </p:cNvPr>
          <p:cNvGrpSpPr/>
          <p:nvPr/>
        </p:nvGrpSpPr>
        <p:grpSpPr>
          <a:xfrm>
            <a:off x="8206317" y="-1207078"/>
            <a:ext cx="1054245" cy="1049239"/>
            <a:chOff x="3186326" y="215473"/>
            <a:chExt cx="1054245" cy="104923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A0DFC0-D481-4461-9F8D-CBC3D767CE2B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Hộp Văn bản 14">
              <a:extLst>
                <a:ext uri="{FF2B5EF4-FFF2-40B4-BE49-F238E27FC236}">
                  <a16:creationId xmlns:a16="http://schemas.microsoft.com/office/drawing/2014/main" id="{8C34B824-EFE0-473C-98CA-4F193A6F181F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2F4739-E6CB-4ED4-A0D0-F90501F3B220}"/>
              </a:ext>
            </a:extLst>
          </p:cNvPr>
          <p:cNvGrpSpPr/>
          <p:nvPr/>
        </p:nvGrpSpPr>
        <p:grpSpPr>
          <a:xfrm>
            <a:off x="9672324" y="-1207078"/>
            <a:ext cx="1054245" cy="1049239"/>
            <a:chOff x="3186326" y="215473"/>
            <a:chExt cx="1054245" cy="10492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68602-3473-4CD3-BFD7-AA675E7CB77C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Hộp Văn bản 14">
              <a:extLst>
                <a:ext uri="{FF2B5EF4-FFF2-40B4-BE49-F238E27FC236}">
                  <a16:creationId xmlns:a16="http://schemas.microsoft.com/office/drawing/2014/main" id="{ABFAADBA-50D6-481B-A305-6BE1FE53A2A6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!! 1">
            <a:extLst>
              <a:ext uri="{FF2B5EF4-FFF2-40B4-BE49-F238E27FC236}">
                <a16:creationId xmlns:a16="http://schemas.microsoft.com/office/drawing/2014/main" id="{5EDD20B4-71CE-47D6-8985-CDCA6B6F3CD9}"/>
              </a:ext>
            </a:extLst>
          </p:cNvPr>
          <p:cNvSpPr/>
          <p:nvPr/>
        </p:nvSpPr>
        <p:spPr>
          <a:xfrm>
            <a:off x="3709756" y="-299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2202AFA1-AE2E-400F-B01A-67826EFDACF3}"/>
              </a:ext>
            </a:extLst>
          </p:cNvPr>
          <p:cNvSpPr txBox="1"/>
          <p:nvPr/>
        </p:nvSpPr>
        <p:spPr>
          <a:xfrm>
            <a:off x="578885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ộp Văn bản 14">
            <a:extLst>
              <a:ext uri="{FF2B5EF4-FFF2-40B4-BE49-F238E27FC236}">
                <a16:creationId xmlns:a16="http://schemas.microsoft.com/office/drawing/2014/main" id="{2FEE93CA-D382-489C-9D00-D23DCC274C8D}"/>
              </a:ext>
            </a:extLst>
          </p:cNvPr>
          <p:cNvSpPr txBox="1"/>
          <p:nvPr/>
        </p:nvSpPr>
        <p:spPr>
          <a:xfrm>
            <a:off x="841378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ộp Văn bản 14">
            <a:extLst>
              <a:ext uri="{FF2B5EF4-FFF2-40B4-BE49-F238E27FC236}">
                <a16:creationId xmlns:a16="http://schemas.microsoft.com/office/drawing/2014/main" id="{D34AC425-5B86-4839-BDD1-D8123D852B44}"/>
              </a:ext>
            </a:extLst>
          </p:cNvPr>
          <p:cNvSpPr txBox="1"/>
          <p:nvPr/>
        </p:nvSpPr>
        <p:spPr>
          <a:xfrm>
            <a:off x="9879795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Hộp Văn bản 14">
            <a:extLst>
              <a:ext uri="{FF2B5EF4-FFF2-40B4-BE49-F238E27FC236}">
                <a16:creationId xmlns:a16="http://schemas.microsoft.com/office/drawing/2014/main" id="{48D5A06D-4DC3-469E-BD91-6C228F17B3CE}"/>
              </a:ext>
            </a:extLst>
          </p:cNvPr>
          <p:cNvSpPr txBox="1"/>
          <p:nvPr/>
        </p:nvSpPr>
        <p:spPr>
          <a:xfrm>
            <a:off x="3334233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9B532DEB-F5B5-4D95-8670-895801E8004D}"/>
              </a:ext>
            </a:extLst>
          </p:cNvPr>
          <p:cNvSpPr txBox="1"/>
          <p:nvPr/>
        </p:nvSpPr>
        <p:spPr>
          <a:xfrm>
            <a:off x="907571" y="140376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ộp Văn bản 14">
            <a:extLst>
              <a:ext uri="{FF2B5EF4-FFF2-40B4-BE49-F238E27FC236}">
                <a16:creationId xmlns:a16="http://schemas.microsoft.com/office/drawing/2014/main" id="{261729EC-37F7-4A48-A9C3-9F334236131E}"/>
              </a:ext>
            </a:extLst>
          </p:cNvPr>
          <p:cNvSpPr txBox="1"/>
          <p:nvPr/>
        </p:nvSpPr>
        <p:spPr>
          <a:xfrm>
            <a:off x="458603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Hộp Văn bản 37">
            <a:extLst>
              <a:ext uri="{FF2B5EF4-FFF2-40B4-BE49-F238E27FC236}">
                <a16:creationId xmlns:a16="http://schemas.microsoft.com/office/drawing/2014/main" id="{74546004-1C15-4912-A331-47602E4D0063}"/>
              </a:ext>
            </a:extLst>
          </p:cNvPr>
          <p:cNvSpPr txBox="1"/>
          <p:nvPr/>
        </p:nvSpPr>
        <p:spPr>
          <a:xfrm>
            <a:off x="1653838" y="2613434"/>
            <a:ext cx="8648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good teacher &amp; The superior teacher </a:t>
            </a:r>
            <a:endParaRPr lang="vi-VN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!! y1">
            <a:extLst>
              <a:ext uri="{FF2B5EF4-FFF2-40B4-BE49-F238E27FC236}">
                <a16:creationId xmlns:a16="http://schemas.microsoft.com/office/drawing/2014/main" id="{D69D1B56-1E6B-4C19-B826-1B023B82BF83}"/>
              </a:ext>
            </a:extLst>
          </p:cNvPr>
          <p:cNvSpPr/>
          <p:nvPr/>
        </p:nvSpPr>
        <p:spPr>
          <a:xfrm>
            <a:off x="745257" y="8816755"/>
            <a:ext cx="2703753" cy="743805"/>
          </a:xfrm>
          <a:prstGeom prst="roundRect">
            <a:avLst/>
          </a:prstGeom>
          <a:noFill/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3" name="!! t1">
            <a:extLst>
              <a:ext uri="{FF2B5EF4-FFF2-40B4-BE49-F238E27FC236}">
                <a16:creationId xmlns:a16="http://schemas.microsoft.com/office/drawing/2014/main" id="{8F28559B-5CBF-4E3B-AC71-B7A4DC6EBCE5}"/>
              </a:ext>
            </a:extLst>
          </p:cNvPr>
          <p:cNvSpPr txBox="1"/>
          <p:nvPr/>
        </p:nvSpPr>
        <p:spPr>
          <a:xfrm>
            <a:off x="879608" y="9012064"/>
            <a:ext cx="24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!! y2">
            <a:extLst>
              <a:ext uri="{FF2B5EF4-FFF2-40B4-BE49-F238E27FC236}">
                <a16:creationId xmlns:a16="http://schemas.microsoft.com/office/drawing/2014/main" id="{C6F86A8E-5D9F-4FD8-97FE-3823F120FB71}"/>
              </a:ext>
            </a:extLst>
          </p:cNvPr>
          <p:cNvSpPr/>
          <p:nvPr/>
        </p:nvSpPr>
        <p:spPr>
          <a:xfrm>
            <a:off x="745257" y="11271868"/>
            <a:ext cx="2703753" cy="743805"/>
          </a:xfrm>
          <a:prstGeom prst="roundRect">
            <a:avLst/>
          </a:prstGeom>
          <a:noFill/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5" name="!! t2">
            <a:extLst>
              <a:ext uri="{FF2B5EF4-FFF2-40B4-BE49-F238E27FC236}">
                <a16:creationId xmlns:a16="http://schemas.microsoft.com/office/drawing/2014/main" id="{EE4F449B-98FB-446E-881D-8D9D146D3D30}"/>
              </a:ext>
            </a:extLst>
          </p:cNvPr>
          <p:cNvSpPr txBox="1"/>
          <p:nvPr/>
        </p:nvSpPr>
        <p:spPr>
          <a:xfrm>
            <a:off x="879608" y="11467177"/>
            <a:ext cx="24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!! y3">
            <a:extLst>
              <a:ext uri="{FF2B5EF4-FFF2-40B4-BE49-F238E27FC236}">
                <a16:creationId xmlns:a16="http://schemas.microsoft.com/office/drawing/2014/main" id="{22D6E4C4-709B-41F2-B614-2C28360918C0}"/>
              </a:ext>
            </a:extLst>
          </p:cNvPr>
          <p:cNvSpPr/>
          <p:nvPr/>
        </p:nvSpPr>
        <p:spPr>
          <a:xfrm>
            <a:off x="745257" y="13240483"/>
            <a:ext cx="2703753" cy="743805"/>
          </a:xfrm>
          <a:prstGeom prst="roundRect">
            <a:avLst/>
          </a:prstGeom>
          <a:noFill/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7" name="!! t3">
            <a:extLst>
              <a:ext uri="{FF2B5EF4-FFF2-40B4-BE49-F238E27FC236}">
                <a16:creationId xmlns:a16="http://schemas.microsoft.com/office/drawing/2014/main" id="{0F927979-E4C6-4C00-B937-93F2530AB138}"/>
              </a:ext>
            </a:extLst>
          </p:cNvPr>
          <p:cNvSpPr txBox="1"/>
          <p:nvPr/>
        </p:nvSpPr>
        <p:spPr>
          <a:xfrm>
            <a:off x="879608" y="13435792"/>
            <a:ext cx="24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!! y4">
            <a:extLst>
              <a:ext uri="{FF2B5EF4-FFF2-40B4-BE49-F238E27FC236}">
                <a16:creationId xmlns:a16="http://schemas.microsoft.com/office/drawing/2014/main" id="{2681B333-38AC-4CD4-8214-12698E97382C}"/>
              </a:ext>
            </a:extLst>
          </p:cNvPr>
          <p:cNvSpPr/>
          <p:nvPr/>
        </p:nvSpPr>
        <p:spPr>
          <a:xfrm>
            <a:off x="745257" y="15939436"/>
            <a:ext cx="2703753" cy="743805"/>
          </a:xfrm>
          <a:prstGeom prst="roundRect">
            <a:avLst/>
          </a:prstGeom>
          <a:noFill/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9" name="!! t4">
            <a:extLst>
              <a:ext uri="{FF2B5EF4-FFF2-40B4-BE49-F238E27FC236}">
                <a16:creationId xmlns:a16="http://schemas.microsoft.com/office/drawing/2014/main" id="{AA3FB8A6-4134-40EF-BA8C-2AA6471837F3}"/>
              </a:ext>
            </a:extLst>
          </p:cNvPr>
          <p:cNvSpPr txBox="1"/>
          <p:nvPr/>
        </p:nvSpPr>
        <p:spPr>
          <a:xfrm>
            <a:off x="879608" y="16134745"/>
            <a:ext cx="24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lang="vi-VN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tar: 7 Points 79">
            <a:extLst>
              <a:ext uri="{FF2B5EF4-FFF2-40B4-BE49-F238E27FC236}">
                <a16:creationId xmlns:a16="http://schemas.microsoft.com/office/drawing/2014/main" id="{8E7A9988-A814-472B-8C07-336F6FB70C08}"/>
              </a:ext>
            </a:extLst>
          </p:cNvPr>
          <p:cNvSpPr/>
          <p:nvPr/>
        </p:nvSpPr>
        <p:spPr>
          <a:xfrm rot="10310328">
            <a:off x="6210447" y="10587245"/>
            <a:ext cx="4116632" cy="3863558"/>
          </a:xfrm>
          <a:prstGeom prst="star7">
            <a:avLst>
              <a:gd name="adj" fmla="val 40975"/>
              <a:gd name="hf" fmla="val 102572"/>
              <a:gd name="vf" fmla="val 105210"/>
            </a:avLst>
          </a:prstGeom>
          <a:noFill/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9804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 rot="1827301">
            <a:off x="-8022662" y="-1905936"/>
            <a:ext cx="21361037" cy="21688921"/>
          </a:xfrm>
          <a:prstGeom prst="ellipse">
            <a:avLst/>
          </a:prstGeom>
          <a:gradFill>
            <a:gsLst>
              <a:gs pos="0">
                <a:srgbClr val="500F87"/>
              </a:gs>
              <a:gs pos="64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 rot="17214030">
            <a:off x="1829909" y="-16626090"/>
            <a:ext cx="24185523" cy="23287835"/>
          </a:xfrm>
          <a:prstGeom prst="ellipse">
            <a:avLst/>
          </a:prstGeom>
          <a:gradFill>
            <a:gsLst>
              <a:gs pos="35000">
                <a:srgbClr val="500F87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3203790">
            <a:off x="-2882718" y="7011699"/>
            <a:ext cx="5338509" cy="5223685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2716818">
            <a:off x="9263828" y="-4507059"/>
            <a:ext cx="5981189" cy="5458255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0" name="Hộp Văn bản 37">
            <a:extLst>
              <a:ext uri="{FF2B5EF4-FFF2-40B4-BE49-F238E27FC236}">
                <a16:creationId xmlns:a16="http://schemas.microsoft.com/office/drawing/2014/main" id="{E33F88EF-0821-407E-8C08-A75FBD2DAD7E}"/>
              </a:ext>
            </a:extLst>
          </p:cNvPr>
          <p:cNvSpPr txBox="1"/>
          <p:nvPr/>
        </p:nvSpPr>
        <p:spPr>
          <a:xfrm>
            <a:off x="-4579628" y="-6654238"/>
            <a:ext cx="55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12F06-CA87-4FFC-8438-8058893ADD9B}"/>
              </a:ext>
            </a:extLst>
          </p:cNvPr>
          <p:cNvSpPr/>
          <p:nvPr/>
        </p:nvSpPr>
        <p:spPr>
          <a:xfrm>
            <a:off x="-5720923" y="-2995"/>
            <a:ext cx="9454798" cy="76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C58810-38F9-4B58-A006-1368B0B74858}"/>
              </a:ext>
            </a:extLst>
          </p:cNvPr>
          <p:cNvGrpSpPr/>
          <p:nvPr/>
        </p:nvGrpSpPr>
        <p:grpSpPr>
          <a:xfrm>
            <a:off x="4376840" y="-1183634"/>
            <a:ext cx="1054245" cy="1049239"/>
            <a:chOff x="3186326" y="215473"/>
            <a:chExt cx="1054245" cy="104923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FF0D9C-1664-40FF-80FE-3E32779D1130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4">
              <a:extLst>
                <a:ext uri="{FF2B5EF4-FFF2-40B4-BE49-F238E27FC236}">
                  <a16:creationId xmlns:a16="http://schemas.microsoft.com/office/drawing/2014/main" id="{AF8BFFB3-1C91-4444-9EDB-5248073A73E4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24E89-AA4F-4EAC-A466-36C9C670C67A}"/>
              </a:ext>
            </a:extLst>
          </p:cNvPr>
          <p:cNvGrpSpPr/>
          <p:nvPr/>
        </p:nvGrpSpPr>
        <p:grpSpPr>
          <a:xfrm>
            <a:off x="5592077" y="-1264958"/>
            <a:ext cx="1054245" cy="1049239"/>
            <a:chOff x="3186326" y="215473"/>
            <a:chExt cx="1054245" cy="104923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BC958A-D44C-4D1C-A2D8-0F3B7CD85929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Hộp Văn bản 14">
              <a:extLst>
                <a:ext uri="{FF2B5EF4-FFF2-40B4-BE49-F238E27FC236}">
                  <a16:creationId xmlns:a16="http://schemas.microsoft.com/office/drawing/2014/main" id="{5F3EC902-93E8-44D6-B5B3-110F16EB1CD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E8354-E958-482F-A068-83D4A8FF0607}"/>
              </a:ext>
            </a:extLst>
          </p:cNvPr>
          <p:cNvGrpSpPr/>
          <p:nvPr/>
        </p:nvGrpSpPr>
        <p:grpSpPr>
          <a:xfrm>
            <a:off x="6894773" y="207310"/>
            <a:ext cx="1054245" cy="1049239"/>
            <a:chOff x="3186326" y="215473"/>
            <a:chExt cx="1054245" cy="104923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C95AB0-6E02-4960-8815-D7003C99F4E2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4">
              <a:extLst>
                <a:ext uri="{FF2B5EF4-FFF2-40B4-BE49-F238E27FC236}">
                  <a16:creationId xmlns:a16="http://schemas.microsoft.com/office/drawing/2014/main" id="{80F3C071-6741-4172-9719-F947AB050F4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366D2D-8AF3-4C71-8AE0-4FEF40E12131}"/>
              </a:ext>
            </a:extLst>
          </p:cNvPr>
          <p:cNvGrpSpPr/>
          <p:nvPr/>
        </p:nvGrpSpPr>
        <p:grpSpPr>
          <a:xfrm>
            <a:off x="8206317" y="-1207078"/>
            <a:ext cx="1054245" cy="1049239"/>
            <a:chOff x="3186326" y="215473"/>
            <a:chExt cx="1054245" cy="104923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A0DFC0-D481-4461-9F8D-CBC3D767CE2B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Hộp Văn bản 14">
              <a:extLst>
                <a:ext uri="{FF2B5EF4-FFF2-40B4-BE49-F238E27FC236}">
                  <a16:creationId xmlns:a16="http://schemas.microsoft.com/office/drawing/2014/main" id="{8C34B824-EFE0-473C-98CA-4F193A6F181F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2F4739-E6CB-4ED4-A0D0-F90501F3B220}"/>
              </a:ext>
            </a:extLst>
          </p:cNvPr>
          <p:cNvGrpSpPr/>
          <p:nvPr/>
        </p:nvGrpSpPr>
        <p:grpSpPr>
          <a:xfrm>
            <a:off x="9672324" y="-1207078"/>
            <a:ext cx="1054245" cy="1049239"/>
            <a:chOff x="3186326" y="215473"/>
            <a:chExt cx="1054245" cy="10492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68602-3473-4CD3-BFD7-AA675E7CB77C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Hộp Văn bản 14">
              <a:extLst>
                <a:ext uri="{FF2B5EF4-FFF2-40B4-BE49-F238E27FC236}">
                  <a16:creationId xmlns:a16="http://schemas.microsoft.com/office/drawing/2014/main" id="{ABFAADBA-50D6-481B-A305-6BE1FE53A2A6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!! 1">
            <a:extLst>
              <a:ext uri="{FF2B5EF4-FFF2-40B4-BE49-F238E27FC236}">
                <a16:creationId xmlns:a16="http://schemas.microsoft.com/office/drawing/2014/main" id="{5EDD20B4-71CE-47D6-8985-CDCA6B6F3CD9}"/>
              </a:ext>
            </a:extLst>
          </p:cNvPr>
          <p:cNvSpPr/>
          <p:nvPr/>
        </p:nvSpPr>
        <p:spPr>
          <a:xfrm>
            <a:off x="3709756" y="-299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2202AFA1-AE2E-400F-B01A-67826EFDACF3}"/>
              </a:ext>
            </a:extLst>
          </p:cNvPr>
          <p:cNvSpPr txBox="1"/>
          <p:nvPr/>
        </p:nvSpPr>
        <p:spPr>
          <a:xfrm>
            <a:off x="578885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ộp Văn bản 14">
            <a:extLst>
              <a:ext uri="{FF2B5EF4-FFF2-40B4-BE49-F238E27FC236}">
                <a16:creationId xmlns:a16="http://schemas.microsoft.com/office/drawing/2014/main" id="{2FEE93CA-D382-489C-9D00-D23DCC274C8D}"/>
              </a:ext>
            </a:extLst>
          </p:cNvPr>
          <p:cNvSpPr txBox="1"/>
          <p:nvPr/>
        </p:nvSpPr>
        <p:spPr>
          <a:xfrm>
            <a:off x="841378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ộp Văn bản 14">
            <a:extLst>
              <a:ext uri="{FF2B5EF4-FFF2-40B4-BE49-F238E27FC236}">
                <a16:creationId xmlns:a16="http://schemas.microsoft.com/office/drawing/2014/main" id="{D34AC425-5B86-4839-BDD1-D8123D852B44}"/>
              </a:ext>
            </a:extLst>
          </p:cNvPr>
          <p:cNvSpPr txBox="1"/>
          <p:nvPr/>
        </p:nvSpPr>
        <p:spPr>
          <a:xfrm>
            <a:off x="9879795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Hộp Văn bản 14">
            <a:extLst>
              <a:ext uri="{FF2B5EF4-FFF2-40B4-BE49-F238E27FC236}">
                <a16:creationId xmlns:a16="http://schemas.microsoft.com/office/drawing/2014/main" id="{48D5A06D-4DC3-469E-BD91-6C228F17B3CE}"/>
              </a:ext>
            </a:extLst>
          </p:cNvPr>
          <p:cNvSpPr txBox="1"/>
          <p:nvPr/>
        </p:nvSpPr>
        <p:spPr>
          <a:xfrm>
            <a:off x="3334233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9B532DEB-F5B5-4D95-8670-895801E8004D}"/>
              </a:ext>
            </a:extLst>
          </p:cNvPr>
          <p:cNvSpPr txBox="1"/>
          <p:nvPr/>
        </p:nvSpPr>
        <p:spPr>
          <a:xfrm>
            <a:off x="907571" y="140376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ộp Văn bản 14">
            <a:extLst>
              <a:ext uri="{FF2B5EF4-FFF2-40B4-BE49-F238E27FC236}">
                <a16:creationId xmlns:a16="http://schemas.microsoft.com/office/drawing/2014/main" id="{261729EC-37F7-4A48-A9C3-9F334236131E}"/>
              </a:ext>
            </a:extLst>
          </p:cNvPr>
          <p:cNvSpPr txBox="1"/>
          <p:nvPr/>
        </p:nvSpPr>
        <p:spPr>
          <a:xfrm>
            <a:off x="458603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!! y1">
            <a:extLst>
              <a:ext uri="{FF2B5EF4-FFF2-40B4-BE49-F238E27FC236}">
                <a16:creationId xmlns:a16="http://schemas.microsoft.com/office/drawing/2014/main" id="{F64CF980-2616-466D-A123-CE9F943C5209}"/>
              </a:ext>
            </a:extLst>
          </p:cNvPr>
          <p:cNvSpPr/>
          <p:nvPr/>
        </p:nvSpPr>
        <p:spPr>
          <a:xfrm>
            <a:off x="745257" y="1891621"/>
            <a:ext cx="3977214" cy="105478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2" name="!! t1">
            <a:extLst>
              <a:ext uri="{FF2B5EF4-FFF2-40B4-BE49-F238E27FC236}">
                <a16:creationId xmlns:a16="http://schemas.microsoft.com/office/drawing/2014/main" id="{7AB6AFDB-FA76-4EA6-AC12-A43C83CA67FE}"/>
              </a:ext>
            </a:extLst>
          </p:cNvPr>
          <p:cNvSpPr txBox="1"/>
          <p:nvPr/>
        </p:nvSpPr>
        <p:spPr>
          <a:xfrm>
            <a:off x="879608" y="2033039"/>
            <a:ext cx="24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teacher</a:t>
            </a:r>
          </a:p>
        </p:txBody>
      </p:sp>
      <p:sp>
        <p:nvSpPr>
          <p:cNvPr id="73" name="!! y2">
            <a:extLst>
              <a:ext uri="{FF2B5EF4-FFF2-40B4-BE49-F238E27FC236}">
                <a16:creationId xmlns:a16="http://schemas.microsoft.com/office/drawing/2014/main" id="{9953C403-D303-4C4A-BF27-28EC85E65508}"/>
              </a:ext>
            </a:extLst>
          </p:cNvPr>
          <p:cNvSpPr/>
          <p:nvPr/>
        </p:nvSpPr>
        <p:spPr>
          <a:xfrm>
            <a:off x="745257" y="3316588"/>
            <a:ext cx="2703753" cy="743805"/>
          </a:xfrm>
          <a:prstGeom prst="roundRect">
            <a:avLst/>
          </a:prstGeom>
          <a:noFill/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!! t2">
            <a:extLst>
              <a:ext uri="{FF2B5EF4-FFF2-40B4-BE49-F238E27FC236}">
                <a16:creationId xmlns:a16="http://schemas.microsoft.com/office/drawing/2014/main" id="{F32FF7AC-6D9B-4314-86C9-744BF9F6F41B}"/>
              </a:ext>
            </a:extLst>
          </p:cNvPr>
          <p:cNvSpPr txBox="1"/>
          <p:nvPr/>
        </p:nvSpPr>
        <p:spPr>
          <a:xfrm>
            <a:off x="879608" y="3511897"/>
            <a:ext cx="24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uperior teacher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tar: 7 Points 12">
            <a:extLst>
              <a:ext uri="{FF2B5EF4-FFF2-40B4-BE49-F238E27FC236}">
                <a16:creationId xmlns:a16="http://schemas.microsoft.com/office/drawing/2014/main" id="{FBB264DE-2BAE-42FA-9E96-1E42116784FE}"/>
              </a:ext>
            </a:extLst>
          </p:cNvPr>
          <p:cNvSpPr/>
          <p:nvPr/>
        </p:nvSpPr>
        <p:spPr>
          <a:xfrm rot="8130734">
            <a:off x="5540233" y="1545052"/>
            <a:ext cx="2096106" cy="2139039"/>
          </a:xfrm>
          <a:prstGeom prst="star7">
            <a:avLst>
              <a:gd name="adj" fmla="val 40975"/>
              <a:gd name="hf" fmla="val 102572"/>
              <a:gd name="vf" fmla="val 105210"/>
            </a:avLst>
          </a:prstGeom>
          <a:noFill/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4CF77C-09F7-4B58-A91D-AE2C270A76EA}"/>
              </a:ext>
            </a:extLst>
          </p:cNvPr>
          <p:cNvSpPr/>
          <p:nvPr/>
        </p:nvSpPr>
        <p:spPr>
          <a:xfrm>
            <a:off x="15264222" y="1891620"/>
            <a:ext cx="3200186" cy="3074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8FAE2569-6EA4-494B-A09E-F713600E5212}"/>
              </a:ext>
            </a:extLst>
          </p:cNvPr>
          <p:cNvSpPr/>
          <p:nvPr/>
        </p:nvSpPr>
        <p:spPr>
          <a:xfrm rot="16200000">
            <a:off x="15275685" y="3267239"/>
            <a:ext cx="606218" cy="32352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x">
            <a:extLst>
              <a:ext uri="{FF2B5EF4-FFF2-40B4-BE49-F238E27FC236}">
                <a16:creationId xmlns:a16="http://schemas.microsoft.com/office/drawing/2014/main" id="{77DC019C-B7CA-4343-A835-48F975A34BCF}"/>
              </a:ext>
            </a:extLst>
          </p:cNvPr>
          <p:cNvSpPr txBox="1"/>
          <p:nvPr/>
        </p:nvSpPr>
        <p:spPr>
          <a:xfrm>
            <a:off x="834894" y="2346217"/>
            <a:ext cx="242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explains</a:t>
            </a:r>
            <a:endParaRPr lang="vi-VN" sz="1400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!! x 1">
            <a:extLst>
              <a:ext uri="{FF2B5EF4-FFF2-40B4-BE49-F238E27FC236}">
                <a16:creationId xmlns:a16="http://schemas.microsoft.com/office/drawing/2014/main" id="{59062E74-7037-456F-ADF9-D26DC51E254F}"/>
              </a:ext>
            </a:extLst>
          </p:cNvPr>
          <p:cNvSpPr txBox="1"/>
          <p:nvPr/>
        </p:nvSpPr>
        <p:spPr>
          <a:xfrm>
            <a:off x="5495270" y="3840296"/>
            <a:ext cx="559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Explain more about the subjects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would more understand normal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remember</a:t>
            </a:r>
            <a:endParaRPr lang="vi-V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85255EDF-DABA-E02F-DDCA-563F3CD9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85" y="1847742"/>
            <a:ext cx="1500139" cy="153999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58475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 rot="1827301">
            <a:off x="-14411886" y="-2558003"/>
            <a:ext cx="21361037" cy="21688921"/>
          </a:xfrm>
          <a:prstGeom prst="ellipse">
            <a:avLst/>
          </a:prstGeom>
          <a:gradFill>
            <a:gsLst>
              <a:gs pos="0">
                <a:srgbClr val="500F87"/>
              </a:gs>
              <a:gs pos="64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 rot="17214030">
            <a:off x="304049" y="-15075084"/>
            <a:ext cx="24185523" cy="23287835"/>
          </a:xfrm>
          <a:prstGeom prst="ellipse">
            <a:avLst/>
          </a:prstGeom>
          <a:gradFill>
            <a:gsLst>
              <a:gs pos="35000">
                <a:srgbClr val="500F87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3203790">
            <a:off x="-2882718" y="7011699"/>
            <a:ext cx="5338509" cy="5223685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2716818">
            <a:off x="9263828" y="-4507059"/>
            <a:ext cx="5981189" cy="5458255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40" name="Hộp Văn bản 37">
            <a:extLst>
              <a:ext uri="{FF2B5EF4-FFF2-40B4-BE49-F238E27FC236}">
                <a16:creationId xmlns:a16="http://schemas.microsoft.com/office/drawing/2014/main" id="{E33F88EF-0821-407E-8C08-A75FBD2DAD7E}"/>
              </a:ext>
            </a:extLst>
          </p:cNvPr>
          <p:cNvSpPr txBox="1"/>
          <p:nvPr/>
        </p:nvSpPr>
        <p:spPr>
          <a:xfrm>
            <a:off x="-4579628" y="-6654238"/>
            <a:ext cx="559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lang="vi-VN" sz="4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12F06-CA87-4FFC-8438-8058893ADD9B}"/>
              </a:ext>
            </a:extLst>
          </p:cNvPr>
          <p:cNvSpPr/>
          <p:nvPr/>
        </p:nvSpPr>
        <p:spPr>
          <a:xfrm>
            <a:off x="-5720923" y="-2995"/>
            <a:ext cx="9454798" cy="76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C58810-38F9-4B58-A006-1368B0B74858}"/>
              </a:ext>
            </a:extLst>
          </p:cNvPr>
          <p:cNvGrpSpPr/>
          <p:nvPr/>
        </p:nvGrpSpPr>
        <p:grpSpPr>
          <a:xfrm>
            <a:off x="4376840" y="-1183634"/>
            <a:ext cx="1054245" cy="1049239"/>
            <a:chOff x="3186326" y="215473"/>
            <a:chExt cx="1054245" cy="104923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FF0D9C-1664-40FF-80FE-3E32779D1130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4">
              <a:extLst>
                <a:ext uri="{FF2B5EF4-FFF2-40B4-BE49-F238E27FC236}">
                  <a16:creationId xmlns:a16="http://schemas.microsoft.com/office/drawing/2014/main" id="{AF8BFFB3-1C91-4444-9EDB-5248073A73E4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24E89-AA4F-4EAC-A466-36C9C670C67A}"/>
              </a:ext>
            </a:extLst>
          </p:cNvPr>
          <p:cNvGrpSpPr/>
          <p:nvPr/>
        </p:nvGrpSpPr>
        <p:grpSpPr>
          <a:xfrm>
            <a:off x="5592077" y="-1264958"/>
            <a:ext cx="1054245" cy="1049239"/>
            <a:chOff x="3186326" y="215473"/>
            <a:chExt cx="1054245" cy="104923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BC958A-D44C-4D1C-A2D8-0F3B7CD85929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Hộp Văn bản 14">
              <a:extLst>
                <a:ext uri="{FF2B5EF4-FFF2-40B4-BE49-F238E27FC236}">
                  <a16:creationId xmlns:a16="http://schemas.microsoft.com/office/drawing/2014/main" id="{5F3EC902-93E8-44D6-B5B3-110F16EB1CD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E8354-E958-482F-A068-83D4A8FF0607}"/>
              </a:ext>
            </a:extLst>
          </p:cNvPr>
          <p:cNvGrpSpPr/>
          <p:nvPr/>
        </p:nvGrpSpPr>
        <p:grpSpPr>
          <a:xfrm>
            <a:off x="6894773" y="207310"/>
            <a:ext cx="1054245" cy="1049239"/>
            <a:chOff x="3186326" y="215473"/>
            <a:chExt cx="1054245" cy="104923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C95AB0-6E02-4960-8815-D7003C99F4E2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4">
              <a:extLst>
                <a:ext uri="{FF2B5EF4-FFF2-40B4-BE49-F238E27FC236}">
                  <a16:creationId xmlns:a16="http://schemas.microsoft.com/office/drawing/2014/main" id="{80F3C071-6741-4172-9719-F947AB050F4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366D2D-8AF3-4C71-8AE0-4FEF40E12131}"/>
              </a:ext>
            </a:extLst>
          </p:cNvPr>
          <p:cNvGrpSpPr/>
          <p:nvPr/>
        </p:nvGrpSpPr>
        <p:grpSpPr>
          <a:xfrm>
            <a:off x="8206317" y="-1207078"/>
            <a:ext cx="1054245" cy="1049239"/>
            <a:chOff x="3186326" y="215473"/>
            <a:chExt cx="1054245" cy="104923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A0DFC0-D481-4461-9F8D-CBC3D767CE2B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Hộp Văn bản 14">
              <a:extLst>
                <a:ext uri="{FF2B5EF4-FFF2-40B4-BE49-F238E27FC236}">
                  <a16:creationId xmlns:a16="http://schemas.microsoft.com/office/drawing/2014/main" id="{8C34B824-EFE0-473C-98CA-4F193A6F181F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2F4739-E6CB-4ED4-A0D0-F90501F3B220}"/>
              </a:ext>
            </a:extLst>
          </p:cNvPr>
          <p:cNvGrpSpPr/>
          <p:nvPr/>
        </p:nvGrpSpPr>
        <p:grpSpPr>
          <a:xfrm>
            <a:off x="9672324" y="-1207078"/>
            <a:ext cx="1054245" cy="1049239"/>
            <a:chOff x="3186326" y="215473"/>
            <a:chExt cx="1054245" cy="10492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68602-3473-4CD3-BFD7-AA675E7CB77C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Hộp Văn bản 14">
              <a:extLst>
                <a:ext uri="{FF2B5EF4-FFF2-40B4-BE49-F238E27FC236}">
                  <a16:creationId xmlns:a16="http://schemas.microsoft.com/office/drawing/2014/main" id="{ABFAADBA-50D6-481B-A305-6BE1FE53A2A6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!! 1">
            <a:extLst>
              <a:ext uri="{FF2B5EF4-FFF2-40B4-BE49-F238E27FC236}">
                <a16:creationId xmlns:a16="http://schemas.microsoft.com/office/drawing/2014/main" id="{5EDD20B4-71CE-47D6-8985-CDCA6B6F3CD9}"/>
              </a:ext>
            </a:extLst>
          </p:cNvPr>
          <p:cNvSpPr/>
          <p:nvPr/>
        </p:nvSpPr>
        <p:spPr>
          <a:xfrm>
            <a:off x="3709756" y="-299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2202AFA1-AE2E-400F-B01A-67826EFDACF3}"/>
              </a:ext>
            </a:extLst>
          </p:cNvPr>
          <p:cNvSpPr txBox="1"/>
          <p:nvPr/>
        </p:nvSpPr>
        <p:spPr>
          <a:xfrm>
            <a:off x="578885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ộp Văn bản 14">
            <a:extLst>
              <a:ext uri="{FF2B5EF4-FFF2-40B4-BE49-F238E27FC236}">
                <a16:creationId xmlns:a16="http://schemas.microsoft.com/office/drawing/2014/main" id="{2FEE93CA-D382-489C-9D00-D23DCC274C8D}"/>
              </a:ext>
            </a:extLst>
          </p:cNvPr>
          <p:cNvSpPr txBox="1"/>
          <p:nvPr/>
        </p:nvSpPr>
        <p:spPr>
          <a:xfrm>
            <a:off x="841378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ộp Văn bản 14">
            <a:extLst>
              <a:ext uri="{FF2B5EF4-FFF2-40B4-BE49-F238E27FC236}">
                <a16:creationId xmlns:a16="http://schemas.microsoft.com/office/drawing/2014/main" id="{D34AC425-5B86-4839-BDD1-D8123D852B44}"/>
              </a:ext>
            </a:extLst>
          </p:cNvPr>
          <p:cNvSpPr txBox="1"/>
          <p:nvPr/>
        </p:nvSpPr>
        <p:spPr>
          <a:xfrm>
            <a:off x="9879795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Hộp Văn bản 14">
            <a:extLst>
              <a:ext uri="{FF2B5EF4-FFF2-40B4-BE49-F238E27FC236}">
                <a16:creationId xmlns:a16="http://schemas.microsoft.com/office/drawing/2014/main" id="{48D5A06D-4DC3-469E-BD91-6C228F17B3CE}"/>
              </a:ext>
            </a:extLst>
          </p:cNvPr>
          <p:cNvSpPr txBox="1"/>
          <p:nvPr/>
        </p:nvSpPr>
        <p:spPr>
          <a:xfrm>
            <a:off x="3334233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9B532DEB-F5B5-4D95-8670-895801E8004D}"/>
              </a:ext>
            </a:extLst>
          </p:cNvPr>
          <p:cNvSpPr txBox="1"/>
          <p:nvPr/>
        </p:nvSpPr>
        <p:spPr>
          <a:xfrm>
            <a:off x="907571" y="140376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ộp Văn bản 14">
            <a:extLst>
              <a:ext uri="{FF2B5EF4-FFF2-40B4-BE49-F238E27FC236}">
                <a16:creationId xmlns:a16="http://schemas.microsoft.com/office/drawing/2014/main" id="{261729EC-37F7-4A48-A9C3-9F334236131E}"/>
              </a:ext>
            </a:extLst>
          </p:cNvPr>
          <p:cNvSpPr txBox="1"/>
          <p:nvPr/>
        </p:nvSpPr>
        <p:spPr>
          <a:xfrm>
            <a:off x="458603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Hộp Văn bản 37">
            <a:extLst>
              <a:ext uri="{FF2B5EF4-FFF2-40B4-BE49-F238E27FC236}">
                <a16:creationId xmlns:a16="http://schemas.microsoft.com/office/drawing/2014/main" id="{74546004-1C15-4912-A331-47602E4D0063}"/>
              </a:ext>
            </a:extLst>
          </p:cNvPr>
          <p:cNvSpPr txBox="1"/>
          <p:nvPr/>
        </p:nvSpPr>
        <p:spPr>
          <a:xfrm>
            <a:off x="-990163" y="1242633"/>
            <a:ext cx="559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lang="vi-VN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!! y2">
            <a:extLst>
              <a:ext uri="{FF2B5EF4-FFF2-40B4-BE49-F238E27FC236}">
                <a16:creationId xmlns:a16="http://schemas.microsoft.com/office/drawing/2014/main" id="{9953C403-D303-4C4A-BF27-28EC85E65508}"/>
              </a:ext>
            </a:extLst>
          </p:cNvPr>
          <p:cNvSpPr/>
          <p:nvPr/>
        </p:nvSpPr>
        <p:spPr>
          <a:xfrm>
            <a:off x="745257" y="2871206"/>
            <a:ext cx="3453981" cy="118918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4" name="!! t2">
            <a:extLst>
              <a:ext uri="{FF2B5EF4-FFF2-40B4-BE49-F238E27FC236}">
                <a16:creationId xmlns:a16="http://schemas.microsoft.com/office/drawing/2014/main" id="{F32FF7AC-6D9B-4314-86C9-744BF9F6F41B}"/>
              </a:ext>
            </a:extLst>
          </p:cNvPr>
          <p:cNvSpPr txBox="1"/>
          <p:nvPr/>
        </p:nvSpPr>
        <p:spPr>
          <a:xfrm>
            <a:off x="879608" y="3037334"/>
            <a:ext cx="24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00F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 teacher</a:t>
            </a:r>
          </a:p>
        </p:txBody>
      </p:sp>
      <p:sp>
        <p:nvSpPr>
          <p:cNvPr id="13" name="Star: 7 Points 12">
            <a:extLst>
              <a:ext uri="{FF2B5EF4-FFF2-40B4-BE49-F238E27FC236}">
                <a16:creationId xmlns:a16="http://schemas.microsoft.com/office/drawing/2014/main" id="{FBB264DE-2BAE-42FA-9E96-1E42116784FE}"/>
              </a:ext>
            </a:extLst>
          </p:cNvPr>
          <p:cNvSpPr/>
          <p:nvPr/>
        </p:nvSpPr>
        <p:spPr>
          <a:xfrm rot="17529151">
            <a:off x="8833180" y="1324782"/>
            <a:ext cx="2096106" cy="2139039"/>
          </a:xfrm>
          <a:prstGeom prst="star7">
            <a:avLst>
              <a:gd name="adj" fmla="val 40975"/>
              <a:gd name="hf" fmla="val 102572"/>
              <a:gd name="vf" fmla="val 105210"/>
            </a:avLst>
          </a:prstGeom>
          <a:noFill/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64CF77C-09F7-4B58-A91D-AE2C270A76EA}"/>
              </a:ext>
            </a:extLst>
          </p:cNvPr>
          <p:cNvSpPr/>
          <p:nvPr/>
        </p:nvSpPr>
        <p:spPr>
          <a:xfrm>
            <a:off x="15264222" y="1891620"/>
            <a:ext cx="3200186" cy="3074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8FAE2569-6EA4-494B-A09E-F713600E5212}"/>
              </a:ext>
            </a:extLst>
          </p:cNvPr>
          <p:cNvSpPr/>
          <p:nvPr/>
        </p:nvSpPr>
        <p:spPr>
          <a:xfrm rot="16200000">
            <a:off x="15275685" y="3267239"/>
            <a:ext cx="606218" cy="32352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0" name="!! x 1">
            <a:extLst>
              <a:ext uri="{FF2B5EF4-FFF2-40B4-BE49-F238E27FC236}">
                <a16:creationId xmlns:a16="http://schemas.microsoft.com/office/drawing/2014/main" id="{59062E74-7037-456F-ADF9-D26DC51E254F}"/>
              </a:ext>
            </a:extLst>
          </p:cNvPr>
          <p:cNvSpPr txBox="1"/>
          <p:nvPr/>
        </p:nvSpPr>
        <p:spPr>
          <a:xfrm>
            <a:off x="5231768" y="1868710"/>
            <a:ext cx="559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example for the subject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Deeply understanding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!! y1">
            <a:extLst>
              <a:ext uri="{FF2B5EF4-FFF2-40B4-BE49-F238E27FC236}">
                <a16:creationId xmlns:a16="http://schemas.microsoft.com/office/drawing/2014/main" id="{E7FFA972-95B1-4271-8592-685457B2027C}"/>
              </a:ext>
            </a:extLst>
          </p:cNvPr>
          <p:cNvSpPr/>
          <p:nvPr/>
        </p:nvSpPr>
        <p:spPr>
          <a:xfrm>
            <a:off x="745257" y="1936376"/>
            <a:ext cx="2703753" cy="743805"/>
          </a:xfrm>
          <a:prstGeom prst="roundRect">
            <a:avLst/>
          </a:prstGeom>
          <a:noFill/>
          <a:ln w="76200">
            <a:solidFill>
              <a:srgbClr val="AC3A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0" name="!! t1">
            <a:extLst>
              <a:ext uri="{FF2B5EF4-FFF2-40B4-BE49-F238E27FC236}">
                <a16:creationId xmlns:a16="http://schemas.microsoft.com/office/drawing/2014/main" id="{428F5357-73A5-44C8-9789-C52706CA6A60}"/>
              </a:ext>
            </a:extLst>
          </p:cNvPr>
          <p:cNvSpPr txBox="1"/>
          <p:nvPr/>
        </p:nvSpPr>
        <p:spPr>
          <a:xfrm>
            <a:off x="879608" y="2131685"/>
            <a:ext cx="242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teacher</a:t>
            </a:r>
          </a:p>
        </p:txBody>
      </p:sp>
      <p:sp>
        <p:nvSpPr>
          <p:cNvPr id="80" name="x">
            <a:extLst>
              <a:ext uri="{FF2B5EF4-FFF2-40B4-BE49-F238E27FC236}">
                <a16:creationId xmlns:a16="http://schemas.microsoft.com/office/drawing/2014/main" id="{1E3AB962-A4B1-4526-9E90-488D48DEE240}"/>
              </a:ext>
            </a:extLst>
          </p:cNvPr>
          <p:cNvSpPr txBox="1"/>
          <p:nvPr/>
        </p:nvSpPr>
        <p:spPr>
          <a:xfrm>
            <a:off x="834894" y="3376361"/>
            <a:ext cx="242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demonstrates</a:t>
            </a:r>
            <a:endParaRPr lang="vi-VN" sz="1400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599B49DA-BA66-BF02-0F48-3967E6783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665" y="1664025"/>
            <a:ext cx="1578904" cy="15645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8657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DDEE031-DC5A-41FD-B676-0A25896C5BF5}"/>
              </a:ext>
            </a:extLst>
          </p:cNvPr>
          <p:cNvSpPr/>
          <p:nvPr/>
        </p:nvSpPr>
        <p:spPr>
          <a:xfrm rot="1827301">
            <a:off x="-8022662" y="-1518476"/>
            <a:ext cx="21361037" cy="21688921"/>
          </a:xfrm>
          <a:prstGeom prst="ellipse">
            <a:avLst/>
          </a:prstGeom>
          <a:gradFill>
            <a:gsLst>
              <a:gs pos="0">
                <a:srgbClr val="500F87"/>
              </a:gs>
              <a:gs pos="6400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1F0D21-4FED-4128-B0CA-9C289E1A9397}"/>
              </a:ext>
            </a:extLst>
          </p:cNvPr>
          <p:cNvSpPr/>
          <p:nvPr/>
        </p:nvSpPr>
        <p:spPr>
          <a:xfrm rot="17214030">
            <a:off x="5495200" y="-6287054"/>
            <a:ext cx="24185523" cy="23287835"/>
          </a:xfrm>
          <a:prstGeom prst="ellipse">
            <a:avLst/>
          </a:prstGeom>
          <a:gradFill>
            <a:gsLst>
              <a:gs pos="35000">
                <a:srgbClr val="500F87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Nhóm 14">
            <a:extLst>
              <a:ext uri="{FF2B5EF4-FFF2-40B4-BE49-F238E27FC236}">
                <a16:creationId xmlns:a16="http://schemas.microsoft.com/office/drawing/2014/main" id="{60BF7647-DEF8-4973-BB8B-A1E6F4B1B1A7}"/>
              </a:ext>
            </a:extLst>
          </p:cNvPr>
          <p:cNvGrpSpPr/>
          <p:nvPr/>
        </p:nvGrpSpPr>
        <p:grpSpPr>
          <a:xfrm rot="5400000">
            <a:off x="-1627212" y="5174636"/>
            <a:ext cx="5338509" cy="5223685"/>
            <a:chOff x="-1863262" y="4202817"/>
            <a:chExt cx="5155643" cy="4778528"/>
          </a:xfrm>
          <a:noFill/>
        </p:grpSpPr>
        <p:sp>
          <p:nvSpPr>
            <p:cNvPr id="10" name="Hình chữ nhật: Góc Tròn 8">
              <a:extLst>
                <a:ext uri="{FF2B5EF4-FFF2-40B4-BE49-F238E27FC236}">
                  <a16:creationId xmlns:a16="http://schemas.microsoft.com/office/drawing/2014/main" id="{C3D16869-DC6C-41A6-AFDF-04C6FF59AC31}"/>
                </a:ext>
              </a:extLst>
            </p:cNvPr>
            <p:cNvSpPr/>
            <p:nvPr/>
          </p:nvSpPr>
          <p:spPr>
            <a:xfrm>
              <a:off x="-1863262" y="4202817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Hình chữ nhật: Góc Tròn 13">
              <a:extLst>
                <a:ext uri="{FF2B5EF4-FFF2-40B4-BE49-F238E27FC236}">
                  <a16:creationId xmlns:a16="http://schemas.microsoft.com/office/drawing/2014/main" id="{D573EB3F-797A-4EB3-8893-7D985FED8F68}"/>
                </a:ext>
              </a:extLst>
            </p:cNvPr>
            <p:cNvSpPr/>
            <p:nvPr/>
          </p:nvSpPr>
          <p:spPr>
            <a:xfrm>
              <a:off x="-1240436" y="4821896"/>
              <a:ext cx="3909989" cy="3540370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12">
            <a:extLst>
              <a:ext uri="{FF2B5EF4-FFF2-40B4-BE49-F238E27FC236}">
                <a16:creationId xmlns:a16="http://schemas.microsoft.com/office/drawing/2014/main" id="{6F26719C-F8F9-4835-BA6A-CBBF96B84B84}"/>
              </a:ext>
            </a:extLst>
          </p:cNvPr>
          <p:cNvGrpSpPr/>
          <p:nvPr/>
        </p:nvGrpSpPr>
        <p:grpSpPr>
          <a:xfrm rot="9533477">
            <a:off x="9387742" y="-2127086"/>
            <a:ext cx="5981189" cy="5458255"/>
            <a:chOff x="9515862" y="-3331303"/>
            <a:chExt cx="5155643" cy="4778528"/>
          </a:xfrm>
          <a:noFill/>
        </p:grpSpPr>
        <p:sp>
          <p:nvSpPr>
            <p:cNvPr id="7" name="Hình chữ nhật: Góc Tròn 9">
              <a:extLst>
                <a:ext uri="{FF2B5EF4-FFF2-40B4-BE49-F238E27FC236}">
                  <a16:creationId xmlns:a16="http://schemas.microsoft.com/office/drawing/2014/main" id="{A2BD8E52-39AB-44F2-9058-8EA5CDE0C370}"/>
                </a:ext>
              </a:extLst>
            </p:cNvPr>
            <p:cNvSpPr/>
            <p:nvPr/>
          </p:nvSpPr>
          <p:spPr>
            <a:xfrm>
              <a:off x="9515862" y="-3331303"/>
              <a:ext cx="5155643" cy="4778528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Hình chữ nhật: Góc Tròn 10">
              <a:extLst>
                <a:ext uri="{FF2B5EF4-FFF2-40B4-BE49-F238E27FC236}">
                  <a16:creationId xmlns:a16="http://schemas.microsoft.com/office/drawing/2014/main" id="{12768143-4307-4C59-B7FD-27CB7B8DA758}"/>
                </a:ext>
              </a:extLst>
            </p:cNvPr>
            <p:cNvSpPr/>
            <p:nvPr/>
          </p:nvSpPr>
          <p:spPr>
            <a:xfrm>
              <a:off x="10098425" y="-2882342"/>
              <a:ext cx="3990515" cy="3880606"/>
            </a:xfrm>
            <a:prstGeom prst="roundRect">
              <a:avLst>
                <a:gd name="adj" fmla="val 28806"/>
              </a:avLst>
            </a:prstGeom>
            <a:grpFill/>
            <a:ln w="155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12F06-CA87-4FFC-8438-8058893ADD9B}"/>
              </a:ext>
            </a:extLst>
          </p:cNvPr>
          <p:cNvSpPr/>
          <p:nvPr/>
        </p:nvSpPr>
        <p:spPr>
          <a:xfrm>
            <a:off x="-4378507" y="-2995"/>
            <a:ext cx="9454798" cy="769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C58810-38F9-4B58-A006-1368B0B74858}"/>
              </a:ext>
            </a:extLst>
          </p:cNvPr>
          <p:cNvGrpSpPr/>
          <p:nvPr/>
        </p:nvGrpSpPr>
        <p:grpSpPr>
          <a:xfrm>
            <a:off x="4376840" y="-1183634"/>
            <a:ext cx="1054245" cy="1049239"/>
            <a:chOff x="3186326" y="215473"/>
            <a:chExt cx="1054245" cy="1049239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2FF0D9C-1664-40FF-80FE-3E32779D1130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4">
              <a:extLst>
                <a:ext uri="{FF2B5EF4-FFF2-40B4-BE49-F238E27FC236}">
                  <a16:creationId xmlns:a16="http://schemas.microsoft.com/office/drawing/2014/main" id="{AF8BFFB3-1C91-4444-9EDB-5248073A73E4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F24E89-AA4F-4EAC-A466-36C9C670C67A}"/>
              </a:ext>
            </a:extLst>
          </p:cNvPr>
          <p:cNvGrpSpPr/>
          <p:nvPr/>
        </p:nvGrpSpPr>
        <p:grpSpPr>
          <a:xfrm>
            <a:off x="5592077" y="-1264958"/>
            <a:ext cx="1054245" cy="1049239"/>
            <a:chOff x="3186326" y="215473"/>
            <a:chExt cx="1054245" cy="1049239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BC958A-D44C-4D1C-A2D8-0F3B7CD85929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Hộp Văn bản 14">
              <a:extLst>
                <a:ext uri="{FF2B5EF4-FFF2-40B4-BE49-F238E27FC236}">
                  <a16:creationId xmlns:a16="http://schemas.microsoft.com/office/drawing/2014/main" id="{5F3EC902-93E8-44D6-B5B3-110F16EB1CD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E8354-E958-482F-A068-83D4A8FF0607}"/>
              </a:ext>
            </a:extLst>
          </p:cNvPr>
          <p:cNvGrpSpPr/>
          <p:nvPr/>
        </p:nvGrpSpPr>
        <p:grpSpPr>
          <a:xfrm>
            <a:off x="6894773" y="-1225250"/>
            <a:ext cx="1054245" cy="1049239"/>
            <a:chOff x="3186326" y="215473"/>
            <a:chExt cx="1054245" cy="104923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2C95AB0-6E02-4960-8815-D7003C99F4E2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2" name="Hộp Văn bản 14">
              <a:extLst>
                <a:ext uri="{FF2B5EF4-FFF2-40B4-BE49-F238E27FC236}">
                  <a16:creationId xmlns:a16="http://schemas.microsoft.com/office/drawing/2014/main" id="{80F3C071-6741-4172-9719-F947AB050F4B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366D2D-8AF3-4C71-8AE0-4FEF40E12131}"/>
              </a:ext>
            </a:extLst>
          </p:cNvPr>
          <p:cNvGrpSpPr/>
          <p:nvPr/>
        </p:nvGrpSpPr>
        <p:grpSpPr>
          <a:xfrm>
            <a:off x="8206317" y="195002"/>
            <a:ext cx="1054245" cy="1049239"/>
            <a:chOff x="3186326" y="215473"/>
            <a:chExt cx="1054245" cy="1049239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EA0DFC0-D481-4461-9F8D-CBC3D767CE2B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5" name="Hộp Văn bản 14">
              <a:extLst>
                <a:ext uri="{FF2B5EF4-FFF2-40B4-BE49-F238E27FC236}">
                  <a16:creationId xmlns:a16="http://schemas.microsoft.com/office/drawing/2014/main" id="{8C34B824-EFE0-473C-98CA-4F193A6F181F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2F4739-E6CB-4ED4-A0D0-F90501F3B220}"/>
              </a:ext>
            </a:extLst>
          </p:cNvPr>
          <p:cNvGrpSpPr/>
          <p:nvPr/>
        </p:nvGrpSpPr>
        <p:grpSpPr>
          <a:xfrm>
            <a:off x="9672324" y="-1207078"/>
            <a:ext cx="1054245" cy="1049239"/>
            <a:chOff x="3186326" y="215473"/>
            <a:chExt cx="1054245" cy="104923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68602-3473-4CD3-BFD7-AA675E7CB77C}"/>
                </a:ext>
              </a:extLst>
            </p:cNvPr>
            <p:cNvSpPr/>
            <p:nvPr/>
          </p:nvSpPr>
          <p:spPr>
            <a:xfrm>
              <a:off x="3186326" y="215473"/>
              <a:ext cx="1054245" cy="10492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8" name="Hộp Văn bản 14">
              <a:extLst>
                <a:ext uri="{FF2B5EF4-FFF2-40B4-BE49-F238E27FC236}">
                  <a16:creationId xmlns:a16="http://schemas.microsoft.com/office/drawing/2014/main" id="{ABFAADBA-50D6-481B-A305-6BE1FE53A2A6}"/>
                </a:ext>
              </a:extLst>
            </p:cNvPr>
            <p:cNvSpPr txBox="1"/>
            <p:nvPr/>
          </p:nvSpPr>
          <p:spPr>
            <a:xfrm>
              <a:off x="3376321" y="406653"/>
              <a:ext cx="639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>
                  <a:solidFill>
                    <a:srgbClr val="370E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vi-VN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!! 1">
            <a:extLst>
              <a:ext uri="{FF2B5EF4-FFF2-40B4-BE49-F238E27FC236}">
                <a16:creationId xmlns:a16="http://schemas.microsoft.com/office/drawing/2014/main" id="{5EDD20B4-71CE-47D6-8985-CDCA6B6F3CD9}"/>
              </a:ext>
            </a:extLst>
          </p:cNvPr>
          <p:cNvSpPr/>
          <p:nvPr/>
        </p:nvSpPr>
        <p:spPr>
          <a:xfrm>
            <a:off x="5031852" y="-2996"/>
            <a:ext cx="12192000" cy="769388"/>
          </a:xfrm>
          <a:custGeom>
            <a:avLst/>
            <a:gdLst>
              <a:gd name="connsiteX0" fmla="*/ 0 w 12192000"/>
              <a:gd name="connsiteY0" fmla="*/ 0 h 769388"/>
              <a:gd name="connsiteX1" fmla="*/ 12192000 w 12192000"/>
              <a:gd name="connsiteY1" fmla="*/ 0 h 769388"/>
              <a:gd name="connsiteX2" fmla="*/ 12192000 w 12192000"/>
              <a:gd name="connsiteY2" fmla="*/ 769388 h 769388"/>
              <a:gd name="connsiteX3" fmla="*/ 4309949 w 12192000"/>
              <a:gd name="connsiteY3" fmla="*/ 769388 h 769388"/>
              <a:gd name="connsiteX4" fmla="*/ 4312568 w 12192000"/>
              <a:gd name="connsiteY4" fmla="*/ 742804 h 769388"/>
              <a:gd name="connsiteX5" fmla="*/ 3712105 w 12192000"/>
              <a:gd name="connsiteY5" fmla="*/ 128493 h 769388"/>
              <a:gd name="connsiteX6" fmla="*/ 3111642 w 12192000"/>
              <a:gd name="connsiteY6" fmla="*/ 742804 h 769388"/>
              <a:gd name="connsiteX7" fmla="*/ 3114262 w 12192000"/>
              <a:gd name="connsiteY7" fmla="*/ 769388 h 769388"/>
              <a:gd name="connsiteX8" fmla="*/ 0 w 12192000"/>
              <a:gd name="connsiteY8" fmla="*/ 769388 h 769388"/>
              <a:gd name="connsiteX9" fmla="*/ 0 w 12192000"/>
              <a:gd name="connsiteY9" fmla="*/ 0 h 76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769388">
                <a:moveTo>
                  <a:pt x="0" y="0"/>
                </a:moveTo>
                <a:lnTo>
                  <a:pt x="12192000" y="0"/>
                </a:lnTo>
                <a:lnTo>
                  <a:pt x="12192000" y="769388"/>
                </a:lnTo>
                <a:lnTo>
                  <a:pt x="4309949" y="769388"/>
                </a:lnTo>
                <a:lnTo>
                  <a:pt x="4312568" y="742804"/>
                </a:lnTo>
                <a:cubicBezTo>
                  <a:pt x="4312568" y="403529"/>
                  <a:pt x="4043732" y="128493"/>
                  <a:pt x="3712105" y="128493"/>
                </a:cubicBezTo>
                <a:cubicBezTo>
                  <a:pt x="3380478" y="128493"/>
                  <a:pt x="3111642" y="403529"/>
                  <a:pt x="3111642" y="742804"/>
                </a:cubicBezTo>
                <a:lnTo>
                  <a:pt x="3114262" y="769388"/>
                </a:lnTo>
                <a:lnTo>
                  <a:pt x="0" y="76938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vi-VN"/>
          </a:p>
        </p:txBody>
      </p:sp>
      <p:sp>
        <p:nvSpPr>
          <p:cNvPr id="44" name="Hộp Văn bản 14">
            <a:extLst>
              <a:ext uri="{FF2B5EF4-FFF2-40B4-BE49-F238E27FC236}">
                <a16:creationId xmlns:a16="http://schemas.microsoft.com/office/drawing/2014/main" id="{2202AFA1-AE2E-400F-B01A-67826EFDACF3}"/>
              </a:ext>
            </a:extLst>
          </p:cNvPr>
          <p:cNvSpPr txBox="1"/>
          <p:nvPr/>
        </p:nvSpPr>
        <p:spPr>
          <a:xfrm>
            <a:off x="5788858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!! b">
            <a:extLst>
              <a:ext uri="{FF2B5EF4-FFF2-40B4-BE49-F238E27FC236}">
                <a16:creationId xmlns:a16="http://schemas.microsoft.com/office/drawing/2014/main" id="{2FEE93CA-D382-489C-9D00-D23DCC274C8D}"/>
              </a:ext>
            </a:extLst>
          </p:cNvPr>
          <p:cNvSpPr txBox="1"/>
          <p:nvPr/>
        </p:nvSpPr>
        <p:spPr>
          <a:xfrm>
            <a:off x="7101132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ộp Văn bản 14">
            <a:extLst>
              <a:ext uri="{FF2B5EF4-FFF2-40B4-BE49-F238E27FC236}">
                <a16:creationId xmlns:a16="http://schemas.microsoft.com/office/drawing/2014/main" id="{D34AC425-5B86-4839-BDD1-D8123D852B44}"/>
              </a:ext>
            </a:extLst>
          </p:cNvPr>
          <p:cNvSpPr txBox="1"/>
          <p:nvPr/>
        </p:nvSpPr>
        <p:spPr>
          <a:xfrm>
            <a:off x="9879795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Hộp Văn bản 14">
            <a:extLst>
              <a:ext uri="{FF2B5EF4-FFF2-40B4-BE49-F238E27FC236}">
                <a16:creationId xmlns:a16="http://schemas.microsoft.com/office/drawing/2014/main" id="{48D5A06D-4DC3-469E-BD91-6C228F17B3CE}"/>
              </a:ext>
            </a:extLst>
          </p:cNvPr>
          <p:cNvSpPr txBox="1"/>
          <p:nvPr/>
        </p:nvSpPr>
        <p:spPr>
          <a:xfrm>
            <a:off x="3334233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ộp Văn bản 13">
            <a:extLst>
              <a:ext uri="{FF2B5EF4-FFF2-40B4-BE49-F238E27FC236}">
                <a16:creationId xmlns:a16="http://schemas.microsoft.com/office/drawing/2014/main" id="{9B532DEB-F5B5-4D95-8670-895801E8004D}"/>
              </a:ext>
            </a:extLst>
          </p:cNvPr>
          <p:cNvSpPr txBox="1"/>
          <p:nvPr/>
        </p:nvSpPr>
        <p:spPr>
          <a:xfrm>
            <a:off x="907571" y="140376"/>
            <a:ext cx="175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400" b="1" dirty="0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endParaRPr lang="vi-VN" sz="2400" b="1" dirty="0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Hộp Văn bản 14">
            <a:extLst>
              <a:ext uri="{FF2B5EF4-FFF2-40B4-BE49-F238E27FC236}">
                <a16:creationId xmlns:a16="http://schemas.microsoft.com/office/drawing/2014/main" id="{261729EC-37F7-4A48-A9C3-9F334236131E}"/>
              </a:ext>
            </a:extLst>
          </p:cNvPr>
          <p:cNvSpPr txBox="1"/>
          <p:nvPr/>
        </p:nvSpPr>
        <p:spPr>
          <a:xfrm>
            <a:off x="4586034" y="48042"/>
            <a:ext cx="63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370E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vi-VN" sz="3600" b="1">
              <a:solidFill>
                <a:srgbClr val="370E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Hộp Văn bản 37">
            <a:extLst>
              <a:ext uri="{FF2B5EF4-FFF2-40B4-BE49-F238E27FC236}">
                <a16:creationId xmlns:a16="http://schemas.microsoft.com/office/drawing/2014/main" id="{D53975BE-0AD3-4642-AF9A-580409E22337}"/>
              </a:ext>
            </a:extLst>
          </p:cNvPr>
          <p:cNvSpPr txBox="1"/>
          <p:nvPr/>
        </p:nvSpPr>
        <p:spPr>
          <a:xfrm>
            <a:off x="3334233" y="2954255"/>
            <a:ext cx="5595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teacher </a:t>
            </a:r>
            <a:endParaRPr lang="vi-VN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Hộp Văn bản 37">
            <a:extLst>
              <a:ext uri="{FF2B5EF4-FFF2-40B4-BE49-F238E27FC236}">
                <a16:creationId xmlns:a16="http://schemas.microsoft.com/office/drawing/2014/main" id="{BFDFA9CE-947E-4F95-B66E-CC186A8EE278}"/>
              </a:ext>
            </a:extLst>
          </p:cNvPr>
          <p:cNvSpPr txBox="1"/>
          <p:nvPr/>
        </p:nvSpPr>
        <p:spPr>
          <a:xfrm>
            <a:off x="3334233" y="4004662"/>
            <a:ext cx="5595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Inspires</a:t>
            </a:r>
            <a:endParaRPr lang="vi-V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9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402</Words>
  <Application>Microsoft Office PowerPoint</Application>
  <PresentationFormat>Màn hình rộng</PresentationFormat>
  <Paragraphs>185</Paragraphs>
  <Slides>11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Công Nguyễn</dc:creator>
  <cp:lastModifiedBy>thiên Trần</cp:lastModifiedBy>
  <cp:revision>15</cp:revision>
  <cp:lastPrinted>2022-01-15T03:52:52Z</cp:lastPrinted>
  <dcterms:created xsi:type="dcterms:W3CDTF">2022-01-15T03:40:49Z</dcterms:created>
  <dcterms:modified xsi:type="dcterms:W3CDTF">2022-10-05T04:59:03Z</dcterms:modified>
</cp:coreProperties>
</file>