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63" r:id="rId4"/>
    <p:sldId id="287" r:id="rId5"/>
    <p:sldId id="297" r:id="rId6"/>
    <p:sldId id="298" r:id="rId7"/>
    <p:sldId id="299" r:id="rId8"/>
    <p:sldId id="300" r:id="rId9"/>
    <p:sldId id="301" r:id="rId10"/>
    <p:sldId id="288" r:id="rId11"/>
    <p:sldId id="302" r:id="rId12"/>
    <p:sldId id="303" r:id="rId13"/>
    <p:sldId id="304" r:id="rId14"/>
    <p:sldId id="305" r:id="rId15"/>
    <p:sldId id="290" r:id="rId16"/>
    <p:sldId id="306" r:id="rId17"/>
    <p:sldId id="307" r:id="rId18"/>
    <p:sldId id="308" r:id="rId19"/>
    <p:sldId id="289" r:id="rId20"/>
    <p:sldId id="309" r:id="rId21"/>
    <p:sldId id="310" r:id="rId22"/>
    <p:sldId id="294" r:id="rId23"/>
  </p:sldIdLst>
  <p:sldSz cx="1343977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9AA0A6"/>
          </p15:clr>
        </p15:guide>
        <p15:guide id="2" pos="423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7ED71-5B61-46D8-9FDC-CB8E97DC1045}">
  <a:tblStyle styleId="{E867ED71-5B61-46D8-9FDC-CB8E97DC1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3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832c1d3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832c1d3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988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832c1d3a6_15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832c1d3a6_15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3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662d578_0_1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66662d578_0_1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67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3832c1d3a6_15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3832c1d3a6_15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3832c1d3a6_15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3832c1d3a6_15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1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3832c1d3a6_15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3832c1d3a6_15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27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662d578_0_1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66662d578_0_1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02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832c1d3a6_15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832c1d3a6_15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66662d57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66662d57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832c1d3a6_15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832c1d3a6_15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2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832c1d3a6_15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832c1d3a6_15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98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832c1d3a6_15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832c1d3a6_15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662d578_0_1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66662d578_0_1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9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7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832c1d3a6_1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832c1d3a6_15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5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662d578_0_1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66662d578_0_1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53196" y="1981285"/>
            <a:ext cx="8733744" cy="26052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05903" y="4407200"/>
            <a:ext cx="4628205" cy="9762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2091800" y="1404510"/>
            <a:ext cx="9256411" cy="650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285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4786" t="17052" r="4568" b="23800"/>
          <a:stretch/>
        </p:blipFill>
        <p:spPr>
          <a:xfrm rot="10800000" flipH="1">
            <a:off x="628115" y="5765000"/>
            <a:ext cx="12183781" cy="35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-1830999" y="-1143338"/>
            <a:ext cx="4149756" cy="35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 amt="72000"/>
          </a:blip>
          <a:srcRect t="36563" b="44400"/>
          <a:stretch/>
        </p:blipFill>
        <p:spPr>
          <a:xfrm>
            <a:off x="88840" y="-55762"/>
            <a:ext cx="13440010" cy="11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>
            <a:off x="8051092" y="5546301"/>
            <a:ext cx="8117398" cy="20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l="2560" t="22016" r="2237" b="32467"/>
          <a:stretch/>
        </p:blipFill>
        <p:spPr>
          <a:xfrm>
            <a:off x="0" y="6472825"/>
            <a:ext cx="11180936" cy="239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l="40056" t="5755" r="15721" b="6908"/>
          <a:stretch/>
        </p:blipFill>
        <p:spPr>
          <a:xfrm>
            <a:off x="-1600306" y="3780000"/>
            <a:ext cx="5185346" cy="4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8">
            <a:alphaModFix/>
          </a:blip>
          <a:srcRect t="42810" b="32921"/>
          <a:stretch/>
        </p:blipFill>
        <p:spPr>
          <a:xfrm rot="-392653" flipH="1">
            <a:off x="133646" y="6125234"/>
            <a:ext cx="13440010" cy="14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9">
            <a:alphaModFix/>
          </a:blip>
          <a:srcRect l="4789" t="33369" r="2566" b="33330"/>
          <a:stretch/>
        </p:blipFill>
        <p:spPr>
          <a:xfrm flipH="1">
            <a:off x="-9217223" y="3621326"/>
            <a:ext cx="12451869" cy="20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9"/>
          <p:cNvPicPr preferRelativeResize="0"/>
          <p:nvPr/>
        </p:nvPicPr>
        <p:blipFill rotWithShape="1">
          <a:blip r:embed="rId2">
            <a:alphaModFix/>
          </a:blip>
          <a:srcRect l="4778" t="37669" r="7053" b="26907"/>
          <a:stretch/>
        </p:blipFill>
        <p:spPr>
          <a:xfrm>
            <a:off x="2483469" y="6051601"/>
            <a:ext cx="9239378" cy="16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>
            <a:off x="-3140637" y="5562949"/>
            <a:ext cx="10954293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 rotWithShape="1">
          <a:blip r:embed="rId4">
            <a:alphaModFix/>
          </a:blip>
          <a:srcRect t="21577" r="8424" b="26566"/>
          <a:stretch/>
        </p:blipFill>
        <p:spPr>
          <a:xfrm flipH="1">
            <a:off x="5230191" y="5626350"/>
            <a:ext cx="10324468" cy="26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 rotWithShape="1">
          <a:blip r:embed="rId5">
            <a:alphaModFix/>
          </a:blip>
          <a:srcRect l="4789" t="33369" r="2566" b="33330"/>
          <a:stretch/>
        </p:blipFill>
        <p:spPr>
          <a:xfrm rot="379211">
            <a:off x="1048060" y="5707513"/>
            <a:ext cx="9074816" cy="14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 rotWithShape="1">
          <a:blip r:embed="rId6">
            <a:alphaModFix/>
          </a:blip>
          <a:srcRect l="40056" t="5755" r="15721" b="6908"/>
          <a:stretch/>
        </p:blipFill>
        <p:spPr>
          <a:xfrm rot="-2347440">
            <a:off x="10968878" y="2405764"/>
            <a:ext cx="4586064" cy="4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 rotWithShape="1">
          <a:blip r:embed="rId7">
            <a:alphaModFix/>
          </a:blip>
          <a:srcRect l="32677" t="4886" r="24081" b="12283"/>
          <a:stretch/>
        </p:blipFill>
        <p:spPr>
          <a:xfrm flipH="1">
            <a:off x="719199" y="-2103075"/>
            <a:ext cx="4149756" cy="35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43686" y="520125"/>
            <a:ext cx="12183874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21333" b="20819"/>
          <a:stretch/>
        </p:blipFill>
        <p:spPr>
          <a:xfrm>
            <a:off x="-2560414" y="6326224"/>
            <a:ext cx="10954293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l="40056" t="5755" r="15721" b="6908"/>
          <a:stretch/>
        </p:blipFill>
        <p:spPr>
          <a:xfrm rot="608900">
            <a:off x="11946865" y="3857625"/>
            <a:ext cx="5185349" cy="4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>
            <a:off x="3742859" y="6510624"/>
            <a:ext cx="10954293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10800000">
            <a:off x="1670511" y="6726763"/>
            <a:ext cx="13440010" cy="14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643686" y="520125"/>
            <a:ext cx="12183874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2">
            <a:alphaModFix/>
          </a:blip>
          <a:srcRect l="4789" t="33369" r="2566" b="33330"/>
          <a:stretch/>
        </p:blipFill>
        <p:spPr>
          <a:xfrm rot="4" flipH="1">
            <a:off x="-5321887" y="7061598"/>
            <a:ext cx="13869058" cy="223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l="1970" t="23358" r="-1969" b="18794"/>
          <a:stretch/>
        </p:blipFill>
        <p:spPr>
          <a:xfrm>
            <a:off x="-3921024" y="6187749"/>
            <a:ext cx="10954293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t="21577" r="8424" b="26566"/>
          <a:stretch/>
        </p:blipFill>
        <p:spPr>
          <a:xfrm flipH="1">
            <a:off x="6769656" y="6419489"/>
            <a:ext cx="9777539" cy="24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10799999" flipH="1">
            <a:off x="5536883" y="7061599"/>
            <a:ext cx="14202020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643686" y="520125"/>
            <a:ext cx="12183874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2">
            <a:alphaModFix/>
          </a:blip>
          <a:srcRect t="21577" r="8424" b="26566"/>
          <a:stretch/>
        </p:blipFill>
        <p:spPr>
          <a:xfrm>
            <a:off x="1064364" y="7081475"/>
            <a:ext cx="10324468" cy="26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4789" t="33369" r="2566" b="33330"/>
          <a:stretch/>
        </p:blipFill>
        <p:spPr>
          <a:xfrm rot="300459">
            <a:off x="-2729577" y="6598375"/>
            <a:ext cx="12184953" cy="195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 rot="529547" flipH="1">
            <a:off x="5051852" y="6374228"/>
            <a:ext cx="11898532" cy="308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-10799999">
            <a:off x="-2161928" y="7061249"/>
            <a:ext cx="14202020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43686" y="520125"/>
            <a:ext cx="12183874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t="21577" r="8424" b="26566"/>
          <a:stretch/>
        </p:blipFill>
        <p:spPr>
          <a:xfrm rot="-297720">
            <a:off x="-4426878" y="6482776"/>
            <a:ext cx="9777541" cy="24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 rot="651136" flipH="1">
            <a:off x="5297873" y="6494225"/>
            <a:ext cx="10954287" cy="2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l="4789" t="33369" r="2566" b="33330"/>
          <a:stretch/>
        </p:blipFill>
        <p:spPr>
          <a:xfrm rot="4" flipH="1">
            <a:off x="-5742108" y="7059548"/>
            <a:ext cx="13869058" cy="223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-10799999">
            <a:off x="-324769" y="6973799"/>
            <a:ext cx="14202020" cy="15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813918" y="2753875"/>
            <a:ext cx="6360624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43686" y="520125"/>
            <a:ext cx="12183874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2">
            <a:alphaModFix/>
          </a:blip>
          <a:srcRect l="4333" t="12439" b="18680"/>
          <a:stretch/>
        </p:blipFill>
        <p:spPr>
          <a:xfrm rot="10800000" flipH="1">
            <a:off x="4250316" y="6699077"/>
            <a:ext cx="11337811" cy="21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4786" t="17052" r="4568" b="23800"/>
          <a:stretch/>
        </p:blipFill>
        <p:spPr>
          <a:xfrm rot="-10297354" flipH="1">
            <a:off x="-1865206" y="6204100"/>
            <a:ext cx="12183783" cy="35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l="4789" t="33369" r="2566" b="33330"/>
          <a:stretch/>
        </p:blipFill>
        <p:spPr>
          <a:xfrm>
            <a:off x="-9" y="5913625"/>
            <a:ext cx="9074815" cy="14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t="42810" b="32921"/>
          <a:stretch/>
        </p:blipFill>
        <p:spPr>
          <a:xfrm rot="10800000">
            <a:off x="813918" y="6008538"/>
            <a:ext cx="13440010" cy="14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subTitle" idx="1"/>
          </p:nvPr>
        </p:nvSpPr>
        <p:spPr>
          <a:xfrm flipH="1">
            <a:off x="5269814" y="2536300"/>
            <a:ext cx="7542093" cy="12309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 flipH="1">
            <a:off x="5269814" y="1103050"/>
            <a:ext cx="7542093" cy="148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2">
            <a:alphaModFix/>
          </a:blip>
          <a:srcRect l="4778" t="37669" r="7053" b="26907"/>
          <a:stretch/>
        </p:blipFill>
        <p:spPr>
          <a:xfrm>
            <a:off x="2619667" y="6302639"/>
            <a:ext cx="9239378" cy="16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 t="21333" b="20819"/>
          <a:stretch/>
        </p:blipFill>
        <p:spPr>
          <a:xfrm>
            <a:off x="-3140637" y="5562949"/>
            <a:ext cx="10954293" cy="28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 flipH="1">
            <a:off x="6806892" y="4753600"/>
            <a:ext cx="6005015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7">
            <a:alphaModFix/>
          </a:blip>
          <a:srcRect t="21577" r="8424" b="26566"/>
          <a:stretch/>
        </p:blipFill>
        <p:spPr>
          <a:xfrm>
            <a:off x="2633747" y="5900775"/>
            <a:ext cx="10324468" cy="26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8">
            <a:alphaModFix/>
          </a:blip>
          <a:srcRect l="4789" t="33369" r="2566" b="33330"/>
          <a:stretch/>
        </p:blipFill>
        <p:spPr>
          <a:xfrm rot="4" flipH="1">
            <a:off x="2463061" y="6093523"/>
            <a:ext cx="13869058" cy="223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8"/>
          <p:cNvPicPr preferRelativeResize="0"/>
          <p:nvPr/>
        </p:nvPicPr>
        <p:blipFill rotWithShape="1">
          <a:blip r:embed="rId2">
            <a:alphaModFix/>
          </a:blip>
          <a:srcRect t="21333" b="20819"/>
          <a:stretch/>
        </p:blipFill>
        <p:spPr>
          <a:xfrm>
            <a:off x="-2363943" y="5840849"/>
            <a:ext cx="10954293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t="21577" r="8424" b="26566"/>
          <a:stretch/>
        </p:blipFill>
        <p:spPr>
          <a:xfrm rot="371743">
            <a:off x="1596253" y="5321048"/>
            <a:ext cx="7367808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 rotWithShape="1">
          <a:blip r:embed="rId4">
            <a:alphaModFix/>
          </a:blip>
          <a:srcRect t="21333" b="20819"/>
          <a:stretch/>
        </p:blipFill>
        <p:spPr>
          <a:xfrm flipH="1">
            <a:off x="4748220" y="5438499"/>
            <a:ext cx="10954293" cy="2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 rotWithShape="1">
          <a:blip r:embed="rId5">
            <a:alphaModFix/>
          </a:blip>
          <a:srcRect l="4789" t="33369" r="2566" b="33330"/>
          <a:stretch/>
        </p:blipFill>
        <p:spPr>
          <a:xfrm rot="-1110228" flipH="1">
            <a:off x="4486387" y="5524763"/>
            <a:ext cx="9074817" cy="14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8"/>
          <p:cNvPicPr preferRelativeResize="0"/>
          <p:nvPr/>
        </p:nvPicPr>
        <p:blipFill rotWithShape="1">
          <a:blip r:embed="rId6">
            <a:alphaModFix/>
          </a:blip>
          <a:srcRect l="40056" t="5755" r="15721" b="6908"/>
          <a:stretch/>
        </p:blipFill>
        <p:spPr>
          <a:xfrm>
            <a:off x="-2898771" y="-1040350"/>
            <a:ext cx="5185346" cy="4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 rotWithShape="1">
          <a:blip r:embed="rId7">
            <a:alphaModFix/>
          </a:blip>
          <a:srcRect t="42810" b="32921"/>
          <a:stretch/>
        </p:blipFill>
        <p:spPr>
          <a:xfrm rot="10800000" flipH="1">
            <a:off x="-213410" y="6347138"/>
            <a:ext cx="13440010" cy="14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 rotWithShape="1">
          <a:blip r:embed="rId8">
            <a:alphaModFix/>
          </a:blip>
          <a:srcRect t="36563" b="44400"/>
          <a:stretch/>
        </p:blipFill>
        <p:spPr>
          <a:xfrm>
            <a:off x="-1411874" y="331502"/>
            <a:ext cx="8483443" cy="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9035" y="513450"/>
            <a:ext cx="1217708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  <a:defRPr sz="5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9035" y="1693923"/>
            <a:ext cx="12177087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■"/>
              <a:def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1" r:id="rId6"/>
    <p:sldLayoutId id="2147483673" r:id="rId7"/>
    <p:sldLayoutId id="2147483683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ctrTitle"/>
          </p:nvPr>
        </p:nvSpPr>
        <p:spPr>
          <a:xfrm>
            <a:off x="3246031" y="2477237"/>
            <a:ext cx="6948000" cy="26052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r>
              <a:rPr lang="en" dirty="0"/>
              <a:t>BAKERY-RECIVE</a:t>
            </a:r>
            <a:br>
              <a:rPr lang="en" dirty="0"/>
            </a:br>
            <a:r>
              <a:rPr lang="en" dirty="0"/>
              <a:t>FUNCTIONAL</a:t>
            </a:r>
            <a:endParaRPr dirty="0"/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3">
            <a:alphaModFix/>
          </a:blip>
          <a:srcRect l="27133" t="5881" r="20384" b="7620"/>
          <a:stretch/>
        </p:blipFill>
        <p:spPr>
          <a:xfrm>
            <a:off x="8506681" y="3970349"/>
            <a:ext cx="3341798" cy="309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>
            <a:spLocks noGrp="1"/>
          </p:cNvSpPr>
          <p:nvPr>
            <p:ph type="ctrTitle" idx="2"/>
          </p:nvPr>
        </p:nvSpPr>
        <p:spPr>
          <a:xfrm>
            <a:off x="3038081" y="1900462"/>
            <a:ext cx="7363800" cy="650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>
              <a:buSzPts val="1100"/>
            </a:pPr>
            <a:r>
              <a:rPr lang="en" dirty="0"/>
              <a:t>GROUP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User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CRUD Recipe</a:t>
            </a: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54870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D6A1DC2-C3DD-9274-A6DE-BB780132A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55" y="3382849"/>
            <a:ext cx="9841229" cy="393164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0BB8455-B010-985B-DA5E-BB84C5EC0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219" y="108981"/>
            <a:ext cx="4046571" cy="3116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>
              <a:buClr>
                <a:srgbClr val="1A1A1A"/>
              </a:buClr>
              <a:buSzPts val="1100"/>
              <a:defRPr/>
            </a:pPr>
            <a:r>
              <a:rPr lang="en-US" dirty="0">
                <a:solidFill>
                  <a:srgbClr val="000000"/>
                </a:solidFill>
              </a:rPr>
              <a:t>User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Edit profile</a:t>
            </a:r>
            <a:b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</a:b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54870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FF6F47F4-9468-E5F9-0EE4-B72373EB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26" y="2176509"/>
            <a:ext cx="6854541" cy="45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User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Comment, Rating recipe</a:t>
            </a: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54870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F42BCE0-F3FD-93DE-1F08-D3C549BC5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2" y="2448160"/>
            <a:ext cx="7819616" cy="369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6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7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User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Edit cart and checkout</a:t>
            </a:r>
            <a:endParaRPr lang="en-US" dirty="0"/>
          </a:p>
        </p:txBody>
      </p:sp>
      <p:pic>
        <p:nvPicPr>
          <p:cNvPr id="920" name="Google Shape;920;p77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54870" y="-1951750"/>
            <a:ext cx="3504523" cy="37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F39FF522-C66F-A952-486D-07117A4A4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057" y="2071435"/>
            <a:ext cx="8844361" cy="47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5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88181" y="-1797423"/>
            <a:ext cx="3826526" cy="4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2021481" y="2753875"/>
            <a:ext cx="5060100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Accept and reject a order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View user information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CRUD Blog</a:t>
            </a:r>
          </a:p>
        </p:txBody>
      </p:sp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2114440" y="877444"/>
            <a:ext cx="93774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>
              <a:buClr>
                <a:srgbClr val="1A1A1A"/>
              </a:buClr>
              <a:buSzPts val="1100"/>
              <a:defRPr/>
            </a:pPr>
            <a:r>
              <a:rPr lang="en-US" dirty="0"/>
              <a:t>Retail Store</a:t>
            </a:r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711756">
            <a:off x="9556892" y="2259676"/>
            <a:ext cx="4274351" cy="4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 rot="-371743" flipH="1">
            <a:off x="5905781" y="5290285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6">
            <a:alphaModFix amt="75000"/>
          </a:blip>
          <a:srcRect t="36563" b="44400"/>
          <a:stretch/>
        </p:blipFill>
        <p:spPr>
          <a:xfrm>
            <a:off x="-715681" y="2244820"/>
            <a:ext cx="5060074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7">
            <a:alphaModFix/>
          </a:blip>
          <a:srcRect l="27060" t="6335" r="18990" b="3280"/>
          <a:stretch/>
        </p:blipFill>
        <p:spPr>
          <a:xfrm>
            <a:off x="7780483" y="3882576"/>
            <a:ext cx="3127675" cy="294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61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1;p77">
            <a:extLst>
              <a:ext uri="{FF2B5EF4-FFF2-40B4-BE49-F238E27FC236}">
                <a16:creationId xmlns:a16="http://schemas.microsoft.com/office/drawing/2014/main" id="{739EC93A-D2C9-E3B2-7A42-2113ACBA3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Retail Store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Accept and reject a order</a:t>
            </a: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16EA99D-477F-1CB7-18C8-C767305DC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16" y="2122297"/>
            <a:ext cx="7655347" cy="165754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A583245-D139-63E4-2039-DA3C9C04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40" y="4224141"/>
            <a:ext cx="5803418" cy="26015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1;p77">
            <a:extLst>
              <a:ext uri="{FF2B5EF4-FFF2-40B4-BE49-F238E27FC236}">
                <a16:creationId xmlns:a16="http://schemas.microsoft.com/office/drawing/2014/main" id="{739EC93A-D2C9-E3B2-7A42-2113ACBA3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Retail Store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View user information</a:t>
            </a: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37F514C-4659-CC64-6790-548D99B2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03" y="2281340"/>
            <a:ext cx="7070937" cy="4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1;p77">
            <a:extLst>
              <a:ext uri="{FF2B5EF4-FFF2-40B4-BE49-F238E27FC236}">
                <a16:creationId xmlns:a16="http://schemas.microsoft.com/office/drawing/2014/main" id="{739EC93A-D2C9-E3B2-7A42-2113ACBA3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Retail Store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CRUD Blog</a:t>
            </a: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048CE6A-68F1-0032-A0A7-E2CB9356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34" y="4573358"/>
            <a:ext cx="9941385" cy="286191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B2C6AF3-4B2E-88C7-6269-E303A0A70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26" y="1504725"/>
            <a:ext cx="474767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88181" y="-1797423"/>
            <a:ext cx="3826526" cy="4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2021481" y="2753875"/>
            <a:ext cx="5615235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Block/Unblock Store/User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Accept or reject blog and recipe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RD Blog and Recipe</a:t>
            </a:r>
          </a:p>
        </p:txBody>
      </p:sp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2114440" y="877444"/>
            <a:ext cx="93774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>
              <a:buClr>
                <a:srgbClr val="1A1A1A"/>
              </a:buClr>
              <a:buSzPts val="1100"/>
              <a:defRPr/>
            </a:pPr>
            <a:r>
              <a:rPr lang="en-US" dirty="0"/>
              <a:t>Admin</a:t>
            </a:r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711756">
            <a:off x="9556892" y="2259676"/>
            <a:ext cx="4274351" cy="4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 rot="-371743" flipH="1">
            <a:off x="5905781" y="5290285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6">
            <a:alphaModFix amt="75000"/>
          </a:blip>
          <a:srcRect t="36563" b="44400"/>
          <a:stretch/>
        </p:blipFill>
        <p:spPr>
          <a:xfrm>
            <a:off x="-715681" y="2244820"/>
            <a:ext cx="5060074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7">
            <a:alphaModFix/>
          </a:blip>
          <a:srcRect l="27060" t="6335" r="18990" b="3280"/>
          <a:stretch/>
        </p:blipFill>
        <p:spPr>
          <a:xfrm>
            <a:off x="7780483" y="3882576"/>
            <a:ext cx="3127675" cy="294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14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78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-999606" y="-405600"/>
            <a:ext cx="3504523" cy="3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78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>
              <a:buClr>
                <a:srgbClr val="1A1A1A"/>
              </a:buClr>
              <a:buSzPts val="1100"/>
              <a:defRPr/>
            </a:pPr>
            <a:r>
              <a:rPr lang="en-US" dirty="0"/>
              <a:t>Admin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Block/Unblock Store/User</a:t>
            </a:r>
            <a:b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</a:b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D73D2EB-2261-6D49-EE77-063D75AAA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34" y="2676068"/>
            <a:ext cx="9824822" cy="3594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 l="19799" t="12614" r="41620" b="18863"/>
          <a:stretch/>
        </p:blipFill>
        <p:spPr>
          <a:xfrm>
            <a:off x="16417" y="4893675"/>
            <a:ext cx="2782166" cy="277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 rotWithShape="1">
          <a:blip r:embed="rId4">
            <a:alphaModFix/>
          </a:blip>
          <a:srcRect l="4789" t="33369" r="2566" b="33330"/>
          <a:stretch/>
        </p:blipFill>
        <p:spPr>
          <a:xfrm flipH="1">
            <a:off x="4103269" y="2455701"/>
            <a:ext cx="9905899" cy="20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766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r>
              <a:rPr lang="en" dirty="0"/>
              <a:t>USER TABLE</a:t>
            </a:r>
            <a:endParaRPr dirty="0"/>
          </a:p>
        </p:txBody>
      </p:sp>
      <p:graphicFrame>
        <p:nvGraphicFramePr>
          <p:cNvPr id="342" name="Google Shape;342;p46"/>
          <p:cNvGraphicFramePr/>
          <p:nvPr>
            <p:extLst>
              <p:ext uri="{D42A27DB-BD31-4B8C-83A1-F6EECF244321}">
                <p14:modId xmlns:p14="http://schemas.microsoft.com/office/powerpoint/2010/main" val="609122166"/>
              </p:ext>
            </p:extLst>
          </p:nvPr>
        </p:nvGraphicFramePr>
        <p:xfrm>
          <a:off x="1873619" y="2570875"/>
          <a:ext cx="9692700" cy="2209700"/>
        </p:xfrm>
        <a:graphic>
          <a:graphicData uri="http://schemas.openxmlformats.org/drawingml/2006/table">
            <a:tbl>
              <a:tblPr>
                <a:noFill/>
                <a:tableStyleId>{E867ED71-5B61-46D8-9FDC-CB8E97DC1045}</a:tableStyleId>
              </a:tblPr>
              <a:tblGrid>
                <a:gridCol w="38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GUEST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Any customer visit website without log-in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USER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GUEST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after Register and Login into the website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Retail Store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GUEST after Register to be a Store and Login into the website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Be Vietnam Pro Black"/>
                          <a:ea typeface="Be Vietnam Pro Black"/>
                          <a:cs typeface="Be Vietnam Pro Black"/>
                          <a:sym typeface="Be Vietnam Pro Black"/>
                        </a:rPr>
                        <a:t>Admin</a:t>
                      </a:r>
                      <a:endParaRPr sz="1700" dirty="0">
                        <a:solidFill>
                          <a:schemeClr val="dk1"/>
                        </a:solidFill>
                        <a:latin typeface="Be Vietnam Pro Black"/>
                        <a:ea typeface="Be Vietnam Pro Black"/>
                        <a:cs typeface="Be Vietnam Pro Black"/>
                        <a:sym typeface="Be Vietnam Pr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the colors used in this presentation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78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-999606" y="-405600"/>
            <a:ext cx="3504523" cy="3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78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>
              <a:buClr>
                <a:srgbClr val="1A1A1A"/>
              </a:buClr>
              <a:buSzPts val="1100"/>
              <a:defRPr/>
            </a:pPr>
            <a:r>
              <a:rPr lang="en-US" dirty="0"/>
              <a:t>Admin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  <a:t>Accept or reject blog and recipe</a:t>
            </a:r>
            <a:b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</a:br>
            <a:b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</a:b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E4127B3-0712-AD1D-EF42-9E5058274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167" y="2175246"/>
            <a:ext cx="5405687" cy="39593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FBAA74A8-FBC6-B802-D910-363F21BDA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123" y="2175246"/>
            <a:ext cx="6753731" cy="44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78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-999606" y="-405600"/>
            <a:ext cx="3504523" cy="3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78"/>
          <p:cNvSpPr txBox="1">
            <a:spLocks noGrp="1"/>
          </p:cNvSpPr>
          <p:nvPr>
            <p:ph type="title"/>
          </p:nvPr>
        </p:nvSpPr>
        <p:spPr>
          <a:xfrm>
            <a:off x="1886056" y="520125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>
              <a:buClr>
                <a:srgbClr val="1A1A1A"/>
              </a:buClr>
              <a:buSzPts val="1100"/>
              <a:defRPr/>
            </a:pPr>
            <a:r>
              <a:rPr lang="en-US" dirty="0"/>
              <a:t>Admin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RD Blog and Recipe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72125E0-13FC-0191-9E90-F7343675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54" y="2430450"/>
            <a:ext cx="8190704" cy="43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3"/>
          <p:cNvPicPr preferRelativeResize="0"/>
          <p:nvPr/>
        </p:nvPicPr>
        <p:blipFill rotWithShape="1">
          <a:blip r:embed="rId3">
            <a:alphaModFix/>
          </a:blip>
          <a:srcRect l="40056" t="5755" r="15721" b="6908"/>
          <a:stretch/>
        </p:blipFill>
        <p:spPr>
          <a:xfrm rot="-1577341" flipH="1">
            <a:off x="6085312" y="3750082"/>
            <a:ext cx="3648374" cy="40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3"/>
          <p:cNvSpPr txBox="1">
            <a:spLocks noGrp="1"/>
          </p:cNvSpPr>
          <p:nvPr>
            <p:ph type="subTitle" idx="1"/>
          </p:nvPr>
        </p:nvSpPr>
        <p:spPr>
          <a:xfrm flipH="1">
            <a:off x="4612689" y="2627458"/>
            <a:ext cx="6000000" cy="1230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indent="0">
              <a:buClr>
                <a:srgbClr val="4C2A19"/>
              </a:buClr>
              <a:buSzPts val="1100"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48" name="Google Shape;1048;p83"/>
          <p:cNvSpPr txBox="1">
            <a:spLocks noGrp="1"/>
          </p:cNvSpPr>
          <p:nvPr>
            <p:ph type="title"/>
          </p:nvPr>
        </p:nvSpPr>
        <p:spPr>
          <a:xfrm flipH="1">
            <a:off x="5566303" y="1103050"/>
            <a:ext cx="6000000" cy="148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pic>
        <p:nvPicPr>
          <p:cNvPr id="1065" name="Google Shape;1065;p83"/>
          <p:cNvPicPr preferRelativeResize="0"/>
          <p:nvPr/>
        </p:nvPicPr>
        <p:blipFill rotWithShape="1">
          <a:blip r:embed="rId4">
            <a:alphaModFix/>
          </a:blip>
          <a:srcRect t="42810" b="32921"/>
          <a:stretch/>
        </p:blipFill>
        <p:spPr>
          <a:xfrm rot="1">
            <a:off x="1232869" y="251320"/>
            <a:ext cx="11298206" cy="15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83"/>
          <p:cNvPicPr preferRelativeResize="0"/>
          <p:nvPr/>
        </p:nvPicPr>
        <p:blipFill rotWithShape="1">
          <a:blip r:embed="rId5">
            <a:alphaModFix/>
          </a:blip>
          <a:srcRect t="36563" b="44400"/>
          <a:stretch/>
        </p:blipFill>
        <p:spPr>
          <a:xfrm>
            <a:off x="-1304915" y="1965627"/>
            <a:ext cx="6748877" cy="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83"/>
          <p:cNvPicPr preferRelativeResize="0"/>
          <p:nvPr/>
        </p:nvPicPr>
        <p:blipFill rotWithShape="1">
          <a:blip r:embed="rId6">
            <a:alphaModFix/>
          </a:blip>
          <a:srcRect l="30021" r="28954" b="6041"/>
          <a:stretch/>
        </p:blipFill>
        <p:spPr>
          <a:xfrm>
            <a:off x="9040640" y="3706380"/>
            <a:ext cx="2952898" cy="38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88181" y="-1797423"/>
            <a:ext cx="3826526" cy="4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2021481" y="2753875"/>
            <a:ext cx="5060100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View recipe, blog. 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View Store List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Add Ingredient to cart 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CRUD cart 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Register/Login to User  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Register/Login to Store </a:t>
            </a:r>
          </a:p>
        </p:txBody>
      </p:sp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1915239" y="791031"/>
            <a:ext cx="93774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r>
              <a:rPr lang="en-US" dirty="0"/>
              <a:t>GUEST</a:t>
            </a:r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711756">
            <a:off x="9556892" y="2259676"/>
            <a:ext cx="4274351" cy="4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 rot="-371743" flipH="1">
            <a:off x="5905781" y="5290285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6">
            <a:alphaModFix amt="75000"/>
          </a:blip>
          <a:srcRect t="36563" b="44400"/>
          <a:stretch/>
        </p:blipFill>
        <p:spPr>
          <a:xfrm>
            <a:off x="-715681" y="2244820"/>
            <a:ext cx="5060074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7">
            <a:alphaModFix/>
          </a:blip>
          <a:srcRect l="27060" t="6335" r="18990" b="3280"/>
          <a:stretch/>
        </p:blipFill>
        <p:spPr>
          <a:xfrm>
            <a:off x="7780483" y="3882576"/>
            <a:ext cx="3127675" cy="294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1873537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1953564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View recipe, blog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62879-3891-C5D2-8A17-A3CE2608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8" y="1189594"/>
            <a:ext cx="7268226" cy="25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958F4E-FB4B-AACD-FC1D-BC8989CC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03" y="4004672"/>
            <a:ext cx="8548949" cy="288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0FDF29B-1E10-92FB-5B57-04F41D1D2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512" y="1862715"/>
            <a:ext cx="10347955" cy="418342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29C9AEC-EA4D-CE99-0FBB-AC55135F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302" y="1721269"/>
            <a:ext cx="10450129" cy="4324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1873537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2026213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A1A1A"/>
              </a:buClr>
              <a:buSzPts val="1100"/>
            </a:pPr>
            <a:r>
              <a:rPr lang="en-US" sz="2000" dirty="0"/>
              <a:t>View Store List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1E0ED2A-305D-AE46-8DC6-C70087B3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537" y="1886345"/>
            <a:ext cx="10311301" cy="39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1873537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1953564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Add Ingredient to cart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29336-408B-3837-65FE-FF712D55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92" y="1698192"/>
            <a:ext cx="6540718" cy="48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1873537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1953564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CRUD cart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0E5050-CABD-02A9-70FF-1E58A223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95" y="1710603"/>
            <a:ext cx="9554243" cy="41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>
            <a:spLocks noGrp="1"/>
          </p:cNvSpPr>
          <p:nvPr>
            <p:ph type="title"/>
          </p:nvPr>
        </p:nvSpPr>
        <p:spPr>
          <a:xfrm>
            <a:off x="1873537" y="349862"/>
            <a:ext cx="9692700" cy="98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algn="l"/>
            <a:r>
              <a:rPr lang="en-US" dirty="0"/>
              <a:t>GUEST</a:t>
            </a:r>
            <a:endParaRPr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05DCD8B-9174-0A64-AD92-5621CB2EB913}"/>
              </a:ext>
            </a:extLst>
          </p:cNvPr>
          <p:cNvSpPr txBox="1"/>
          <p:nvPr/>
        </p:nvSpPr>
        <p:spPr>
          <a:xfrm>
            <a:off x="1953564" y="1134407"/>
            <a:ext cx="7957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Register/Login to User and Store </a:t>
            </a: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4ED35B0-F36F-65E4-0E14-23B64924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56" y="1789113"/>
            <a:ext cx="47053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ông có mô tả.">
            <a:extLst>
              <a:ext uri="{FF2B5EF4-FFF2-40B4-BE49-F238E27FC236}">
                <a16:creationId xmlns:a16="http://schemas.microsoft.com/office/drawing/2014/main" id="{25640C38-FB79-497A-D472-EDEB3D69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9" y="-148901"/>
            <a:ext cx="3636385" cy="74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l="32677" t="4886" r="24081" b="12283"/>
          <a:stretch/>
        </p:blipFill>
        <p:spPr>
          <a:xfrm>
            <a:off x="9188181" y="-1797423"/>
            <a:ext cx="3826526" cy="4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2021481" y="2753875"/>
            <a:ext cx="5060100" cy="2947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CRUD Recipe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Edit profile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Comment, Rating recipe</a:t>
            </a:r>
          </a:p>
          <a:p>
            <a:pPr marL="0" indent="0">
              <a:buClr>
                <a:srgbClr val="1A1A1A"/>
              </a:buClr>
              <a:buSzPts val="1100"/>
              <a:buNone/>
            </a:pPr>
            <a:r>
              <a:rPr lang="en-US" sz="2800" dirty="0"/>
              <a:t>- Edit cart and checkout</a:t>
            </a:r>
          </a:p>
        </p:txBody>
      </p:sp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2114440" y="877444"/>
            <a:ext cx="9377400" cy="1724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>
              <a:buClr>
                <a:srgbClr val="1A1A1A"/>
              </a:buClr>
              <a:buSzPts val="1100"/>
              <a:defRPr/>
            </a:pPr>
            <a:r>
              <a:rPr lang="en-US" dirty="0"/>
              <a:t>User</a:t>
            </a:r>
            <a:br>
              <a:rPr lang="en-US" dirty="0"/>
            </a:br>
            <a:br>
              <a:rPr lang="en-US" sz="2800" dirty="0">
                <a:solidFill>
                  <a:srgbClr val="000000"/>
                </a:solidFill>
                <a:latin typeface="Roboto"/>
                <a:ea typeface="Roboto"/>
                <a:sym typeface="Roboto"/>
              </a:rPr>
            </a:br>
            <a:endParaRPr lang="en-US" dirty="0"/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4">
            <a:alphaModFix/>
          </a:blip>
          <a:srcRect l="40056" t="5755" r="15721" b="6908"/>
          <a:stretch/>
        </p:blipFill>
        <p:spPr>
          <a:xfrm rot="711756">
            <a:off x="9556892" y="2259676"/>
            <a:ext cx="4274351" cy="4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5">
            <a:alphaModFix/>
          </a:blip>
          <a:srcRect t="21577" r="8424" b="26566"/>
          <a:stretch/>
        </p:blipFill>
        <p:spPr>
          <a:xfrm rot="-371743" flipH="1">
            <a:off x="5905781" y="5290285"/>
            <a:ext cx="5861350" cy="186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6">
            <a:alphaModFix amt="75000"/>
          </a:blip>
          <a:srcRect t="36563" b="44400"/>
          <a:stretch/>
        </p:blipFill>
        <p:spPr>
          <a:xfrm>
            <a:off x="-715681" y="2244820"/>
            <a:ext cx="5060074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7">
            <a:alphaModFix/>
          </a:blip>
          <a:srcRect l="27060" t="6335" r="18990" b="3280"/>
          <a:stretch/>
        </p:blipFill>
        <p:spPr>
          <a:xfrm>
            <a:off x="7780483" y="3882576"/>
            <a:ext cx="3127675" cy="294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Drawing Printable Sheets: Building 3D Geometric Shapes in High School by Slidesgo">
  <a:themeElements>
    <a:clrScheme name="Simple Light">
      <a:dk1>
        <a:srgbClr val="000000"/>
      </a:dk1>
      <a:lt1>
        <a:srgbClr val="F1ECE9"/>
      </a:lt1>
      <a:dk2>
        <a:srgbClr val="EE7453"/>
      </a:dk2>
      <a:lt2>
        <a:srgbClr val="FF4259"/>
      </a:lt2>
      <a:accent1>
        <a:srgbClr val="704D74"/>
      </a:accent1>
      <a:accent2>
        <a:srgbClr val="336072"/>
      </a:accent2>
      <a:accent3>
        <a:srgbClr val="488292"/>
      </a:accent3>
      <a:accent4>
        <a:srgbClr val="8AB6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228</Words>
  <Application>Microsoft Office PowerPoint</Application>
  <PresentationFormat>Tùy chỉnh</PresentationFormat>
  <Paragraphs>53</Paragraphs>
  <Slides>22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Roboto</vt:lpstr>
      <vt:lpstr>Actor</vt:lpstr>
      <vt:lpstr>Nunito</vt:lpstr>
      <vt:lpstr>Arial</vt:lpstr>
      <vt:lpstr>Didact Gothic</vt:lpstr>
      <vt:lpstr>Be Vietnam Pro Black</vt:lpstr>
      <vt:lpstr>Be Vietnam Pro ExtraBold</vt:lpstr>
      <vt:lpstr>Technical Drawing Printable Sheets: Building 3D Geometric Shapes in High School by Slidesgo</vt:lpstr>
      <vt:lpstr>BAKERY-RECIVE FUNCTIONAL</vt:lpstr>
      <vt:lpstr>USER TABLE</vt:lpstr>
      <vt:lpstr>GUEST</vt:lpstr>
      <vt:lpstr>GUEST</vt:lpstr>
      <vt:lpstr>GUEST</vt:lpstr>
      <vt:lpstr>GUEST</vt:lpstr>
      <vt:lpstr>GUEST</vt:lpstr>
      <vt:lpstr>GUEST</vt:lpstr>
      <vt:lpstr>User  </vt:lpstr>
      <vt:lpstr>User CRUD Recipe</vt:lpstr>
      <vt:lpstr>User Edit profile </vt:lpstr>
      <vt:lpstr>User Comment, Rating recipe</vt:lpstr>
      <vt:lpstr>User Edit cart and checkout</vt:lpstr>
      <vt:lpstr>Retail Store</vt:lpstr>
      <vt:lpstr>Retail Store Accept and reject a order</vt:lpstr>
      <vt:lpstr>Retail Store View user information</vt:lpstr>
      <vt:lpstr>Retail Store CRUD Blog</vt:lpstr>
      <vt:lpstr>Admin</vt:lpstr>
      <vt:lpstr>Admin Block/Unblock Store/User </vt:lpstr>
      <vt:lpstr>Admin Accept or reject blog and recipe  </vt:lpstr>
      <vt:lpstr>Admin RD Blog and Recipe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BAKERY-RECIVE FUNCTIONAL</dc:title>
  <dc:creator>denk</dc:creator>
  <cp:lastModifiedBy>thiên Trần</cp:lastModifiedBy>
  <cp:revision>11</cp:revision>
  <dcterms:modified xsi:type="dcterms:W3CDTF">2022-09-15T15:57:59Z</dcterms:modified>
</cp:coreProperties>
</file>