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sa-rf.ru/" TargetMode="External"/><Relationship Id="rId2" Type="http://schemas.openxmlformats.org/officeDocument/2006/relationships/hyperlink" Target="https://www.portmone.com.ua/r3/ru/services/periodic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9B416-BB6D-4CDD-97D4-704347A44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850" y="3376046"/>
            <a:ext cx="4384222" cy="77538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Дипломный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005E27-4200-4E63-A61B-8095DAD0F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2994" y="4015881"/>
            <a:ext cx="6241151" cy="775380"/>
          </a:xfrm>
        </p:spPr>
        <p:txBody>
          <a:bodyPr>
            <a:normAutofit/>
          </a:bodyPr>
          <a:lstStyle/>
          <a:p>
            <a:r>
              <a:rPr lang="ru-RU" dirty="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Тема: </a:t>
            </a:r>
            <a:r>
              <a:rPr lang="ru-RU" b="0" i="0" dirty="0">
                <a:solidFill>
                  <a:srgbClr val="DCDDD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Спроектировать </a:t>
            </a:r>
            <a:r>
              <a:rPr lang="ru-RU" b="0" i="0" dirty="0" err="1">
                <a:solidFill>
                  <a:srgbClr val="DCDDD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Web</a:t>
            </a:r>
            <a:r>
              <a:rPr lang="ru-RU" b="0" i="0" dirty="0">
                <a:solidFill>
                  <a:srgbClr val="DCDDD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-приложение почтового отделения для управления подписками на периодические издания</a:t>
            </a:r>
            <a:r>
              <a:rPr lang="en-US" b="0" i="0" dirty="0">
                <a:solidFill>
                  <a:srgbClr val="DCDDD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E660EA3-62E8-4095-8D33-F477DFB78E41}"/>
              </a:ext>
            </a:extLst>
          </p:cNvPr>
          <p:cNvSpPr txBox="1">
            <a:spLocks/>
          </p:cNvSpPr>
          <p:nvPr/>
        </p:nvSpPr>
        <p:spPr>
          <a:xfrm>
            <a:off x="2412994" y="4922597"/>
            <a:ext cx="3795498" cy="416151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Выполнил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Полица Денис Андреевич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69F12A-4E4A-43C7-866A-F3604AF88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234" y="90791"/>
            <a:ext cx="738766" cy="716492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C1960CD9-57D3-4E74-8433-85E2ACFC0DE3}"/>
              </a:ext>
            </a:extLst>
          </p:cNvPr>
          <p:cNvSpPr txBox="1">
            <a:spLocks/>
          </p:cNvSpPr>
          <p:nvPr/>
        </p:nvSpPr>
        <p:spPr>
          <a:xfrm>
            <a:off x="5018314" y="6490607"/>
            <a:ext cx="2155372" cy="285978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sz="1200" dirty="0"/>
              <a:t>группа: ВПУ 911, 2022 год</a:t>
            </a:r>
          </a:p>
        </p:txBody>
      </p:sp>
    </p:spTree>
    <p:extLst>
      <p:ext uri="{BB962C8B-B14F-4D97-AF65-F5344CB8AC3E}">
        <p14:creationId xmlns:p14="http://schemas.microsoft.com/office/powerpoint/2010/main" val="10911560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7BDF6-B058-4E0F-A843-C1C6A3AB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529" y="514037"/>
            <a:ext cx="2095610" cy="588037"/>
          </a:xfrm>
        </p:spPr>
        <p:txBody>
          <a:bodyPr/>
          <a:lstStyle/>
          <a:p>
            <a:r>
              <a:rPr lang="ru-RU" dirty="0"/>
              <a:t>Аналоги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C632FA-7382-405C-AA70-7F7366AB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102074"/>
            <a:ext cx="7796540" cy="13768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разработке проекта я ориентировался на</a:t>
            </a:r>
            <a:r>
              <a:rPr lang="en-US" dirty="0"/>
              <a:t>: </a:t>
            </a:r>
            <a:r>
              <a:rPr lang="en-US" dirty="0" err="1">
                <a:hlinkClick r:id="rId2"/>
              </a:rPr>
              <a:t>portmone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hlinkClick r:id="rId3"/>
              </a:rPr>
              <a:t>Пресса России</a:t>
            </a:r>
            <a:r>
              <a:rPr lang="ru-RU" dirty="0"/>
              <a:t>. Они мне помогли построить пользовательский интерфейс.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736F446-285D-468C-AADE-15D15A221A2D}"/>
              </a:ext>
            </a:extLst>
          </p:cNvPr>
          <p:cNvSpPr txBox="1">
            <a:spLocks/>
          </p:cNvSpPr>
          <p:nvPr/>
        </p:nvSpPr>
        <p:spPr>
          <a:xfrm>
            <a:off x="5018314" y="6490379"/>
            <a:ext cx="2155372" cy="285978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sz="1200" dirty="0"/>
              <a:t>группа: ВПУ 911, 2022 год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79DF22-B093-466D-B3CA-03326B9C2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3234" y="91564"/>
            <a:ext cx="738766" cy="7164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F27902-B02B-47F2-9C0C-A51B957AC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50" y="2892380"/>
            <a:ext cx="4876800" cy="255615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1A3A64-1ECD-4B5D-94FC-97BBFD237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643" y="3251911"/>
            <a:ext cx="4386944" cy="296110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6524744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F7853-2795-4AC4-825D-2B9E9E86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759" y="800099"/>
            <a:ext cx="5361325" cy="677663"/>
          </a:xfrm>
        </p:spPr>
        <p:txBody>
          <a:bodyPr>
            <a:normAutofit/>
          </a:bodyPr>
          <a:lstStyle/>
          <a:p>
            <a:r>
              <a:rPr lang="ru-RU" sz="2800" b="1" dirty="0"/>
              <a:t>Используемые технологии</a:t>
            </a:r>
            <a:r>
              <a:rPr lang="en-US" sz="2800" dirty="0"/>
              <a:t>: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C787C2-A447-4FCF-9110-A7BF4D4B87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11008" y="1477762"/>
            <a:ext cx="4060825" cy="17811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Back-end</a:t>
            </a:r>
            <a:r>
              <a:rPr lang="en-US" dirty="0"/>
              <a:t>: Python, Django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Front-end</a:t>
            </a:r>
            <a:r>
              <a:rPr lang="en-US" dirty="0"/>
              <a:t>: JavaScript, 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Database: MySQL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0FE21DB-11BD-468C-AD4E-FE54EA76BCCA}"/>
              </a:ext>
            </a:extLst>
          </p:cNvPr>
          <p:cNvSpPr txBox="1">
            <a:spLocks/>
          </p:cNvSpPr>
          <p:nvPr/>
        </p:nvSpPr>
        <p:spPr>
          <a:xfrm>
            <a:off x="5018314" y="6490127"/>
            <a:ext cx="2155372" cy="285978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sz="1200" dirty="0"/>
              <a:t>группа: ВПУ 911, 2022 год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7FBA10-C6D1-446B-9A38-6A1A42F79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234" y="91564"/>
            <a:ext cx="738766" cy="716492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AD78DB2-286D-48B6-A140-3CAC1FDB5BCC}"/>
              </a:ext>
            </a:extLst>
          </p:cNvPr>
          <p:cNvSpPr txBox="1">
            <a:spLocks/>
          </p:cNvSpPr>
          <p:nvPr/>
        </p:nvSpPr>
        <p:spPr>
          <a:xfrm>
            <a:off x="2571750" y="3404507"/>
            <a:ext cx="5257683" cy="6776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/>
              <a:t>Вспомогательные технологии</a:t>
            </a:r>
            <a:r>
              <a:rPr lang="en-US" sz="2800" dirty="0"/>
              <a:t>:</a:t>
            </a:r>
            <a:endParaRPr lang="ru-RU" sz="28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A76DA2D-0B93-43CC-BE8B-30CBCC690F74}"/>
              </a:ext>
            </a:extLst>
          </p:cNvPr>
          <p:cNvSpPr txBox="1">
            <a:spLocks/>
          </p:cNvSpPr>
          <p:nvPr/>
        </p:nvSpPr>
        <p:spPr>
          <a:xfrm>
            <a:off x="2811007" y="4082170"/>
            <a:ext cx="4060825" cy="178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Bootstrap: </a:t>
            </a:r>
            <a:r>
              <a:rPr lang="ru-RU" dirty="0"/>
              <a:t>стилизация интерфейса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Django REST Framework: </a:t>
            </a:r>
            <a:r>
              <a:rPr lang="en-US" b="0" i="0" dirty="0">
                <a:effectLst/>
                <a:latin typeface="Rubik"/>
              </a:rPr>
              <a:t>API </a:t>
            </a:r>
            <a:r>
              <a:rPr lang="ru-RU" b="0" i="0" dirty="0">
                <a:effectLst/>
                <a:latin typeface="Rubik"/>
              </a:rPr>
              <a:t>фреймворк для </a:t>
            </a:r>
            <a:r>
              <a:rPr lang="en-US" b="0" i="0" dirty="0">
                <a:effectLst/>
                <a:latin typeface="Rubik"/>
              </a:rPr>
              <a:t>Django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 другие…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A6BEE5-2A57-4326-AD32-6B4F00181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022" y="800099"/>
            <a:ext cx="3629297" cy="241953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04DBD19-5BA8-4A05-83F3-076569974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613" y="1828256"/>
            <a:ext cx="1600744" cy="1600744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225CFEF-4A1E-4A2B-B6B3-82DF25E08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865" y="3054162"/>
            <a:ext cx="1655747" cy="191859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94E995B-DF4C-40EC-B5E0-443E957DD2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9947" y="4760485"/>
            <a:ext cx="2359452" cy="2359452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FD7873E-E276-43CC-9894-E7A883A25E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1186" y="4530834"/>
            <a:ext cx="1393598" cy="1527067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E90E80BB-D463-4840-B27B-B3813845CA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917" y="4377760"/>
            <a:ext cx="1224647" cy="113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2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215F6-7459-4925-8D5D-71FF8FE4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002" y="170825"/>
            <a:ext cx="4201996" cy="637023"/>
          </a:xfrm>
        </p:spPr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5E02037-1705-48D6-8819-4DDA1342E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889" y="807848"/>
            <a:ext cx="8801100" cy="5522011"/>
          </a:xfrm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375C85C-B173-4E91-9E10-DA4B898F4EA2}"/>
              </a:ext>
            </a:extLst>
          </p:cNvPr>
          <p:cNvSpPr txBox="1">
            <a:spLocks/>
          </p:cNvSpPr>
          <p:nvPr/>
        </p:nvSpPr>
        <p:spPr>
          <a:xfrm>
            <a:off x="5018314" y="6490128"/>
            <a:ext cx="2155372" cy="285978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sz="1200" dirty="0"/>
              <a:t>группа: ВПУ 911, 2022 год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6D09CE-FF50-4422-BFD1-5A8CE7249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234" y="91564"/>
            <a:ext cx="738766" cy="7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744E4-8B76-4BB0-8957-1A5CF369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598" y="150110"/>
            <a:ext cx="5434803" cy="657946"/>
          </a:xfrm>
        </p:spPr>
        <p:txBody>
          <a:bodyPr/>
          <a:lstStyle/>
          <a:p>
            <a:r>
              <a:rPr lang="ru-RU" dirty="0"/>
              <a:t>Диаграмма прецендентов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DBD86B4-4553-42DF-92F4-7DEEBFD97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211" y="734577"/>
            <a:ext cx="7731577" cy="5630537"/>
          </a:xfrm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781997C-058E-42F3-A0C7-E9CBA39194F6}"/>
              </a:ext>
            </a:extLst>
          </p:cNvPr>
          <p:cNvSpPr txBox="1">
            <a:spLocks/>
          </p:cNvSpPr>
          <p:nvPr/>
        </p:nvSpPr>
        <p:spPr>
          <a:xfrm>
            <a:off x="5018314" y="6490127"/>
            <a:ext cx="2155372" cy="285978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sz="1200" dirty="0"/>
              <a:t>группа: ВПУ 911, 2022 год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E72747-9E91-41A7-9238-6DA94F4CE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234" y="91564"/>
            <a:ext cx="738766" cy="7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DF36416-B091-440E-9909-AEF1A6DE45AB}"/>
              </a:ext>
            </a:extLst>
          </p:cNvPr>
          <p:cNvSpPr txBox="1">
            <a:spLocks/>
          </p:cNvSpPr>
          <p:nvPr/>
        </p:nvSpPr>
        <p:spPr>
          <a:xfrm>
            <a:off x="5018314" y="6490127"/>
            <a:ext cx="2155372" cy="285978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sz="1200" dirty="0"/>
              <a:t>группа: ВПУ 911, 2022 год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0EBF16-D516-4201-864C-F4DE2EED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234" y="90791"/>
            <a:ext cx="738766" cy="716492"/>
          </a:xfrm>
          <a:prstGeom prst="rect">
            <a:avLst/>
          </a:prstGeom>
        </p:spPr>
      </p:pic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3D090AB2-73CC-4793-81A6-C15C9EC74FD0}"/>
              </a:ext>
            </a:extLst>
          </p:cNvPr>
          <p:cNvSpPr txBox="1">
            <a:spLocks/>
          </p:cNvSpPr>
          <p:nvPr/>
        </p:nvSpPr>
        <p:spPr>
          <a:xfrm>
            <a:off x="4233984" y="3035021"/>
            <a:ext cx="3724032" cy="7879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Демонстрация</a:t>
            </a:r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  <a:endParaRPr lang="ru-RU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74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79B32-3646-4368-BDF9-B2F20ED7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917" y="2758985"/>
            <a:ext cx="4808166" cy="670015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66824F-3760-47D2-9938-36DCCAC372D3}"/>
              </a:ext>
            </a:extLst>
          </p:cNvPr>
          <p:cNvSpPr txBox="1">
            <a:spLocks/>
          </p:cNvSpPr>
          <p:nvPr/>
        </p:nvSpPr>
        <p:spPr>
          <a:xfrm>
            <a:off x="5018314" y="6472825"/>
            <a:ext cx="2155372" cy="285978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sz="1200" dirty="0"/>
              <a:t>группа: ВПУ 911, 2022 год</a:t>
            </a:r>
          </a:p>
        </p:txBody>
      </p:sp>
    </p:spTree>
    <p:extLst>
      <p:ext uri="{BB962C8B-B14F-4D97-AF65-F5344CB8AC3E}">
        <p14:creationId xmlns:p14="http://schemas.microsoft.com/office/powerpoint/2010/main" val="40257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{A3D815D7-3F7C-48A0-87CB-688335A8D1AF}tf16401375</Template>
  <TotalTime>1008</TotalTime>
  <Words>135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 Light</vt:lpstr>
      <vt:lpstr>MS Shell Dlg 2</vt:lpstr>
      <vt:lpstr>Rubik</vt:lpstr>
      <vt:lpstr>Wingdings</vt:lpstr>
      <vt:lpstr>Wingdings 3</vt:lpstr>
      <vt:lpstr>Мэдисон</vt:lpstr>
      <vt:lpstr>Дипломный проект</vt:lpstr>
      <vt:lpstr>Аналоги:</vt:lpstr>
      <vt:lpstr>Используемые технологии:</vt:lpstr>
      <vt:lpstr>Схема базы данных</vt:lpstr>
      <vt:lpstr>Диаграмма прецендентов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Денис Полица</dc:creator>
  <cp:lastModifiedBy>Денис Полица</cp:lastModifiedBy>
  <cp:revision>7</cp:revision>
  <dcterms:created xsi:type="dcterms:W3CDTF">2022-09-25T21:59:07Z</dcterms:created>
  <dcterms:modified xsi:type="dcterms:W3CDTF">2022-09-27T17:43:56Z</dcterms:modified>
</cp:coreProperties>
</file>