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86" r:id="rId2"/>
    <p:sldId id="287" r:id="rId3"/>
    <p:sldId id="289"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6482ba62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6482ba62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64c0474ae_1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64c0474ae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64c0474ae_1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64c0474ae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81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Strategieentwicklung für Fir</a:t>
            </a:r>
            <a:r>
              <a:rPr lang="de-AT" dirty="0"/>
              <a:t>e</a:t>
            </a:r>
            <a:endParaRPr dirty="0"/>
          </a:p>
        </p:txBody>
      </p:sp>
      <p:sp>
        <p:nvSpPr>
          <p:cNvPr id="240" name="Google Shape;240;p43"/>
          <p:cNvSpPr txBox="1">
            <a:spLocks noGrp="1"/>
          </p:cNvSpPr>
          <p:nvPr>
            <p:ph type="body" idx="1"/>
          </p:nvPr>
        </p:nvSpPr>
        <p:spPr>
          <a:xfrm>
            <a:off x="311693" y="1282075"/>
            <a:ext cx="7893523"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de-AT" b="1" u="sng" dirty="0"/>
              <a:t>Warum eine Strategie?</a:t>
            </a:r>
          </a:p>
          <a:p>
            <a:pPr marL="0" lvl="0" indent="0" rtl="0">
              <a:spcBef>
                <a:spcPts val="0"/>
              </a:spcBef>
              <a:spcAft>
                <a:spcPts val="0"/>
              </a:spcAft>
              <a:buNone/>
            </a:pPr>
            <a:r>
              <a:rPr lang="de-AT" dirty="0"/>
              <a:t>Feuerwehrmänner haben das Problem, dass sie ihre Position in der Wohnung (im Raum) nicht kennen und die verrauchte Umgebung keine Orientierungsmöglichkeit haben. Daher wurden verschiedene Methoden zur Orientierung in Räumen entwickelt. </a:t>
            </a:r>
          </a:p>
          <a:p>
            <a:pPr marL="0" lvl="0" indent="0">
              <a:buNone/>
            </a:pPr>
            <a:r>
              <a:rPr lang="de-AT" dirty="0"/>
              <a:t>In unserem Projekt kennt jedoch jeder Roboter über die Lochscheiben seine aktuelle Position in der Wohnung. Das primäre Ziel zum erkunden der Räume soll daher sein, schnellstmöglich eine Karte der Wohnung zu erzeugen.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Konzepte zur Raumabtastung</a:t>
            </a:r>
            <a:endParaRPr/>
          </a:p>
        </p:txBody>
      </p:sp>
      <p:sp>
        <p:nvSpPr>
          <p:cNvPr id="250" name="Google Shape;250;p44"/>
          <p:cNvSpPr txBox="1">
            <a:spLocks noGrp="1"/>
          </p:cNvSpPr>
          <p:nvPr>
            <p:ph type="body" idx="1"/>
          </p:nvPr>
        </p:nvSpPr>
        <p:spPr>
          <a:xfrm>
            <a:off x="362525"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u="sng" dirty="0"/>
              <a:t>2 Fahrzeuge:</a:t>
            </a:r>
            <a:endParaRPr u="sng" dirty="0"/>
          </a:p>
          <a:p>
            <a:pPr marL="0" lvl="0" indent="0" algn="l" rtl="0">
              <a:spcBef>
                <a:spcPts val="1600"/>
              </a:spcBef>
              <a:spcAft>
                <a:spcPts val="0"/>
              </a:spcAft>
              <a:buNone/>
            </a:pPr>
            <a:r>
              <a:rPr lang="de" dirty="0"/>
              <a:t>Rechte Hand Suche &amp; linke Hand Suche simultan mit LIDAR-Sensoren</a:t>
            </a:r>
            <a:endParaRPr dirty="0"/>
          </a:p>
          <a:p>
            <a:pPr marL="0" lvl="0" indent="0" algn="l" rtl="0">
              <a:spcBef>
                <a:spcPts val="1600"/>
              </a:spcBef>
              <a:spcAft>
                <a:spcPts val="0"/>
              </a:spcAft>
              <a:buNone/>
            </a:pPr>
            <a:r>
              <a:rPr lang="de" u="sng" dirty="0"/>
              <a:t>Restliche Fahrzeuge: </a:t>
            </a:r>
            <a:endParaRPr u="sng" dirty="0"/>
          </a:p>
          <a:p>
            <a:pPr marL="0" lvl="0" indent="0" algn="l" rtl="0">
              <a:spcBef>
                <a:spcPts val="1600"/>
              </a:spcBef>
              <a:spcAft>
                <a:spcPts val="0"/>
              </a:spcAft>
              <a:buNone/>
            </a:pPr>
            <a:r>
              <a:rPr lang="de" dirty="0"/>
              <a:t>Warten bis Suchroboter aufeinander treffen, dann Chaos-Prinzip nach Feuer suchen. Ausweichmanöver bei aufeinandertreffen vorsehen</a:t>
            </a:r>
            <a:endParaRPr dirty="0"/>
          </a:p>
          <a:p>
            <a:pPr marL="0" lvl="0" indent="0" algn="l" rtl="0">
              <a:spcBef>
                <a:spcPts val="1600"/>
              </a:spcBef>
              <a:spcAft>
                <a:spcPts val="1600"/>
              </a:spcAft>
              <a:buNone/>
            </a:pPr>
            <a:r>
              <a:rPr lang="de" dirty="0"/>
              <a:t>Position und Orientierung der Fahrzeuge mus</a:t>
            </a:r>
            <a:r>
              <a:rPr lang="de-AT" dirty="0"/>
              <a:t>s jederzeit </a:t>
            </a:r>
            <a:r>
              <a:rPr lang="de" dirty="0"/>
              <a:t>bekannt sein (zumindest über eine distanz von 10m auf 1m und 5° genau)</a:t>
            </a:r>
            <a:endParaRPr dirty="0"/>
          </a:p>
        </p:txBody>
      </p:sp>
      <p:sp>
        <p:nvSpPr>
          <p:cNvPr id="251" name="Google Shape;251;p4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5" name="Google Shape;242;p43">
            <a:extLst>
              <a:ext uri="{FF2B5EF4-FFF2-40B4-BE49-F238E27FC236}">
                <a16:creationId xmlns:a16="http://schemas.microsoft.com/office/drawing/2014/main" id="{46B2120E-A0E6-451A-9CCF-2743026D336A}"/>
              </a:ext>
            </a:extLst>
          </p:cNvPr>
          <p:cNvPicPr preferRelativeResize="0">
            <a:picLocks noChangeAspect="1"/>
          </p:cNvPicPr>
          <p:nvPr/>
        </p:nvPicPr>
        <p:blipFill>
          <a:blip r:embed="rId3">
            <a:alphaModFix/>
          </a:blip>
          <a:stretch>
            <a:fillRect/>
          </a:stretch>
        </p:blipFill>
        <p:spPr>
          <a:xfrm>
            <a:off x="5071950" y="1152475"/>
            <a:ext cx="2560057" cy="24042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Konzepte zur Raumabtastung</a:t>
            </a:r>
            <a:endParaRPr/>
          </a:p>
        </p:txBody>
      </p:sp>
      <p:sp>
        <p:nvSpPr>
          <p:cNvPr id="250" name="Google Shape;250;p44"/>
          <p:cNvSpPr txBox="1">
            <a:spLocks noGrp="1"/>
          </p:cNvSpPr>
          <p:nvPr>
            <p:ph type="body" idx="1"/>
          </p:nvPr>
        </p:nvSpPr>
        <p:spPr>
          <a:xfrm>
            <a:off x="362525" y="1152475"/>
            <a:ext cx="3999900" cy="3416400"/>
          </a:xfrm>
          <a:prstGeom prst="rect">
            <a:avLst/>
          </a:prstGeom>
        </p:spPr>
        <p:txBody>
          <a:bodyPr spcFirstLastPara="1" wrap="square" lIns="91425" tIns="91425" rIns="91425" bIns="91425" anchor="t" anchorCtr="0">
            <a:noAutofit/>
          </a:bodyPr>
          <a:lstStyle/>
          <a:p>
            <a:pPr marL="0" lvl="0" indent="0">
              <a:buNone/>
            </a:pPr>
            <a:r>
              <a:rPr lang="de-AT" u="sng" dirty="0"/>
              <a:t>Back-Up:</a:t>
            </a:r>
          </a:p>
          <a:p>
            <a:pPr marL="0" lvl="0" indent="0">
              <a:spcBef>
                <a:spcPts val="1600"/>
              </a:spcBef>
              <a:spcAft>
                <a:spcPts val="1600"/>
              </a:spcAft>
              <a:buNone/>
            </a:pPr>
            <a:r>
              <a:rPr lang="de-AT" dirty="0"/>
              <a:t>Parallelfahr-Strategie:</a:t>
            </a:r>
            <a:br>
              <a:rPr lang="de-AT" dirty="0"/>
            </a:br>
            <a:r>
              <a:rPr lang="de-AT" dirty="0"/>
              <a:t>Im Fall von Ultraschallsensor rechte Hand Suche &amp; linke Hand Suche simultan, restliche </a:t>
            </a:r>
            <a:r>
              <a:rPr lang="de-AT" dirty="0" err="1"/>
              <a:t>fahrzeuge</a:t>
            </a:r>
            <a:r>
              <a:rPr lang="de-AT" dirty="0"/>
              <a:t> fahren Parallel, in </a:t>
            </a:r>
            <a:r>
              <a:rPr lang="de-AT" dirty="0" err="1"/>
              <a:t>reichweite</a:t>
            </a:r>
            <a:r>
              <a:rPr lang="de-AT" dirty="0"/>
              <a:t>, bis die gegenüberliegende Wand / erstes Hindernis gefunden wurde, dann alle an einer Seite des Hindernisses vorbei</a:t>
            </a:r>
          </a:p>
          <a:p>
            <a:pPr marL="0" lvl="0" indent="0" algn="l" rtl="0">
              <a:spcBef>
                <a:spcPts val="0"/>
              </a:spcBef>
              <a:spcAft>
                <a:spcPts val="0"/>
              </a:spcAft>
              <a:buNone/>
            </a:pPr>
            <a:endParaRPr dirty="0"/>
          </a:p>
        </p:txBody>
      </p:sp>
      <p:sp>
        <p:nvSpPr>
          <p:cNvPr id="251" name="Google Shape;251;p4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5115087"/>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Words>
  <Application>Microsoft Office PowerPoint</Application>
  <PresentationFormat>Bildschirmpräsentation (16:9)</PresentationFormat>
  <Paragraphs>13</Paragraphs>
  <Slides>3</Slides>
  <Notes>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Arial</vt:lpstr>
      <vt:lpstr>Average</vt:lpstr>
      <vt:lpstr>Oswald</vt:lpstr>
      <vt:lpstr>Slate</vt:lpstr>
      <vt:lpstr>Strategieentwicklung für Fire</vt:lpstr>
      <vt:lpstr>Konzepte zur Raumabtastung</vt:lpstr>
      <vt:lpstr>Konzepte zur Raumabtastung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Swarm Robotics</dc:title>
  <cp:lastModifiedBy>Sulzenbacher Stefan</cp:lastModifiedBy>
  <cp:revision>3</cp:revision>
  <dcterms:modified xsi:type="dcterms:W3CDTF">2019-04-12T16:26:04Z</dcterms:modified>
</cp:coreProperties>
</file>