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Yellowtail"/>
      <p:regular r:id="rId40"/>
    </p:embeddedFont>
    <p:embeddedFont>
      <p:font typeface="Lobster"/>
      <p:regular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Cinzel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Yellowtail-regular.fntdata"/><Relationship Id="rId20" Type="http://schemas.openxmlformats.org/officeDocument/2006/relationships/slide" Target="slides/slide16.xml"/><Relationship Id="rId42" Type="http://schemas.openxmlformats.org/officeDocument/2006/relationships/font" Target="fonts/Lato-regular.fntdata"/><Relationship Id="rId41" Type="http://schemas.openxmlformats.org/officeDocument/2006/relationships/font" Target="fonts/Lobster-regular.fntdata"/><Relationship Id="rId22" Type="http://schemas.openxmlformats.org/officeDocument/2006/relationships/slide" Target="slides/slide18.xml"/><Relationship Id="rId44" Type="http://schemas.openxmlformats.org/officeDocument/2006/relationships/font" Target="fonts/Lato-italic.fntdata"/><Relationship Id="rId21" Type="http://schemas.openxmlformats.org/officeDocument/2006/relationships/slide" Target="slides/slide17.xml"/><Relationship Id="rId43" Type="http://schemas.openxmlformats.org/officeDocument/2006/relationships/font" Target="fonts/Lato-bold.fntdata"/><Relationship Id="rId24" Type="http://schemas.openxmlformats.org/officeDocument/2006/relationships/slide" Target="slides/slide20.xml"/><Relationship Id="rId46" Type="http://schemas.openxmlformats.org/officeDocument/2006/relationships/font" Target="fonts/Cinzel-regular.fntdata"/><Relationship Id="rId23" Type="http://schemas.openxmlformats.org/officeDocument/2006/relationships/slide" Target="slides/slide19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Cinzel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Plz don’t change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Plz don’t change it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Plz don’t change it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enly/CS673_team2/tree/ds-messageRoom_popout" TargetMode="External"/><Relationship Id="rId4" Type="http://schemas.openxmlformats.org/officeDocument/2006/relationships/hyperlink" Target="https://github.com/Denly/CS673_team2/tree/ds-model_update" TargetMode="External"/><Relationship Id="rId9" Type="http://schemas.openxmlformats.org/officeDocument/2006/relationships/hyperlink" Target="https://github.com/Denly/CS673_team2/tree/ds-profile_bind_data_initial" TargetMode="External"/><Relationship Id="rId5" Type="http://schemas.openxmlformats.org/officeDocument/2006/relationships/hyperlink" Target="https://github.com/Denly/CS673_team2/tree/ds-initial-model" TargetMode="External"/><Relationship Id="rId6" Type="http://schemas.openxmlformats.org/officeDocument/2006/relationships/hyperlink" Target="https://github.com/Denly/CS673_team2/tree/ds-profile_bind_data_initial" TargetMode="External"/><Relationship Id="rId7" Type="http://schemas.openxmlformats.org/officeDocument/2006/relationships/hyperlink" Target="https://github.com/Denly/CS673_team2/tree/ds-profile_bind_data_initial" TargetMode="External"/><Relationship Id="rId8" Type="http://schemas.openxmlformats.org/officeDocument/2006/relationships/hyperlink" Target="https://github.com/Denly/CS673_team2/tree/ds-profile_bind_data_initi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://webdriver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                 </a:t>
            </a:r>
            <a:r>
              <a:rPr b="0" lang="en" sz="6000">
                <a:solidFill>
                  <a:srgbClr val="ECF0F1"/>
                </a:solidFill>
                <a:latin typeface="Yellowtail"/>
                <a:ea typeface="Yellowtail"/>
                <a:cs typeface="Yellowtail"/>
                <a:sym typeface="Yellowtail"/>
              </a:rPr>
              <a:t>MeetCute</a:t>
            </a:r>
            <a:r>
              <a:rPr b="0" lang="en" sz="6000">
                <a:solidFill>
                  <a:srgbClr val="ECF0F1"/>
                </a:solidFill>
                <a:latin typeface="Lobster"/>
                <a:ea typeface="Lobster"/>
                <a:cs typeface="Lobster"/>
                <a:sym typeface="Lobster"/>
              </a:rPr>
              <a:t>;)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components  (Boundary)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410112" y="12909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Profile/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	ProfileCard/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		MessageButton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Discover/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ProfileCard/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		MessageButton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Message/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	textBubble 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		InputBox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MessageRoomsList/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MessageRoom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NotFoundPage/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Entity: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1..0						1..0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___________________________________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|			            	  		      |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|			            	  		     v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[ Message ]---------[MessageRoom]----------[ User ]------------[ Image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|          n     1   		           0    2         |       1    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|________________________________|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		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 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5000508" y="1292450"/>
            <a:ext cx="1725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//toUserId, fromUserId are both foreign key of MessageRoom and User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_id: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toUserId: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fromUserId: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imageId: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createdAt:  //created time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hasImage()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ImageUrl()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275508" y="1292450"/>
            <a:ext cx="1725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_id: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userId:      // owner of img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service:    // img provider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serviceId: // id to access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        // msg / profile img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createdAt: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url()          //return img 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496075" y="1292450"/>
            <a:ext cx="3036300" cy="34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_id:                 // UUID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createdAt:       //Date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profile: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name:  	//name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intro:       	//self-intro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:{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facebook:{	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accessToken: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saveFBImage() uploadImage()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updateProfile() sendMessage(toUserId, text)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Model Class (Entity):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725508" y="1292450"/>
            <a:ext cx="1725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MessageRoom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//composed primary 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sorted by smaller userId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_id:  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userId1: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userId2: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readYet: //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createdAt:  //timestamp of first message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updatedAt: //timestamp of more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readYet()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Control: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signupByFB()			//create a new user by FB, contain profile info, run saveFBImage()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loginByFB()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logout()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updateProfile({key: value})	//update profile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uploadImage()			// upload a img to provider and write the img id to images entity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saveFBImage()		// upload FB img to provider and write the img id to images entity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sendMessage(toUserId, text, img)  // send a text to other user, may attach a uploaded img.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Internal: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Meteor.publish()		//publish collections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Meteor.subscribe		//subscribe collections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createContainer()		//transfer a collection’s format to fit a react.js component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Meteor.user()			//get current user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14312"/>
            <a:ext cx="78867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Implementation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Daniel’s Pull Requests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410100" y="1264599"/>
            <a:ext cx="6321600" cy="3333600"/>
          </a:xfrm>
          <a:prstGeom prst="rect">
            <a:avLst/>
          </a:prstGeom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Ds-messageRoom_popout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21 hours ago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Ds-model_update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8 days ago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Ds-initial-model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 days ago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Ds-profile_bind_data_initial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	20 days ago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Added profile_card componment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 days ago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FB login logout, Blaze</a:t>
            </a:r>
            <a:r>
              <a:rPr lang="en"/>
              <a:t>		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 days ago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078C0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init materialize and nav bar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AAAA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 days ago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Becky’s  Pull Requests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410100" y="1211350"/>
            <a:ext cx="6321600" cy="38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Require Facebook Developer config info to enable login with Facebook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Add Self-Introduction field and placeholder text to Profile Card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Fix appearance of FB photo on Profile page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Logged-in user should not appear on Discover page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TODO: </a:t>
            </a:r>
            <a:br>
              <a:rPr lang="en"/>
            </a:br>
            <a:r>
              <a:rPr lang="en"/>
              <a:t>   -      Editable user image, name, and self-introduction that writes to database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Styling using Materialize CSS framework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Bella’s  Pull Requests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10100" y="1548899"/>
            <a:ext cx="6321600" cy="304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Finishing QA metrics and testing part.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Finishing meteor.js tutorial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Todo: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  the  “alias” button for users to change username.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 the button to show in profile page but not in discover page.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more coding and study for meteor.js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Gautam’s  Updates 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Finished meteor tutorial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Currently working on Messages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Writing APIs for publication and subscription in messages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To-Dos: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major pull request this week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Learn SASS for front end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 + Demo  - 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Architecture &amp; Requirement Analysis  - 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 - Everyone explain own code/pull-request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Testing  - 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Management - 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Quality metrics - BW EN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Adiba’s  Updates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Tutorials-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GIT/Meteor &amp; React.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Completed Gathering the Requirements for Discover Page.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Started Working on Updating the size for Profile card in the discover Page and also update them in the form of grids.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To-Do: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 more coding and study Meteor.js.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Gabriel’s  Updates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GIT/Meteor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Application Security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OWASP ASVS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Meteor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TODO: </a:t>
            </a:r>
            <a:r>
              <a:rPr lang="en"/>
              <a:t>Security stories, Make more coding pull requests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Ian’s Updates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Revised: Quality Assurance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Practiced: Meteor Tutorial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Do: 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Finish tutorials / add pull request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Continue revising SPPP/STD/SDD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825" y="3516950"/>
            <a:ext cx="931225" cy="9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1" type="body"/>
          </p:nvPr>
        </p:nvSpPr>
        <p:spPr>
          <a:xfrm>
            <a:off x="2410100" y="1595775"/>
            <a:ext cx="6321600" cy="18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testing is the process of isolating a section of code and then testing that the internals of that section work as you expect.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Chai Assertion Library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integration test is a test that crosses module boundaries. In the simplest case, this simply means something very similar to a unit test, where you perform your isolation around multiple modules, creating a non-singular “system under test”.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 Factory } </a:t>
            </a: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50">
                <a:solidFill>
                  <a:srgbClr val="90A959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'meteor/factory'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 Random } </a:t>
            </a: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50">
                <a:solidFill>
                  <a:srgbClr val="90A959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'meteor/random'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 chai } </a:t>
            </a: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50">
                <a:solidFill>
                  <a:srgbClr val="90A959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'meteor/practicalmeteor:chai'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StubCollections </a:t>
            </a: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50">
                <a:solidFill>
                  <a:srgbClr val="90A959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'meteor/hwillson:stub-collections'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 FlowRouter } </a:t>
            </a:r>
            <a:r>
              <a:rPr lang="en" sz="950">
                <a:solidFill>
                  <a:srgbClr val="E969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50">
                <a:solidFill>
                  <a:srgbClr val="90A959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'meteor/kadira:flow-router'</a:t>
            </a:r>
            <a:r>
              <a:rPr lang="en" sz="950">
                <a:solidFill>
                  <a:srgbClr val="4444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Integration testing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27" y="3215304"/>
            <a:ext cx="3538422" cy="123047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testing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410100" y="1595775"/>
            <a:ext cx="6321600" cy="18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testing is the process of taking an unmodified version of our application and testing it from the “outside” to make sure it behaves in a way we expect. Typically if an app passes acceptance tests, we have done our job properly from a product perspective.</a:t>
            </a:r>
          </a:p>
          <a:p>
            <a:pPr indent="-304800" lvl="0" marL="457200" rtl="0">
              <a:spcBef>
                <a:spcPts val="0"/>
              </a:spcBef>
              <a:spcAft>
                <a:spcPts val="800"/>
              </a:spcAft>
              <a:buClr>
                <a:srgbClr val="474A54"/>
              </a:buClr>
              <a:buSzPct val="100000"/>
            </a:pPr>
            <a:r>
              <a:rPr b="1" lang="en" sz="1200">
                <a:solidFill>
                  <a:srgbClr val="FF8047"/>
                </a:solidFill>
                <a:highlight>
                  <a:srgbClr val="FFFFFF"/>
                </a:highlight>
                <a:hlinkClick r:id="rId4"/>
              </a:rPr>
              <a:t>Selenium</a:t>
            </a:r>
            <a:r>
              <a:rPr lang="en" sz="1200">
                <a:solidFill>
                  <a:srgbClr val="474A54"/>
                </a:solidFill>
                <a:highlight>
                  <a:srgbClr val="FFFFFF"/>
                </a:highlight>
              </a:rPr>
              <a:t> and </a:t>
            </a:r>
            <a:r>
              <a:rPr b="1" lang="en" sz="1200">
                <a:solidFill>
                  <a:srgbClr val="FF8047"/>
                </a:solidFill>
                <a:highlight>
                  <a:srgbClr val="FFFFFF"/>
                </a:highlight>
                <a:hlinkClick r:id="rId5"/>
              </a:rPr>
              <a:t>WebdriverIO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/>
              <a:t>Chimp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410100" y="1595775"/>
            <a:ext cx="6321600" cy="18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Management - Scrum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Spring = Stories.pop()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While </a:t>
            </a:r>
            <a:r>
              <a:rPr lang="en"/>
              <a:t>Spring: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For  task in Spring.tasks: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Standing up -&gt; Coding + test -&gt;Push -&gt; </a:t>
            </a:r>
            <a:br>
              <a:rPr lang="en"/>
            </a:br>
            <a:r>
              <a:rPr lang="en"/>
              <a:t>	Review -&gt; Merge</a:t>
            </a: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Stories +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Quality metrics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Quality metrics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400262" y="121135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 metrics: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Sign up: create a new account or via facebook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login/logout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Facebook picture and username will display in profile page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Profile information can be edited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Other user’s profile will be listed in one page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user can pick one user from “discover” and start chatting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All messages can be sent and received in chatting room.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All messages should be displayed in screen.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Maintainability metrics: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All modules and code should be understandable (with comments) for other developers (members and professor).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All functions should pass Testing plan successfully.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Stories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"As a non-member, I can sign up by facebook,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so that I can have a new profile, and go to discover 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Immediately without fill extra information."</a:t>
            </a:r>
            <a:br>
              <a:rPr lang="en"/>
            </a:b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"Given a non-member, when sign up by FB,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then the app should create user data by FB's user info."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"As a member, I want to log out, so that I go back to landing page immediately and keep my account safe</a:t>
            </a:r>
            <a:r>
              <a:rPr lang="en"/>
              <a:t>.</a:t>
            </a:r>
            <a:r>
              <a:rPr lang="en"/>
              <a:t>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“Given a non-member, when login, then he should be a member.”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"As a member, I want to visit Discover page,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that I can see other member’s profile card."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"Given </a:t>
            </a:r>
            <a:r>
              <a:rPr lang="en"/>
              <a:t>a</a:t>
            </a:r>
            <a:r>
              <a:rPr lang="en"/>
              <a:t> member, when in discover page,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should render the profile cards."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Stories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"As a member, I want to visit message-rooms popout,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that I can see my message-rooms in a list."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"Given a member, when I click the message-icon,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then a message-rooms-list pops out."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Stories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410102" y="1595775"/>
            <a:ext cx="2088900" cy="73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  </a:t>
            </a:r>
            <a:r>
              <a:rPr lang="en" sz="3300"/>
              <a:t> 	</a:t>
            </a:r>
            <a:r>
              <a:rPr lang="en" sz="3300"/>
              <a:t>20%		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012650" y="1595775"/>
            <a:ext cx="4073400" cy="7389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			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41325" y="2428675"/>
            <a:ext cx="72351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		^LandingPage 	^</a:t>
            </a:r>
            <a:r>
              <a:rPr lang="en">
                <a:solidFill>
                  <a:schemeClr val="dk2"/>
                </a:solidFill>
              </a:rPr>
              <a:t>Message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			^Profile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			^Discover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	^Log in/out				^send Message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^editing profile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Model 	^Initialed all tables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Milestone		Profile+Discover system done^			</a:t>
            </a:r>
            <a:r>
              <a:rPr lang="en">
                <a:solidFill>
                  <a:schemeClr val="dk2"/>
                </a:solidFill>
              </a:rPr>
              <a:t>Pass Acceptance^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dk2"/>
                </a:solidFill>
              </a:rPr>
              <a:t>Message System Done^ 		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All Front-end Done^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Architecture &amp; Requirement Analysis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