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Yellowtail"/>
      <p:regular r:id="rId21"/>
    </p:embeddedFont>
    <p:embeddedFont>
      <p:font typeface="Lobster"/>
      <p:regular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Cinzel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12DA710-24AA-40FB-ADF6-53B13BE08D66}">
  <a:tblStyle styleId="{E12DA710-24AA-40FB-ADF6-53B13BE08D6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obster-regular.fntdata"/><Relationship Id="rId21" Type="http://schemas.openxmlformats.org/officeDocument/2006/relationships/font" Target="fonts/Yellowtail-regular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Cinzel-bold.fntdata"/><Relationship Id="rId27" Type="http://schemas.openxmlformats.org/officeDocument/2006/relationships/font" Target="fonts/Cinze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What is MeetCute? - AN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Meet The Team! - AN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Review: Week One - AN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Who are our competitors? - DS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What is Meteor.js? - DS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Project Requirements - BB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Management Plan - GL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QA plan - Bella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Any questions?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gravitywell.co.uk/latest/how-to/posts/meteor-bring-the-awesome-part-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74C3C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                 </a:t>
            </a:r>
            <a:r>
              <a:rPr b="0" lang="en" sz="6000">
                <a:solidFill>
                  <a:srgbClr val="ECF0F1"/>
                </a:solidFill>
                <a:latin typeface="Yellowtail"/>
                <a:ea typeface="Yellowtail"/>
                <a:cs typeface="Yellowtail"/>
                <a:sym typeface="Yellowtail"/>
              </a:rPr>
              <a:t>MeetCute</a:t>
            </a:r>
            <a:r>
              <a:rPr b="0" lang="en" sz="6000">
                <a:solidFill>
                  <a:srgbClr val="ECF0F1"/>
                </a:solidFill>
                <a:latin typeface="Lobster"/>
                <a:ea typeface="Lobster"/>
                <a:cs typeface="Lobster"/>
                <a:sym typeface="Lobster"/>
              </a:rPr>
              <a:t>;)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71716" y="33052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Week 1 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MeetCute - Quality Assurance Plan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2400258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en"/>
              <a:t>Metrics: </a:t>
            </a:r>
          </a:p>
          <a:p>
            <a:pPr indent="-228600" lvl="1" marL="914400" rtl="0">
              <a:spcBef>
                <a:spcPts val="0"/>
              </a:spcBef>
              <a:buAutoNum type="romanLcPeriod"/>
            </a:pPr>
            <a:r>
              <a:rPr lang="en"/>
              <a:t>(1) products metrics</a:t>
            </a:r>
          </a:p>
          <a:p>
            <a:pPr indent="-228600" lvl="1" marL="914400">
              <a:spcBef>
                <a:spcPts val="0"/>
              </a:spcBef>
              <a:buAutoNum type="romanLcPeriod"/>
            </a:pPr>
            <a:r>
              <a:rPr lang="en"/>
              <a:t>(2) process metrics.</a:t>
            </a:r>
          </a:p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en"/>
              <a:t>Standards: </a:t>
            </a:r>
          </a:p>
          <a:p>
            <a:pPr indent="-228600" lvl="1" marL="914400" rtl="0">
              <a:spcBef>
                <a:spcPts val="0"/>
              </a:spcBef>
              <a:buAutoNum type="romanLcPeriod"/>
            </a:pPr>
            <a:r>
              <a:rPr lang="en"/>
              <a:t>(1) documents standards</a:t>
            </a:r>
          </a:p>
          <a:p>
            <a:pPr indent="-228600" lvl="1" marL="914400">
              <a:spcBef>
                <a:spcPts val="0"/>
              </a:spcBef>
              <a:buAutoNum type="romanLcPeriod"/>
            </a:pPr>
            <a:r>
              <a:rPr lang="en"/>
              <a:t>(2) coding standards.</a:t>
            </a:r>
          </a:p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en"/>
              <a:t>Inspection/review process - (what / when/ who / how).</a:t>
            </a:r>
          </a:p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en"/>
              <a:t>Testing - (when / who / what type / how).</a:t>
            </a:r>
          </a:p>
          <a:p>
            <a:pPr indent="-228600" lvl="0" marL="457200">
              <a:spcBef>
                <a:spcPts val="0"/>
              </a:spcBef>
              <a:buAutoNum type="alphaLcPeriod"/>
            </a:pPr>
            <a:r>
              <a:rPr lang="en"/>
              <a:t>Defect management - the criteria of defect.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Appendix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Meteor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https://www.gravitywell.co.uk/latest/how-to/posts/meteor-bring-the-awesome-part-0/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410100" y="1340274"/>
            <a:ext cx="6321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What is MeetCute?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Meet The Team!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Review: Week One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</a:t>
            </a:r>
            <a:r>
              <a:rPr lang="en"/>
              <a:t>o are our competi</a:t>
            </a:r>
            <a:r>
              <a:rPr lang="en"/>
              <a:t>tors?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What is Meteor.js?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Project Requirements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Management Plan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QA plan 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Any questions?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Summary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Project Name: </a:t>
            </a:r>
            <a:r>
              <a:rPr lang="en"/>
              <a:t>MeetCute </a:t>
            </a:r>
          </a:p>
          <a:p>
            <a:pPr indent="0" lvl="0" marL="914400">
              <a:spcBef>
                <a:spcPts val="0"/>
              </a:spcBef>
              <a:buNone/>
            </a:pPr>
            <a:r>
              <a:rPr lang="en"/>
              <a:t>    “A dating website for the modern era”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Goals</a:t>
            </a:r>
            <a:r>
              <a:rPr lang="en"/>
              <a:t>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Appeal to singles on the go, looking for a </a:t>
            </a:r>
            <a:r>
              <a:rPr b="1" lang="en"/>
              <a:t>fast </a:t>
            </a:r>
            <a:r>
              <a:rPr lang="en"/>
              <a:t>&amp; </a:t>
            </a:r>
            <a:r>
              <a:rPr b="1" lang="en"/>
              <a:t>easy </a:t>
            </a:r>
            <a:r>
              <a:rPr lang="en"/>
              <a:t>way to date, while also providing security.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Learn responsive technologies &amp; security around them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Meet The Team!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Team Leader</a:t>
            </a:r>
            <a:r>
              <a:rPr lang="en"/>
              <a:t>: 					Daniel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QA Leader: 						</a:t>
            </a:r>
            <a:r>
              <a:rPr lang="en"/>
              <a:t>Ian, Bella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Security Leader</a:t>
            </a:r>
            <a:r>
              <a:rPr lang="en"/>
              <a:t>: 					Gabriel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Configuration Leader:</a:t>
            </a:r>
            <a:r>
              <a:rPr lang="en"/>
              <a:t> 				Gautam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Integration/Environment Leader: 	</a:t>
            </a:r>
            <a:r>
              <a:rPr lang="en"/>
              <a:t>Becky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Design Leader: 					</a:t>
            </a:r>
            <a:r>
              <a:rPr lang="en"/>
              <a:t>Adiba</a:t>
            </a:r>
          </a:p>
          <a:p>
            <a:pPr indent="-228600" lvl="0" marL="457200">
              <a:spcBef>
                <a:spcPts val="0"/>
              </a:spcBef>
            </a:pPr>
            <a:r>
              <a:rPr b="1" lang="en"/>
              <a:t>Requirement Leader</a:t>
            </a:r>
            <a:r>
              <a:rPr lang="en"/>
              <a:t>: 				Bella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Review: Week 1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Team Objectives: Ramp up on Meteor!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en"/>
              <a:t>Installation &amp; Tutorials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en"/>
              <a:t>Establish Github Repo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Complete SPPP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Whiteboard dating site &amp; page flow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en"/>
              <a:t>Assign tasks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en"/>
              <a:t>Start to pair program!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Related Work - Competitors</a:t>
            </a:r>
          </a:p>
        </p:txBody>
      </p:sp>
      <p:graphicFrame>
        <p:nvGraphicFramePr>
          <p:cNvPr id="103" name="Shape 103"/>
          <p:cNvGraphicFramePr/>
          <p:nvPr/>
        </p:nvGraphicFramePr>
        <p:xfrm>
          <a:off x="2400250" y="115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{E12DA710-24AA-40FB-ADF6-53B13BE08D66}</a:tableStyleId>
              </a:tblPr>
              <a:tblGrid>
                <a:gridCol w="1975925"/>
                <a:gridCol w="1975925"/>
                <a:gridCol w="19759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MeetCute (us)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OkCupid</a:t>
                      </a:r>
                    </a:p>
                  </a:txBody>
                  <a:tcPr marT="91425" marB="91425" marR="91425" marL="91425"/>
                </a:tc>
              </a:tr>
              <a:tr h="380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Application Type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Responsive Web App for all browsers.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Non-Responsive Web App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IOS&amp; Android App</a:t>
                      </a:r>
                    </a:p>
                  </a:txBody>
                  <a:tcPr marT="91425" marB="91425" marR="91425" marL="91425"/>
                </a:tc>
              </a:tr>
              <a:tr h="380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Client side framework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React.js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React.js / native app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Server side framework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Node.js (JavaScript) 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Runs fast.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Easier to implement.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OKWS (C++) 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Runs a little faster, but harder to implement.</a:t>
                      </a:r>
                    </a:p>
                  </a:txBody>
                  <a:tcPr marT="91425" marB="91425" marR="91425" marL="91425"/>
                </a:tc>
              </a:tr>
              <a:tr h="380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MongoDB (NoSQL)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Scalable, easy to use, but not as mutual as SQL.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150">
                          <a:solidFill>
                            <a:schemeClr val="dk2"/>
                          </a:solidFill>
                        </a:rPr>
                        <a:t>SQL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150">
                          <a:solidFill>
                            <a:schemeClr val="dk2"/>
                          </a:solidFill>
                        </a:rPr>
                        <a:t>More </a:t>
                      </a:r>
                      <a:r>
                        <a:rPr lang="en" sz="1100">
                          <a:solidFill>
                            <a:schemeClr val="dk2"/>
                          </a:solidFill>
                        </a:rPr>
                        <a:t>mature and stable. </a:t>
                      </a:r>
                    </a:p>
                  </a:txBody>
                  <a:tcPr marT="91425" marB="91425" marR="91425" marL="91425"/>
                </a:tc>
              </a:tr>
              <a:tr h="380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Architectural Pattern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MVC (bound by Meteor.js)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MVC</a:t>
                      </a:r>
                    </a:p>
                  </a:txBody>
                  <a:tcPr marT="91425" marB="91425" marR="91425" marL="91425"/>
                </a:tc>
              </a:tr>
              <a:tr h="380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Product Design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Responsive,Single-page, Latency Compensation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Technology: Meteor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2473649" y="1211350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chose this technology because it is easy to proof of concept applications while at the same time being able to be run in production.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050" y="2194725"/>
            <a:ext cx="5761824" cy="24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MeetCute - Requirements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2410100" y="1270649"/>
            <a:ext cx="6321600" cy="332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400"/>
              <a:t>Features:</a:t>
            </a: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400"/>
              <a:t>Account sign-up, log in and log out</a:t>
            </a: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400"/>
              <a:t>A user Profile page and ability to edit or delete Profile</a:t>
            </a: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400"/>
              <a:t>“Discover:” a gallery view of other user Profiles</a:t>
            </a: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400"/>
              <a:t>Chat functionality between users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400"/>
              <a:t>Nice to haves: </a:t>
            </a: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400"/>
              <a:t>Log in with Facebook</a:t>
            </a: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400"/>
              <a:t>Ability to set Profiles as Favorites</a:t>
            </a: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400"/>
              <a:t>Keyword search for Profiles with similar interests</a:t>
            </a:r>
          </a:p>
          <a:p>
            <a:pPr indent="-317500" lvl="1" marL="91440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400"/>
              <a:t>Optimized for mobile view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400"/>
              <a:t>Nonfunctional concerns:</a:t>
            </a: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/>
              <a:t>Security of storage user data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No access to site or data for non-users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Performance optimizations</a:t>
            </a:r>
          </a:p>
          <a:p>
            <a:pPr indent="-228600" lvl="2" marL="1371600">
              <a:lnSpc>
                <a:spcPct val="100000"/>
              </a:lnSpc>
              <a:spcBef>
                <a:spcPts val="0"/>
              </a:spcBef>
            </a:pPr>
            <a:r>
              <a:rPr lang="en"/>
              <a:t>Caching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Management Plan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2410100" y="1211349"/>
            <a:ext cx="6321600" cy="338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Process Model: </a:t>
            </a:r>
            <a:r>
              <a:rPr lang="en"/>
              <a:t>“Agile”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Risks: 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Technologies/Frameworks/Tools - New (to us)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Meteor, MongoDB, GIT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Risk level: Low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Reasoning: Paired Programming &amp; Tutorials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Large Team w/ varying schedules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Risk: Low</a:t>
            </a:r>
          </a:p>
          <a:p>
            <a:pPr indent="-228600" lvl="1" marL="914400">
              <a:spcBef>
                <a:spcPts val="0"/>
              </a:spcBef>
            </a:pPr>
            <a:r>
              <a:rPr b="1" lang="en"/>
              <a:t>Reasoning: Slack, Remote Web dial in (Skype)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7173" y="2582336"/>
            <a:ext cx="314025" cy="31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9299" y="3406099"/>
            <a:ext cx="461899" cy="54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8175" y="3003075"/>
            <a:ext cx="403025" cy="4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