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5143500" type="screen16x9"/>
  <p:notesSz cx="6858000" cy="9144000"/>
  <p:embeddedFontLst>
    <p:embeddedFont>
      <p:font typeface="Raleway SemiBold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7A07B9-F7E0-4C60-870F-DED49482321F}">
  <a:tblStyle styleId="{017A07B9-F7E0-4C60-870F-DED494823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5925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efe461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efe461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26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ed467784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ed467784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ed46778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ed46778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40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611d80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611d80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10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ed46778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ed46778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98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ed46778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2ed46778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9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ed46778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ed46778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42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ed46778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ed467784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8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ed467784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ed467784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31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ed467784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ed467784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4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ed46778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ed46778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7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ed467784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ed467784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21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ed46778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ed46778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80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4877585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4877585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0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 amt="80000"/>
          </a:blip>
          <a:srcRect l="661" r="661"/>
          <a:stretch/>
        </p:blipFill>
        <p:spPr>
          <a:xfrm>
            <a:off x="0" y="0"/>
            <a:ext cx="9144000" cy="52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0" y="-37250"/>
            <a:ext cx="9144000" cy="5212200"/>
          </a:xfrm>
          <a:prstGeom prst="rect">
            <a:avLst/>
          </a:prstGeom>
          <a:solidFill>
            <a:srgbClr val="434343">
              <a:alpha val="7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1839400"/>
            <a:ext cx="7688100" cy="1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4400" b="1" dirty="0" smtClea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Disiplin </a:t>
            </a:r>
            <a:r>
              <a:rPr lang="en" sz="4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Ilmu IT</a:t>
            </a:r>
            <a:endParaRPr sz="44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876300" y="3562350"/>
            <a:ext cx="7239000" cy="47700"/>
          </a:xfrm>
          <a:prstGeom prst="straightConnector1">
            <a:avLst/>
          </a:prstGeom>
          <a:noFill/>
          <a:ln w="38100" cap="flat" cmpd="sng">
            <a:solidFill>
              <a:srgbClr val="0F98A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3"/>
          <p:cNvSpPr txBox="1"/>
          <p:nvPr/>
        </p:nvSpPr>
        <p:spPr>
          <a:xfrm>
            <a:off x="876300" y="3743325"/>
            <a:ext cx="76881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Disusun oleh</a:t>
            </a:r>
            <a:endParaRPr sz="18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Tim Rasyid Institute</a:t>
            </a:r>
            <a:endParaRPr sz="18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029125" y="283850"/>
            <a:ext cx="2793300" cy="1124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050" y="466675"/>
            <a:ext cx="1992368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-26100" y="-35350"/>
            <a:ext cx="9196200" cy="6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75" y="307799"/>
            <a:ext cx="3382514" cy="2440063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5534" y="269610"/>
            <a:ext cx="3382517" cy="2378334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159" y="3305837"/>
            <a:ext cx="2494045" cy="1189832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425" y="3010900"/>
            <a:ext cx="2494050" cy="1822818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p22"/>
          <p:cNvSpPr/>
          <p:nvPr/>
        </p:nvSpPr>
        <p:spPr>
          <a:xfrm>
            <a:off x="2382113" y="2430250"/>
            <a:ext cx="225000" cy="47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6091663" y="2647950"/>
            <a:ext cx="225000" cy="47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029550" y="1622050"/>
            <a:ext cx="510600" cy="252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029550" y="3615425"/>
            <a:ext cx="510600" cy="252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153125" y="-35350"/>
            <a:ext cx="112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Wireflow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998050" y="7700"/>
            <a:ext cx="9090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Diagram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79700" y="4757850"/>
            <a:ext cx="146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Source Code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924700" y="4681650"/>
            <a:ext cx="1365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Pseudocode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640050" y="550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vs Pseudocode vs Class Diagram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521000" y="1516875"/>
          <a:ext cx="7926800" cy="2298535"/>
        </p:xfrm>
        <a:graphic>
          <a:graphicData uri="http://schemas.openxmlformats.org/drawingml/2006/table">
            <a:tbl>
              <a:tblPr>
                <a:noFill/>
                <a:tableStyleId>{017A07B9-F7E0-4C60-870F-DED49482321F}</a:tableStyleId>
              </a:tblPr>
              <a:tblGrid>
                <a:gridCol w="1981700"/>
                <a:gridCol w="1956925"/>
                <a:gridCol w="2006475"/>
                <a:gridCol w="1981700"/>
              </a:tblGrid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Aspek Pembeda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 Code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Pseudocode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Class Diagram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</a:tr>
              <a:tr h="38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Sifat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Konkrit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Semi-Konkrit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Abstrak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50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Mampu Membedakan Agregasi vs Komposisi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Tidak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Tidak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50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Digunakan oleh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Programmer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Programmer</a:t>
                      </a:r>
                      <a:br>
                        <a:rPr lang="en"/>
                      </a:br>
                      <a:r>
                        <a:rPr lang="en"/>
                        <a:t>GrayBox Tester</a:t>
                      </a:r>
                      <a:br>
                        <a:rPr lang="en"/>
                      </a:br>
                      <a:r>
                        <a:rPr lang="en"/>
                        <a:t>WhiteBox Tester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Analyst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640050" y="550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vs Agile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75" y="15571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075" y="1780225"/>
            <a:ext cx="2532050" cy="22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640050" y="550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vs Agile = Incremental vs Iterative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700" y="1432288"/>
            <a:ext cx="2215476" cy="16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013" y="3384525"/>
            <a:ext cx="1717700" cy="15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399" y="1842100"/>
            <a:ext cx="5396150" cy="263532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3720925" y="1504900"/>
            <a:ext cx="18300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Incremental</a:t>
            </a:r>
            <a:endParaRPr sz="1800"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3791175" y="4379050"/>
            <a:ext cx="18300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Iterative</a:t>
            </a:r>
            <a:endParaRPr sz="1800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-26100" y="-35350"/>
            <a:ext cx="9196200" cy="6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75" y="307799"/>
            <a:ext cx="3382514" cy="2440063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5534" y="269610"/>
            <a:ext cx="3382517" cy="2378334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159" y="3305837"/>
            <a:ext cx="2494045" cy="1189832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425" y="3010900"/>
            <a:ext cx="2494050" cy="1822818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8" name="Google Shape;218;p26"/>
          <p:cNvSpPr/>
          <p:nvPr/>
        </p:nvSpPr>
        <p:spPr>
          <a:xfrm>
            <a:off x="2382113" y="2430250"/>
            <a:ext cx="225000" cy="47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6091663" y="2647950"/>
            <a:ext cx="225000" cy="477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029550" y="1622050"/>
            <a:ext cx="510600" cy="252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029550" y="3615425"/>
            <a:ext cx="510600" cy="252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153125" y="-35350"/>
            <a:ext cx="112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Wireflow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7998050" y="7700"/>
            <a:ext cx="9090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Diagram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279700" y="4757850"/>
            <a:ext cx="146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Source Code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6924700" y="4681650"/>
            <a:ext cx="1365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Pseudocode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esktop Icon clipart - Technology, Line, Font, transparen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1415030"/>
            <a:ext cx="2100637" cy="179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sign, template, web, layout, web, page, web, template, websit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18" y="1298577"/>
            <a:ext cx="2032453" cy="203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martphone |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40" y="1185832"/>
            <a:ext cx="2438092" cy="243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40" y="3820886"/>
            <a:ext cx="1030660" cy="1030660"/>
          </a:xfrm>
          <a:prstGeom prst="rect">
            <a:avLst/>
          </a:prstGeom>
        </p:spPr>
      </p:pic>
      <p:pic>
        <p:nvPicPr>
          <p:cNvPr id="2068" name="Picture 20" descr="Apple, company, ios, ipad, iphone, logo, technolog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595947"/>
            <a:ext cx="1480537" cy="148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0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ptop Stickers of Programming Technology Logo for Developers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9" y="481011"/>
            <a:ext cx="4746171" cy="474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0 Cool Stickers for Laptop programmers students technology | Et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9" y="847155"/>
            <a:ext cx="3687310" cy="36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3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76200"/>
            <a:ext cx="754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TULISKAN 30-40 </a:t>
            </a: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terkini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Berupa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, Framework, IDE, Library, Engine, Database, </a:t>
            </a:r>
            <a:r>
              <a:rPr lang="en-ID" dirty="0" err="1" smtClean="0"/>
              <a:t>Dll</a:t>
            </a:r>
            <a:r>
              <a:rPr lang="en-ID" dirty="0" smtClean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440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rtun ngAmpus versi Ada Pertanyaan : Karyaku U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61" y="136071"/>
            <a:ext cx="44481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7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321225" y="1263825"/>
            <a:ext cx="1904700" cy="1876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Software Engineering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(SE)</a:t>
            </a:r>
            <a:endParaRPr b="1"/>
          </a:p>
        </p:txBody>
      </p:sp>
      <p:sp>
        <p:nvSpPr>
          <p:cNvPr id="98" name="Google Shape;98;p14"/>
          <p:cNvSpPr/>
          <p:nvPr/>
        </p:nvSpPr>
        <p:spPr>
          <a:xfrm>
            <a:off x="3710550" y="1625325"/>
            <a:ext cx="1722900" cy="16980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Information System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(IS)</a:t>
            </a:r>
            <a:endParaRPr b="1"/>
          </a:p>
        </p:txBody>
      </p:sp>
      <p:sp>
        <p:nvSpPr>
          <p:cNvPr id="99" name="Google Shape;99;p14"/>
          <p:cNvSpPr/>
          <p:nvPr/>
        </p:nvSpPr>
        <p:spPr>
          <a:xfrm>
            <a:off x="6043675" y="1263825"/>
            <a:ext cx="1722900" cy="1698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Information Technology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(IT)</a:t>
            </a:r>
            <a:endParaRPr b="1"/>
          </a:p>
        </p:txBody>
      </p:sp>
      <p:sp>
        <p:nvSpPr>
          <p:cNvPr id="100" name="Google Shape;100;p14"/>
          <p:cNvSpPr/>
          <p:nvPr/>
        </p:nvSpPr>
        <p:spPr>
          <a:xfrm>
            <a:off x="2691873" y="3140625"/>
            <a:ext cx="1447200" cy="14259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Computer Science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(CS)</a:t>
            </a:r>
            <a:endParaRPr b="1"/>
          </a:p>
        </p:txBody>
      </p:sp>
      <p:sp>
        <p:nvSpPr>
          <p:cNvPr id="101" name="Google Shape;101;p14"/>
          <p:cNvSpPr/>
          <p:nvPr/>
        </p:nvSpPr>
        <p:spPr>
          <a:xfrm>
            <a:off x="5159300" y="3004725"/>
            <a:ext cx="1722900" cy="1697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Computer Engineering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(CE)</a:t>
            </a:r>
            <a:endParaRPr b="1"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727650" y="57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Disiplin Ilmu IT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25" y="152400"/>
            <a:ext cx="587106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320875" y="2192300"/>
            <a:ext cx="2504700" cy="2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Digital System Design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Network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Operating Systems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Cyber Security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Grid Computation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Network Management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Internetworking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Internet of Things (IoT)</a:t>
            </a:r>
            <a:endParaRPr sz="1600" b="0"/>
          </a:p>
        </p:txBody>
      </p:sp>
      <p:sp>
        <p:nvSpPr>
          <p:cNvPr id="110" name="Google Shape;110;p15"/>
          <p:cNvSpPr/>
          <p:nvPr/>
        </p:nvSpPr>
        <p:spPr>
          <a:xfrm>
            <a:off x="6711775" y="370800"/>
            <a:ext cx="1722900" cy="1697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Computer Engineering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(CE)</a:t>
            </a:r>
            <a:endParaRPr b="1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320875" y="1893225"/>
            <a:ext cx="2504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Computational Thinking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Basic Algorithm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Algorithm Design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Discrete Math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Numeric Comp.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Statistics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Computer Vision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Artificial Intelligence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Machine Learning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Big Data</a:t>
            </a:r>
            <a:endParaRPr sz="1600" b="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25" y="152400"/>
            <a:ext cx="5871049" cy="4845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6849623" y="370800"/>
            <a:ext cx="1447200" cy="14259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Computer Science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(CS)</a:t>
            </a:r>
            <a:endParaRPr b="1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320875" y="1976925"/>
            <a:ext cx="2504700" cy="30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Project Management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Customer Relationship Management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UML Diagram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Software Development Life Cycle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Software Development Antipatterns</a:t>
            </a:r>
            <a:endParaRPr sz="1600" b="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26" y="180575"/>
            <a:ext cx="5871050" cy="478236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49623" y="370800"/>
            <a:ext cx="1447200" cy="14259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Computer Science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(CS)</a:t>
            </a:r>
            <a:endParaRPr b="1"/>
          </a:p>
        </p:txBody>
      </p:sp>
      <p:sp>
        <p:nvSpPr>
          <p:cNvPr id="127" name="Google Shape;127;p17"/>
          <p:cNvSpPr/>
          <p:nvPr/>
        </p:nvSpPr>
        <p:spPr>
          <a:xfrm>
            <a:off x="6733075" y="255600"/>
            <a:ext cx="1680300" cy="16563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Information System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(IS)</a:t>
            </a:r>
            <a:endParaRPr b="1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6320875" y="2065825"/>
            <a:ext cx="2504700" cy="2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Software Testing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Computing Infrastructure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Content Management System (CMS)</a:t>
            </a:r>
            <a:endParaRPr sz="1600"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/>
              <a:t>Internet &amp; Web Technology</a:t>
            </a:r>
            <a:endParaRPr sz="1600" b="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6" y="238900"/>
            <a:ext cx="5728666" cy="4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6711775" y="255600"/>
            <a:ext cx="1722900" cy="1698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Information Technology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(IT)</a:t>
            </a:r>
            <a:endParaRPr b="1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6320875" y="2200225"/>
            <a:ext cx="2504700" cy="24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Object Oriented Programming (OOP)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Software Design &amp; Architecture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Clean Code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Design Patterns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User Interface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Database Management System (DBMS)</a:t>
            </a:r>
            <a:endParaRPr sz="1400" b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Software Architecture Antipatterns</a:t>
            </a:r>
            <a:endParaRPr sz="1400" b="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5" y="238900"/>
            <a:ext cx="5699799" cy="47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6620875" y="255600"/>
            <a:ext cx="1904700" cy="18768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Software Engineering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(SE)</a:t>
            </a:r>
            <a:endParaRPr b="1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" y="0"/>
            <a:ext cx="84353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5" y="482500"/>
            <a:ext cx="4520599" cy="45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4679425" y="1635975"/>
            <a:ext cx="272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View </a:t>
            </a:r>
            <a:r>
              <a:rPr lang="en" sz="1800" b="1"/>
              <a:t>Class Diagram</a:t>
            </a:r>
            <a:endParaRPr sz="1800" b="1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693675" y="2439063"/>
            <a:ext cx="3741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Business Process </a:t>
            </a:r>
            <a:r>
              <a:rPr lang="en" sz="1800" b="1"/>
              <a:t>Class Diagram</a:t>
            </a:r>
            <a:endParaRPr sz="1800" b="1"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4693675" y="3013550"/>
            <a:ext cx="37410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Use Case Diagram, </a:t>
            </a:r>
            <a:r>
              <a:rPr lang="en" sz="1800"/>
              <a:t/>
            </a:r>
            <a:br>
              <a:rPr lang="en" sz="1800"/>
            </a:br>
            <a:r>
              <a:rPr lang="en" sz="1800" b="1"/>
              <a:t>Conceptual Data Model (CDM), &amp; </a:t>
            </a:r>
            <a:r>
              <a:rPr lang="en" sz="1800"/>
              <a:t>Model </a:t>
            </a:r>
            <a:r>
              <a:rPr lang="en" sz="1800" b="1"/>
              <a:t>Class Diagram</a:t>
            </a:r>
            <a:endParaRPr sz="1800" b="1"/>
          </a:p>
        </p:txBody>
      </p:sp>
      <p:cxnSp>
        <p:nvCxnSpPr>
          <p:cNvPr id="158" name="Google Shape;158;p21"/>
          <p:cNvCxnSpPr/>
          <p:nvPr/>
        </p:nvCxnSpPr>
        <p:spPr>
          <a:xfrm>
            <a:off x="4399850" y="1871500"/>
            <a:ext cx="21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4399850" y="2658500"/>
            <a:ext cx="21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4361400" y="3467800"/>
            <a:ext cx="21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4666813" y="925875"/>
            <a:ext cx="272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Product / Prototype</a:t>
            </a:r>
            <a:endParaRPr sz="1800" b="1"/>
          </a:p>
        </p:txBody>
      </p:sp>
      <p:cxnSp>
        <p:nvCxnSpPr>
          <p:cNvPr id="162" name="Google Shape;162;p21"/>
          <p:cNvCxnSpPr/>
          <p:nvPr/>
        </p:nvCxnSpPr>
        <p:spPr>
          <a:xfrm>
            <a:off x="4387238" y="1161400"/>
            <a:ext cx="21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4693675" y="4033300"/>
            <a:ext cx="432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Business (Market Analysis) Document</a:t>
            </a:r>
            <a:endParaRPr sz="1800"/>
          </a:p>
        </p:txBody>
      </p:sp>
      <p:cxnSp>
        <p:nvCxnSpPr>
          <p:cNvPr id="164" name="Google Shape;164;p21"/>
          <p:cNvCxnSpPr/>
          <p:nvPr/>
        </p:nvCxnSpPr>
        <p:spPr>
          <a:xfrm>
            <a:off x="4399850" y="4252600"/>
            <a:ext cx="21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275" y="81610"/>
            <a:ext cx="1042575" cy="35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240</Words>
  <Application>Microsoft Office PowerPoint</Application>
  <PresentationFormat>On-screen Show (16:9)</PresentationFormat>
  <Paragraphs>98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Raleway SemiBold</vt:lpstr>
      <vt:lpstr>Raleway</vt:lpstr>
      <vt:lpstr>Arial</vt:lpstr>
      <vt:lpstr>Lato</vt:lpstr>
      <vt:lpstr>Streamline</vt:lpstr>
      <vt:lpstr>PowerPoint Presentation</vt:lpstr>
      <vt:lpstr>Disiplin Ilmu IT</vt:lpstr>
      <vt:lpstr>Digital System Design Network Operating Systems Cyber Security Grid Computation Network Management Internetworking Internet of Things (IoT)</vt:lpstr>
      <vt:lpstr>Computational Thinking Basic Algorithm Algorithm Design Discrete Math Numeric Comp. Statistics Computer Vision Artificial Intelligence Machine Learning Big Data</vt:lpstr>
      <vt:lpstr>Project Management Customer Relationship Management UML Diagram Software Development Life Cycle Software Development Antipatterns</vt:lpstr>
      <vt:lpstr>Software Testing Computing Infrastructure Content Management System (CMS) Internet &amp; Web Technology</vt:lpstr>
      <vt:lpstr>Object Oriented Programming (OOP) Software Design &amp; Architecture Clean Code Design Patterns User Interface Database Management System (DBMS) Software Architecture Antipatterns</vt:lpstr>
      <vt:lpstr>PowerPoint Presentation</vt:lpstr>
      <vt:lpstr>PowerPoint Presentation</vt:lpstr>
      <vt:lpstr>PowerPoint Presentation</vt:lpstr>
      <vt:lpstr>Source Code vs Pseudocode vs Class Diagram</vt:lpstr>
      <vt:lpstr>Waterfall vs Agile</vt:lpstr>
      <vt:lpstr>Traditional vs Agile = Incremental vs Iterative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Andhik Ampuh Yunanto</cp:lastModifiedBy>
  <cp:revision>4</cp:revision>
  <dcterms:modified xsi:type="dcterms:W3CDTF">2020-04-15T04:07:55Z</dcterms:modified>
</cp:coreProperties>
</file>