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F947842-0C74-4E76-934C-0D231D9DD580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6C5E163C-984B-4C6E-B28E-A078D89CD9D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i="1" dirty="0"/>
              <a:t>(Entity Relationship Diagram (ERD) Reservasi Hotel)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693494"/>
              </p:ext>
            </p:extLst>
          </p:nvPr>
        </p:nvGraphicFramePr>
        <p:xfrm>
          <a:off x="3200400" y="5257800"/>
          <a:ext cx="5486400" cy="1219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{073A0DAA-6AF3-43AB-8588-CEC1D06C72B9}</a:tableStyleId>
              </a:tblPr>
              <a:tblGrid>
                <a:gridCol w="3092695"/>
                <a:gridCol w="2393705"/>
              </a:tblGrid>
              <a:tr h="381000">
                <a:tc>
                  <a:txBody>
                    <a:bodyPr/>
                    <a:lstStyle/>
                    <a:p>
                      <a:pPr marL="31750" marR="0">
                        <a:lnSpc>
                          <a:spcPts val="12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1750" marR="0">
                        <a:lnSpc>
                          <a:spcPts val="12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</a:rPr>
                        <a:t>M.Jawahir </a:t>
                      </a:r>
                      <a:r>
                        <a:rPr lang="id-ID" sz="2000" dirty="0">
                          <a:effectLst/>
                        </a:rPr>
                        <a:t>Alma’Rifatullah</a:t>
                      </a:r>
                      <a:endParaRPr lang="en-US" sz="18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9845" algn="r">
                        <a:lnSpc>
                          <a:spcPts val="12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0" marR="29845" algn="r">
                        <a:lnSpc>
                          <a:spcPts val="12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</a:rPr>
                        <a:t>(</a:t>
                      </a:r>
                      <a:r>
                        <a:rPr lang="id-ID" sz="2000" dirty="0">
                          <a:effectLst/>
                        </a:rPr>
                        <a:t>3120510501)</a:t>
                      </a:r>
                      <a:endParaRPr lang="en-US" sz="18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81000">
                <a:tc>
                  <a:txBody>
                    <a:bodyPr/>
                    <a:lstStyle/>
                    <a:p>
                      <a:pPr marL="31750" marR="0"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</a:rPr>
                        <a:t>Epafroditus </a:t>
                      </a:r>
                      <a:r>
                        <a:rPr lang="id-ID" sz="2000" dirty="0">
                          <a:effectLst/>
                        </a:rPr>
                        <a:t>Kusuma Putra</a:t>
                      </a:r>
                      <a:endParaRPr lang="en-US" sz="18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9845" algn="r">
                        <a:spcBef>
                          <a:spcPts val="285"/>
                        </a:spcBef>
                        <a:spcAft>
                          <a:spcPts val="0"/>
                        </a:spcAft>
                      </a:pPr>
                      <a:r>
                        <a:rPr lang="id-ID" sz="2000">
                          <a:effectLst/>
                        </a:rPr>
                        <a:t>(3120510502)</a:t>
                      </a:r>
                      <a:endParaRPr lang="en-US" sz="180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457200">
                <a:tc>
                  <a:txBody>
                    <a:bodyPr/>
                    <a:lstStyle/>
                    <a:p>
                      <a:pPr marL="31750" marR="0">
                        <a:lnSpc>
                          <a:spcPts val="1345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31750" marR="0">
                        <a:lnSpc>
                          <a:spcPts val="1345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</a:rPr>
                        <a:t>Danar </a:t>
                      </a:r>
                      <a:r>
                        <a:rPr lang="id-ID" sz="2000" dirty="0">
                          <a:effectLst/>
                        </a:rPr>
                        <a:t>Yugo Prakoso</a:t>
                      </a:r>
                      <a:endParaRPr lang="en-US" sz="18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9845" algn="r">
                        <a:lnSpc>
                          <a:spcPts val="1345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endParaRPr lang="en-US" sz="2000" dirty="0" smtClean="0">
                        <a:effectLst/>
                      </a:endParaRPr>
                    </a:p>
                    <a:p>
                      <a:pPr marL="0" marR="29845" algn="r">
                        <a:lnSpc>
                          <a:spcPts val="1345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id-ID" sz="2000" dirty="0" smtClean="0">
                          <a:effectLst/>
                        </a:rPr>
                        <a:t>(</a:t>
                      </a:r>
                      <a:r>
                        <a:rPr lang="id-ID" sz="2000" dirty="0">
                          <a:effectLst/>
                        </a:rPr>
                        <a:t>3120510507)</a:t>
                      </a:r>
                      <a:endParaRPr lang="en-US" sz="1800" dirty="0">
                        <a:effectLst/>
                        <a:latin typeface="Carlito"/>
                        <a:ea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43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65791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22</TotalTime>
  <Words>27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Horizon</vt:lpstr>
      <vt:lpstr>(Entity Relationship Diagram (ERD) Reservasi Hotel)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2020-11-22T03:20:59Z</dcterms:created>
  <dcterms:modified xsi:type="dcterms:W3CDTF">2020-11-22T03:43:48Z</dcterms:modified>
</cp:coreProperties>
</file>