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9144000"/>
  <p:notesSz cx="7099300" cy="102346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7" roundtripDataSignature="AMtx7mgz3RbZX5kHu/+fgEbMEO6wY4zJ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83450" y="767575"/>
            <a:ext cx="4733100" cy="38379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09925" y="4861425"/>
            <a:ext cx="5679425" cy="460555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p1:notes"/>
          <p:cNvSpPr txBox="1"/>
          <p:nvPr>
            <p:ph idx="1" type="body"/>
          </p:nvPr>
        </p:nvSpPr>
        <p:spPr>
          <a:xfrm>
            <a:off x="709925" y="4861425"/>
            <a:ext cx="5679425" cy="46055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notes"/>
          <p:cNvSpPr/>
          <p:nvPr>
            <p:ph idx="2" type="sldImg"/>
          </p:nvPr>
        </p:nvSpPr>
        <p:spPr>
          <a:xfrm>
            <a:off x="1183450" y="767575"/>
            <a:ext cx="4733100" cy="3837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0:notes"/>
          <p:cNvSpPr txBox="1"/>
          <p:nvPr>
            <p:ph idx="1" type="body"/>
          </p:nvPr>
        </p:nvSpPr>
        <p:spPr>
          <a:xfrm>
            <a:off x="709925" y="4861425"/>
            <a:ext cx="5679425" cy="46055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0:notes"/>
          <p:cNvSpPr/>
          <p:nvPr>
            <p:ph idx="2" type="sldImg"/>
          </p:nvPr>
        </p:nvSpPr>
        <p:spPr>
          <a:xfrm>
            <a:off x="1183450" y="767575"/>
            <a:ext cx="4733100" cy="3837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1:notes"/>
          <p:cNvSpPr txBox="1"/>
          <p:nvPr>
            <p:ph idx="1" type="body"/>
          </p:nvPr>
        </p:nvSpPr>
        <p:spPr>
          <a:xfrm>
            <a:off x="709925" y="4861425"/>
            <a:ext cx="5679425" cy="46055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1:notes"/>
          <p:cNvSpPr/>
          <p:nvPr>
            <p:ph idx="2" type="sldImg"/>
          </p:nvPr>
        </p:nvSpPr>
        <p:spPr>
          <a:xfrm>
            <a:off x="1183450" y="767575"/>
            <a:ext cx="4733100" cy="3837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2:notes"/>
          <p:cNvSpPr txBox="1"/>
          <p:nvPr>
            <p:ph idx="1" type="body"/>
          </p:nvPr>
        </p:nvSpPr>
        <p:spPr>
          <a:xfrm>
            <a:off x="709925" y="4861425"/>
            <a:ext cx="5679425" cy="46055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2:notes"/>
          <p:cNvSpPr/>
          <p:nvPr>
            <p:ph idx="2" type="sldImg"/>
          </p:nvPr>
        </p:nvSpPr>
        <p:spPr>
          <a:xfrm>
            <a:off x="1183450" y="767575"/>
            <a:ext cx="4733100" cy="3837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3:notes"/>
          <p:cNvSpPr txBox="1"/>
          <p:nvPr>
            <p:ph idx="1" type="body"/>
          </p:nvPr>
        </p:nvSpPr>
        <p:spPr>
          <a:xfrm>
            <a:off x="709925" y="4861425"/>
            <a:ext cx="5679425" cy="46055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notes"/>
          <p:cNvSpPr/>
          <p:nvPr>
            <p:ph idx="2" type="sldImg"/>
          </p:nvPr>
        </p:nvSpPr>
        <p:spPr>
          <a:xfrm>
            <a:off x="1183450" y="767575"/>
            <a:ext cx="4733100" cy="3837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4:notes"/>
          <p:cNvSpPr txBox="1"/>
          <p:nvPr>
            <p:ph idx="1" type="body"/>
          </p:nvPr>
        </p:nvSpPr>
        <p:spPr>
          <a:xfrm>
            <a:off x="709925" y="4861425"/>
            <a:ext cx="5679425" cy="46055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notes"/>
          <p:cNvSpPr/>
          <p:nvPr>
            <p:ph idx="2" type="sldImg"/>
          </p:nvPr>
        </p:nvSpPr>
        <p:spPr>
          <a:xfrm>
            <a:off x="1183450" y="767575"/>
            <a:ext cx="4733100" cy="3837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5:notes"/>
          <p:cNvSpPr txBox="1"/>
          <p:nvPr>
            <p:ph idx="1" type="body"/>
          </p:nvPr>
        </p:nvSpPr>
        <p:spPr>
          <a:xfrm>
            <a:off x="709925" y="4861425"/>
            <a:ext cx="5679425" cy="46055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notes"/>
          <p:cNvSpPr/>
          <p:nvPr>
            <p:ph idx="2" type="sldImg"/>
          </p:nvPr>
        </p:nvSpPr>
        <p:spPr>
          <a:xfrm>
            <a:off x="1183450" y="767575"/>
            <a:ext cx="4733100" cy="3837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6:notes"/>
          <p:cNvSpPr txBox="1"/>
          <p:nvPr>
            <p:ph idx="1" type="body"/>
          </p:nvPr>
        </p:nvSpPr>
        <p:spPr>
          <a:xfrm>
            <a:off x="709925" y="4861425"/>
            <a:ext cx="5679425" cy="46055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notes"/>
          <p:cNvSpPr/>
          <p:nvPr>
            <p:ph idx="2" type="sldImg"/>
          </p:nvPr>
        </p:nvSpPr>
        <p:spPr>
          <a:xfrm>
            <a:off x="1183450" y="767575"/>
            <a:ext cx="4733100" cy="3837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7:notes"/>
          <p:cNvSpPr txBox="1"/>
          <p:nvPr>
            <p:ph idx="1" type="body"/>
          </p:nvPr>
        </p:nvSpPr>
        <p:spPr>
          <a:xfrm>
            <a:off x="709925" y="4861425"/>
            <a:ext cx="5679425" cy="46055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notes"/>
          <p:cNvSpPr/>
          <p:nvPr>
            <p:ph idx="2" type="sldImg"/>
          </p:nvPr>
        </p:nvSpPr>
        <p:spPr>
          <a:xfrm>
            <a:off x="1183450" y="767575"/>
            <a:ext cx="4733100" cy="3837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8:notes"/>
          <p:cNvSpPr txBox="1"/>
          <p:nvPr>
            <p:ph idx="1" type="body"/>
          </p:nvPr>
        </p:nvSpPr>
        <p:spPr>
          <a:xfrm>
            <a:off x="709925" y="4861425"/>
            <a:ext cx="5679425" cy="46055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notes"/>
          <p:cNvSpPr/>
          <p:nvPr>
            <p:ph idx="2" type="sldImg"/>
          </p:nvPr>
        </p:nvSpPr>
        <p:spPr>
          <a:xfrm>
            <a:off x="1183450" y="767575"/>
            <a:ext cx="4733100" cy="3837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9:notes"/>
          <p:cNvSpPr txBox="1"/>
          <p:nvPr>
            <p:ph idx="1" type="body"/>
          </p:nvPr>
        </p:nvSpPr>
        <p:spPr>
          <a:xfrm>
            <a:off x="709925" y="4861425"/>
            <a:ext cx="5679425" cy="46055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notes"/>
          <p:cNvSpPr/>
          <p:nvPr>
            <p:ph idx="2" type="sldImg"/>
          </p:nvPr>
        </p:nvSpPr>
        <p:spPr>
          <a:xfrm>
            <a:off x="1183450" y="767575"/>
            <a:ext cx="4733100" cy="3837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2:notes"/>
          <p:cNvSpPr txBox="1"/>
          <p:nvPr>
            <p:ph idx="1" type="body"/>
          </p:nvPr>
        </p:nvSpPr>
        <p:spPr>
          <a:xfrm>
            <a:off x="709925" y="4861425"/>
            <a:ext cx="5679425" cy="46055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notes"/>
          <p:cNvSpPr/>
          <p:nvPr>
            <p:ph idx="2" type="sldImg"/>
          </p:nvPr>
        </p:nvSpPr>
        <p:spPr>
          <a:xfrm>
            <a:off x="1183450" y="767575"/>
            <a:ext cx="4733100" cy="3837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35:notes"/>
          <p:cNvSpPr txBox="1"/>
          <p:nvPr>
            <p:ph idx="1" type="body"/>
          </p:nvPr>
        </p:nvSpPr>
        <p:spPr>
          <a:xfrm>
            <a:off x="709925" y="4861425"/>
            <a:ext cx="5679425" cy="46055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5:notes"/>
          <p:cNvSpPr/>
          <p:nvPr>
            <p:ph idx="2" type="sldImg"/>
          </p:nvPr>
        </p:nvSpPr>
        <p:spPr>
          <a:xfrm>
            <a:off x="1183450" y="767575"/>
            <a:ext cx="4733100" cy="3837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36:notes"/>
          <p:cNvSpPr txBox="1"/>
          <p:nvPr>
            <p:ph idx="1" type="body"/>
          </p:nvPr>
        </p:nvSpPr>
        <p:spPr>
          <a:xfrm>
            <a:off x="709925" y="4861425"/>
            <a:ext cx="5679425" cy="46055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6:notes"/>
          <p:cNvSpPr/>
          <p:nvPr>
            <p:ph idx="2" type="sldImg"/>
          </p:nvPr>
        </p:nvSpPr>
        <p:spPr>
          <a:xfrm>
            <a:off x="1183450" y="767575"/>
            <a:ext cx="4733100" cy="3837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3:notes"/>
          <p:cNvSpPr txBox="1"/>
          <p:nvPr>
            <p:ph idx="1" type="body"/>
          </p:nvPr>
        </p:nvSpPr>
        <p:spPr>
          <a:xfrm>
            <a:off x="709925" y="4861425"/>
            <a:ext cx="5679425" cy="46055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notes"/>
          <p:cNvSpPr/>
          <p:nvPr>
            <p:ph idx="2" type="sldImg"/>
          </p:nvPr>
        </p:nvSpPr>
        <p:spPr>
          <a:xfrm>
            <a:off x="1183450" y="767575"/>
            <a:ext cx="4733100" cy="3837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4:notes"/>
          <p:cNvSpPr txBox="1"/>
          <p:nvPr>
            <p:ph idx="1" type="body"/>
          </p:nvPr>
        </p:nvSpPr>
        <p:spPr>
          <a:xfrm>
            <a:off x="709925" y="4861425"/>
            <a:ext cx="5679425" cy="46055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notes"/>
          <p:cNvSpPr/>
          <p:nvPr>
            <p:ph idx="2" type="sldImg"/>
          </p:nvPr>
        </p:nvSpPr>
        <p:spPr>
          <a:xfrm>
            <a:off x="1183450" y="767575"/>
            <a:ext cx="4733100" cy="3837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5:notes"/>
          <p:cNvSpPr txBox="1"/>
          <p:nvPr>
            <p:ph idx="1" type="body"/>
          </p:nvPr>
        </p:nvSpPr>
        <p:spPr>
          <a:xfrm>
            <a:off x="709925" y="4861425"/>
            <a:ext cx="5679425" cy="46055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notes"/>
          <p:cNvSpPr/>
          <p:nvPr>
            <p:ph idx="2" type="sldImg"/>
          </p:nvPr>
        </p:nvSpPr>
        <p:spPr>
          <a:xfrm>
            <a:off x="1183450" y="767575"/>
            <a:ext cx="4733100" cy="3837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6:notes"/>
          <p:cNvSpPr txBox="1"/>
          <p:nvPr>
            <p:ph idx="1" type="body"/>
          </p:nvPr>
        </p:nvSpPr>
        <p:spPr>
          <a:xfrm>
            <a:off x="709925" y="4861425"/>
            <a:ext cx="5679425" cy="46055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notes"/>
          <p:cNvSpPr/>
          <p:nvPr>
            <p:ph idx="2" type="sldImg"/>
          </p:nvPr>
        </p:nvSpPr>
        <p:spPr>
          <a:xfrm>
            <a:off x="1183450" y="767575"/>
            <a:ext cx="4733100" cy="3837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7:notes"/>
          <p:cNvSpPr txBox="1"/>
          <p:nvPr>
            <p:ph idx="1" type="body"/>
          </p:nvPr>
        </p:nvSpPr>
        <p:spPr>
          <a:xfrm>
            <a:off x="709925" y="4861425"/>
            <a:ext cx="5679425" cy="46055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notes"/>
          <p:cNvSpPr/>
          <p:nvPr>
            <p:ph idx="2" type="sldImg"/>
          </p:nvPr>
        </p:nvSpPr>
        <p:spPr>
          <a:xfrm>
            <a:off x="1183450" y="767575"/>
            <a:ext cx="4733100" cy="3837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8:notes"/>
          <p:cNvSpPr txBox="1"/>
          <p:nvPr>
            <p:ph idx="1" type="body"/>
          </p:nvPr>
        </p:nvSpPr>
        <p:spPr>
          <a:xfrm>
            <a:off x="709925" y="4861425"/>
            <a:ext cx="5679425" cy="46055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notes"/>
          <p:cNvSpPr/>
          <p:nvPr>
            <p:ph idx="2" type="sldImg"/>
          </p:nvPr>
        </p:nvSpPr>
        <p:spPr>
          <a:xfrm>
            <a:off x="1183450" y="767575"/>
            <a:ext cx="4733100" cy="3837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9:notes"/>
          <p:cNvSpPr txBox="1"/>
          <p:nvPr>
            <p:ph idx="1" type="body"/>
          </p:nvPr>
        </p:nvSpPr>
        <p:spPr>
          <a:xfrm>
            <a:off x="709925" y="4861425"/>
            <a:ext cx="5679425" cy="46055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9:notes"/>
          <p:cNvSpPr/>
          <p:nvPr>
            <p:ph idx="2" type="sldImg"/>
          </p:nvPr>
        </p:nvSpPr>
        <p:spPr>
          <a:xfrm>
            <a:off x="1183450" y="767575"/>
            <a:ext cx="4733100" cy="3837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38"/>
          <p:cNvSpPr txBox="1"/>
          <p:nvPr>
            <p:ph type="ctrTitle"/>
          </p:nvPr>
        </p:nvSpPr>
        <p:spPr>
          <a:xfrm>
            <a:off x="3581400" y="685800"/>
            <a:ext cx="5561012" cy="33528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 name="Google Shape;14;p38"/>
          <p:cNvSpPr txBox="1"/>
          <p:nvPr>
            <p:ph idx="1" type="subTitle"/>
          </p:nvPr>
        </p:nvSpPr>
        <p:spPr>
          <a:xfrm>
            <a:off x="5181600" y="4038600"/>
            <a:ext cx="3960812" cy="17526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360"/>
              </a:spcBef>
              <a:spcAft>
                <a:spcPts val="0"/>
              </a:spcAft>
              <a:buSzPts val="1800"/>
              <a:buChar char="⬥"/>
              <a:defRPr/>
            </a:lvl1pPr>
            <a:lvl2pPr lvl="1" algn="l">
              <a:lnSpc>
                <a:spcPct val="100000"/>
              </a:lnSpc>
              <a:spcBef>
                <a:spcPts val="360"/>
              </a:spcBef>
              <a:spcAft>
                <a:spcPts val="0"/>
              </a:spcAft>
              <a:buClr>
                <a:schemeClr val="dk1"/>
              </a:buClr>
              <a:buSzPts val="1710"/>
              <a:buChar char="–"/>
              <a:defRPr/>
            </a:lvl2pPr>
            <a:lvl3pPr lvl="2" algn="l">
              <a:lnSpc>
                <a:spcPct val="100000"/>
              </a:lnSpc>
              <a:spcBef>
                <a:spcPts val="360"/>
              </a:spcBef>
              <a:spcAft>
                <a:spcPts val="0"/>
              </a:spcAft>
              <a:buClr>
                <a:schemeClr val="dk1"/>
              </a:buClr>
              <a:buSzPts val="1800"/>
              <a:buChar char="•"/>
              <a:defRPr/>
            </a:lvl3pPr>
            <a:lvl4pPr lvl="3" algn="l">
              <a:lnSpc>
                <a:spcPct val="100000"/>
              </a:lnSpc>
              <a:spcBef>
                <a:spcPts val="360"/>
              </a:spcBef>
              <a:spcAft>
                <a:spcPts val="0"/>
              </a:spcAft>
              <a:buClr>
                <a:schemeClr val="dk1"/>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sp>
        <p:nvSpPr>
          <p:cNvPr id="15" name="Google Shape;15;p3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700"/>
              </a:spcBef>
              <a:spcAft>
                <a:spcPts val="0"/>
              </a:spcAft>
              <a:buSzPts val="1400"/>
              <a:buNone/>
              <a:defRPr sz="1400">
                <a:solidFill>
                  <a:srgbClr val="EAEAE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3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700"/>
              </a:spcBef>
              <a:spcAft>
                <a:spcPts val="0"/>
              </a:spcAft>
              <a:buSzPts val="1400"/>
              <a:buNone/>
              <a:defRPr sz="1400">
                <a:solidFill>
                  <a:srgbClr val="EAEAE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EAEAEA"/>
              </a:buClr>
              <a:buSzPts val="1400"/>
              <a:buFont typeface="Times New Roman"/>
              <a:buNone/>
              <a:defRPr b="0" i="0" sz="1400" u="none" cap="none" strike="noStrike">
                <a:solidFill>
                  <a:srgbClr val="EAEAEA"/>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EAEAEA"/>
              </a:buClr>
              <a:buSzPts val="1400"/>
              <a:buFont typeface="Times New Roman"/>
              <a:buNone/>
              <a:defRPr b="0" i="0" sz="1400" u="none" cap="none" strike="noStrike">
                <a:solidFill>
                  <a:srgbClr val="EAEAEA"/>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EAEAEA"/>
              </a:buClr>
              <a:buSzPts val="1400"/>
              <a:buFont typeface="Times New Roman"/>
              <a:buNone/>
              <a:defRPr b="0" i="0" sz="1400" u="none" cap="none" strike="noStrike">
                <a:solidFill>
                  <a:srgbClr val="EAEAEA"/>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EAEAEA"/>
              </a:buClr>
              <a:buSzPts val="1400"/>
              <a:buFont typeface="Times New Roman"/>
              <a:buNone/>
              <a:defRPr b="0" i="0" sz="1400" u="none" cap="none" strike="noStrike">
                <a:solidFill>
                  <a:srgbClr val="EAEAEA"/>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EAEAEA"/>
              </a:buClr>
              <a:buSzPts val="1400"/>
              <a:buFont typeface="Times New Roman"/>
              <a:buNone/>
              <a:defRPr b="0" i="0" sz="1400" u="none" cap="none" strike="noStrike">
                <a:solidFill>
                  <a:srgbClr val="EAEAEA"/>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EAEAEA"/>
              </a:buClr>
              <a:buSzPts val="1400"/>
              <a:buFont typeface="Times New Roman"/>
              <a:buNone/>
              <a:defRPr b="0" i="0" sz="1400" u="none" cap="none" strike="noStrike">
                <a:solidFill>
                  <a:srgbClr val="EAEAEA"/>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EAEAEA"/>
              </a:buClr>
              <a:buSzPts val="1400"/>
              <a:buFont typeface="Times New Roman"/>
              <a:buNone/>
              <a:defRPr b="0" i="0" sz="1400" u="none" cap="none" strike="noStrike">
                <a:solidFill>
                  <a:srgbClr val="EAEAEA"/>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EAEAEA"/>
              </a:buClr>
              <a:buSzPts val="1400"/>
              <a:buFont typeface="Times New Roman"/>
              <a:buNone/>
              <a:defRPr b="0" i="0" sz="1400" u="none" cap="none" strike="noStrike">
                <a:solidFill>
                  <a:srgbClr val="EAEAEA"/>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EAEAEA"/>
              </a:buClr>
              <a:buSzPts val="1400"/>
              <a:buFont typeface="Times New Roman"/>
              <a:buNone/>
              <a:defRPr b="0" i="0" sz="1400" u="none" cap="none" strike="noStrike">
                <a:solidFill>
                  <a:srgbClr val="EAEAEA"/>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chemeClr val="dk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18" name="Shape 18"/>
        <p:cNvGrpSpPr/>
        <p:nvPr/>
      </p:nvGrpSpPr>
      <p:grpSpPr>
        <a:xfrm>
          <a:off x="0" y="0"/>
          <a:ext cx="0" cy="0"/>
          <a:chOff x="0" y="0"/>
          <a:chExt cx="0" cy="0"/>
        </a:xfrm>
      </p:grpSpPr>
      <p:sp>
        <p:nvSpPr>
          <p:cNvPr id="19" name="Google Shape;19;p39"/>
          <p:cNvSpPr txBox="1"/>
          <p:nvPr>
            <p:ph type="title"/>
          </p:nvPr>
        </p:nvSpPr>
        <p:spPr>
          <a:xfrm>
            <a:off x="1371600" y="533400"/>
            <a:ext cx="7543800" cy="11430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 name="Google Shape;20;p39"/>
          <p:cNvSpPr txBox="1"/>
          <p:nvPr>
            <p:ph idx="1" type="body"/>
          </p:nvPr>
        </p:nvSpPr>
        <p:spPr>
          <a:xfrm>
            <a:off x="1371600" y="1981200"/>
            <a:ext cx="7620000" cy="4114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37185" lvl="1" marL="914400" algn="l">
              <a:lnSpc>
                <a:spcPct val="100000"/>
              </a:lnSpc>
              <a:spcBef>
                <a:spcPts val="360"/>
              </a:spcBef>
              <a:spcAft>
                <a:spcPts val="0"/>
              </a:spcAft>
              <a:buClr>
                <a:schemeClr val="dk1"/>
              </a:buClr>
              <a:buSzPts val="171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 name="Google Shape;21;p39"/>
          <p:cNvSpPr txBox="1"/>
          <p:nvPr>
            <p:ph idx="10" type="dt"/>
          </p:nvPr>
        </p:nvSpPr>
        <p:spPr>
          <a:xfrm>
            <a:off x="1371600" y="6248400"/>
            <a:ext cx="16764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90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9"/>
          <p:cNvSpPr txBox="1"/>
          <p:nvPr>
            <p:ph idx="11" type="ftr"/>
          </p:nvPr>
        </p:nvSpPr>
        <p:spPr>
          <a:xfrm>
            <a:off x="3429000" y="6248400"/>
            <a:ext cx="3429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90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9"/>
          <p:cNvSpPr txBox="1"/>
          <p:nvPr>
            <p:ph idx="12" type="sldNum"/>
          </p:nvPr>
        </p:nvSpPr>
        <p:spPr>
          <a:xfrm>
            <a:off x="7239000" y="6248400"/>
            <a:ext cx="1905000" cy="4572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400"/>
            </a:lvl1pPr>
            <a:lvl2pPr indent="0" lvl="1" marL="0" algn="r">
              <a:lnSpc>
                <a:spcPct val="100000"/>
              </a:lnSpc>
              <a:spcBef>
                <a:spcPts val="0"/>
              </a:spcBef>
              <a:spcAft>
                <a:spcPts val="0"/>
              </a:spcAft>
              <a:buNone/>
              <a:defRPr sz="1400"/>
            </a:lvl2pPr>
            <a:lvl3pPr indent="0" lvl="2" marL="0" algn="r">
              <a:lnSpc>
                <a:spcPct val="100000"/>
              </a:lnSpc>
              <a:spcBef>
                <a:spcPts val="0"/>
              </a:spcBef>
              <a:spcAft>
                <a:spcPts val="0"/>
              </a:spcAft>
              <a:buNone/>
              <a:defRPr sz="1400"/>
            </a:lvl3pPr>
            <a:lvl4pPr indent="0" lvl="3" marL="0" algn="r">
              <a:lnSpc>
                <a:spcPct val="100000"/>
              </a:lnSpc>
              <a:spcBef>
                <a:spcPts val="0"/>
              </a:spcBef>
              <a:spcAft>
                <a:spcPts val="0"/>
              </a:spcAft>
              <a:buNone/>
              <a:defRPr sz="1400"/>
            </a:lvl4pPr>
            <a:lvl5pPr indent="0" lvl="4" marL="0" algn="r">
              <a:lnSpc>
                <a:spcPct val="100000"/>
              </a:lnSpc>
              <a:spcBef>
                <a:spcPts val="0"/>
              </a:spcBef>
              <a:spcAft>
                <a:spcPts val="0"/>
              </a:spcAft>
              <a:buNone/>
              <a:defRPr sz="1400"/>
            </a:lvl5pPr>
            <a:lvl6pPr indent="0" lvl="5" marL="0" algn="r">
              <a:lnSpc>
                <a:spcPct val="100000"/>
              </a:lnSpc>
              <a:spcBef>
                <a:spcPts val="0"/>
              </a:spcBef>
              <a:spcAft>
                <a:spcPts val="0"/>
              </a:spcAft>
              <a:buNone/>
              <a:defRPr sz="1400"/>
            </a:lvl6pPr>
            <a:lvl7pPr indent="0" lvl="6" marL="0" algn="r">
              <a:lnSpc>
                <a:spcPct val="100000"/>
              </a:lnSpc>
              <a:spcBef>
                <a:spcPts val="0"/>
              </a:spcBef>
              <a:spcAft>
                <a:spcPts val="0"/>
              </a:spcAft>
              <a:buNone/>
              <a:defRPr sz="1400"/>
            </a:lvl7pPr>
            <a:lvl8pPr indent="0" lvl="7" marL="0" algn="r">
              <a:lnSpc>
                <a:spcPct val="100000"/>
              </a:lnSpc>
              <a:spcBef>
                <a:spcPts val="0"/>
              </a:spcBef>
              <a:spcAft>
                <a:spcPts val="0"/>
              </a:spcAft>
              <a:buNone/>
              <a:defRPr sz="1400"/>
            </a:lvl8pPr>
            <a:lvl9pPr indent="0" lvl="8" marL="0" algn="r">
              <a:lnSpc>
                <a:spcPct val="100000"/>
              </a:lnSpc>
              <a:spcBef>
                <a:spcPts val="0"/>
              </a:spcBef>
              <a:spcAft>
                <a:spcPts val="0"/>
              </a:spcAft>
              <a:buNone/>
              <a:defRPr sz="14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objects" type="fourObj">
  <p:cSld name="FOUR_OBJECTS">
    <p:spTree>
      <p:nvGrpSpPr>
        <p:cNvPr id="24" name="Shape 24"/>
        <p:cNvGrpSpPr/>
        <p:nvPr/>
      </p:nvGrpSpPr>
      <p:grpSpPr>
        <a:xfrm>
          <a:off x="0" y="0"/>
          <a:ext cx="0" cy="0"/>
          <a:chOff x="0" y="0"/>
          <a:chExt cx="0" cy="0"/>
        </a:xfrm>
      </p:grpSpPr>
      <p:sp>
        <p:nvSpPr>
          <p:cNvPr id="25" name="Google Shape;25;p40"/>
          <p:cNvSpPr txBox="1"/>
          <p:nvPr>
            <p:ph idx="10" type="dt"/>
          </p:nvPr>
        </p:nvSpPr>
        <p:spPr>
          <a:xfrm>
            <a:off x="1371600" y="6248400"/>
            <a:ext cx="16764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90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0"/>
          <p:cNvSpPr txBox="1"/>
          <p:nvPr>
            <p:ph idx="11" type="ftr"/>
          </p:nvPr>
        </p:nvSpPr>
        <p:spPr>
          <a:xfrm>
            <a:off x="3429000" y="6248400"/>
            <a:ext cx="3429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90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0"/>
          <p:cNvSpPr txBox="1"/>
          <p:nvPr>
            <p:ph idx="12" type="sldNum"/>
          </p:nvPr>
        </p:nvSpPr>
        <p:spPr>
          <a:xfrm>
            <a:off x="7239000" y="6248400"/>
            <a:ext cx="1905000" cy="4572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400"/>
            </a:lvl1pPr>
            <a:lvl2pPr indent="0" lvl="1" marL="0" algn="r">
              <a:lnSpc>
                <a:spcPct val="100000"/>
              </a:lnSpc>
              <a:spcBef>
                <a:spcPts val="0"/>
              </a:spcBef>
              <a:spcAft>
                <a:spcPts val="0"/>
              </a:spcAft>
              <a:buNone/>
              <a:defRPr sz="1400"/>
            </a:lvl2pPr>
            <a:lvl3pPr indent="0" lvl="2" marL="0" algn="r">
              <a:lnSpc>
                <a:spcPct val="100000"/>
              </a:lnSpc>
              <a:spcBef>
                <a:spcPts val="0"/>
              </a:spcBef>
              <a:spcAft>
                <a:spcPts val="0"/>
              </a:spcAft>
              <a:buNone/>
              <a:defRPr sz="1400"/>
            </a:lvl3pPr>
            <a:lvl4pPr indent="0" lvl="3" marL="0" algn="r">
              <a:lnSpc>
                <a:spcPct val="100000"/>
              </a:lnSpc>
              <a:spcBef>
                <a:spcPts val="0"/>
              </a:spcBef>
              <a:spcAft>
                <a:spcPts val="0"/>
              </a:spcAft>
              <a:buNone/>
              <a:defRPr sz="1400"/>
            </a:lvl4pPr>
            <a:lvl5pPr indent="0" lvl="4" marL="0" algn="r">
              <a:lnSpc>
                <a:spcPct val="100000"/>
              </a:lnSpc>
              <a:spcBef>
                <a:spcPts val="0"/>
              </a:spcBef>
              <a:spcAft>
                <a:spcPts val="0"/>
              </a:spcAft>
              <a:buNone/>
              <a:defRPr sz="1400"/>
            </a:lvl5pPr>
            <a:lvl6pPr indent="0" lvl="5" marL="0" algn="r">
              <a:lnSpc>
                <a:spcPct val="100000"/>
              </a:lnSpc>
              <a:spcBef>
                <a:spcPts val="0"/>
              </a:spcBef>
              <a:spcAft>
                <a:spcPts val="0"/>
              </a:spcAft>
              <a:buNone/>
              <a:defRPr sz="1400"/>
            </a:lvl6pPr>
            <a:lvl7pPr indent="0" lvl="6" marL="0" algn="r">
              <a:lnSpc>
                <a:spcPct val="100000"/>
              </a:lnSpc>
              <a:spcBef>
                <a:spcPts val="0"/>
              </a:spcBef>
              <a:spcAft>
                <a:spcPts val="0"/>
              </a:spcAft>
              <a:buNone/>
              <a:defRPr sz="1400"/>
            </a:lvl7pPr>
            <a:lvl8pPr indent="0" lvl="7" marL="0" algn="r">
              <a:lnSpc>
                <a:spcPct val="100000"/>
              </a:lnSpc>
              <a:spcBef>
                <a:spcPts val="0"/>
              </a:spcBef>
              <a:spcAft>
                <a:spcPts val="0"/>
              </a:spcAft>
              <a:buNone/>
              <a:defRPr sz="1400"/>
            </a:lvl8pPr>
            <a:lvl9pPr indent="0" lvl="8" marL="0" algn="r">
              <a:lnSpc>
                <a:spcPct val="100000"/>
              </a:lnSpc>
              <a:spcBef>
                <a:spcPts val="0"/>
              </a:spcBef>
              <a:spcAft>
                <a:spcPts val="0"/>
              </a:spcAft>
              <a:buNone/>
              <a:defRPr sz="14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on left, text on right" type="twoColTx">
  <p:cSld name="TITLE_AND_TWO_COLUMNS">
    <p:spTree>
      <p:nvGrpSpPr>
        <p:cNvPr id="28" name="Shape 28"/>
        <p:cNvGrpSpPr/>
        <p:nvPr/>
      </p:nvGrpSpPr>
      <p:grpSpPr>
        <a:xfrm>
          <a:off x="0" y="0"/>
          <a:ext cx="0" cy="0"/>
          <a:chOff x="0" y="0"/>
          <a:chExt cx="0" cy="0"/>
        </a:xfrm>
      </p:grpSpPr>
      <p:sp>
        <p:nvSpPr>
          <p:cNvPr id="29" name="Google Shape;29;p41"/>
          <p:cNvSpPr txBox="1"/>
          <p:nvPr>
            <p:ph idx="10" type="dt"/>
          </p:nvPr>
        </p:nvSpPr>
        <p:spPr>
          <a:xfrm>
            <a:off x="1371600" y="6248400"/>
            <a:ext cx="16764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90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1"/>
          <p:cNvSpPr txBox="1"/>
          <p:nvPr>
            <p:ph idx="11" type="ftr"/>
          </p:nvPr>
        </p:nvSpPr>
        <p:spPr>
          <a:xfrm>
            <a:off x="3429000" y="6248400"/>
            <a:ext cx="3429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90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1"/>
          <p:cNvSpPr txBox="1"/>
          <p:nvPr>
            <p:ph idx="12" type="sldNum"/>
          </p:nvPr>
        </p:nvSpPr>
        <p:spPr>
          <a:xfrm>
            <a:off x="7239000" y="6248400"/>
            <a:ext cx="1905000" cy="4572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400"/>
            </a:lvl1pPr>
            <a:lvl2pPr indent="0" lvl="1" marL="0" algn="r">
              <a:lnSpc>
                <a:spcPct val="100000"/>
              </a:lnSpc>
              <a:spcBef>
                <a:spcPts val="0"/>
              </a:spcBef>
              <a:spcAft>
                <a:spcPts val="0"/>
              </a:spcAft>
              <a:buNone/>
              <a:defRPr sz="1400"/>
            </a:lvl2pPr>
            <a:lvl3pPr indent="0" lvl="2" marL="0" algn="r">
              <a:lnSpc>
                <a:spcPct val="100000"/>
              </a:lnSpc>
              <a:spcBef>
                <a:spcPts val="0"/>
              </a:spcBef>
              <a:spcAft>
                <a:spcPts val="0"/>
              </a:spcAft>
              <a:buNone/>
              <a:defRPr sz="1400"/>
            </a:lvl3pPr>
            <a:lvl4pPr indent="0" lvl="3" marL="0" algn="r">
              <a:lnSpc>
                <a:spcPct val="100000"/>
              </a:lnSpc>
              <a:spcBef>
                <a:spcPts val="0"/>
              </a:spcBef>
              <a:spcAft>
                <a:spcPts val="0"/>
              </a:spcAft>
              <a:buNone/>
              <a:defRPr sz="1400"/>
            </a:lvl4pPr>
            <a:lvl5pPr indent="0" lvl="4" marL="0" algn="r">
              <a:lnSpc>
                <a:spcPct val="100000"/>
              </a:lnSpc>
              <a:spcBef>
                <a:spcPts val="0"/>
              </a:spcBef>
              <a:spcAft>
                <a:spcPts val="0"/>
              </a:spcAft>
              <a:buNone/>
              <a:defRPr sz="1400"/>
            </a:lvl5pPr>
            <a:lvl6pPr indent="0" lvl="5" marL="0" algn="r">
              <a:lnSpc>
                <a:spcPct val="100000"/>
              </a:lnSpc>
              <a:spcBef>
                <a:spcPts val="0"/>
              </a:spcBef>
              <a:spcAft>
                <a:spcPts val="0"/>
              </a:spcAft>
              <a:buNone/>
              <a:defRPr sz="1400"/>
            </a:lvl6pPr>
            <a:lvl7pPr indent="0" lvl="6" marL="0" algn="r">
              <a:lnSpc>
                <a:spcPct val="100000"/>
              </a:lnSpc>
              <a:spcBef>
                <a:spcPts val="0"/>
              </a:spcBef>
              <a:spcAft>
                <a:spcPts val="0"/>
              </a:spcAft>
              <a:buNone/>
              <a:defRPr sz="1400"/>
            </a:lvl7pPr>
            <a:lvl8pPr indent="0" lvl="7" marL="0" algn="r">
              <a:lnSpc>
                <a:spcPct val="100000"/>
              </a:lnSpc>
              <a:spcBef>
                <a:spcPts val="0"/>
              </a:spcBef>
              <a:spcAft>
                <a:spcPts val="0"/>
              </a:spcAft>
              <a:buNone/>
              <a:defRPr sz="1400"/>
            </a:lvl8pPr>
            <a:lvl9pPr indent="0" lvl="8" marL="0" algn="r">
              <a:lnSpc>
                <a:spcPct val="100000"/>
              </a:lnSpc>
              <a:spcBef>
                <a:spcPts val="0"/>
              </a:spcBef>
              <a:spcAft>
                <a:spcPts val="0"/>
              </a:spcAft>
              <a:buNone/>
              <a:defRPr sz="14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1371600" y="533400"/>
            <a:ext cx="7543800" cy="1143000"/>
          </a:xfrm>
          <a:prstGeom prst="rect">
            <a:avLst/>
          </a:prstGeom>
          <a:noFill/>
          <a:ln>
            <a:noFill/>
          </a:ln>
        </p:spPr>
        <p:txBody>
          <a:bodyPr anchorCtr="0" anchor="ctr" bIns="46025" lIns="92075" spcFirstLastPara="1" rIns="92075" wrap="square" tIns="46025">
            <a:noAutofit/>
          </a:bodyPr>
          <a:lstStyle>
            <a:lvl1pPr lvl="0"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7" name="Google Shape;7;p37"/>
          <p:cNvSpPr txBox="1"/>
          <p:nvPr>
            <p:ph idx="10" type="dt"/>
          </p:nvPr>
        </p:nvSpPr>
        <p:spPr>
          <a:xfrm>
            <a:off x="1371600" y="6248400"/>
            <a:ext cx="16764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70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8" name="Google Shape;8;p37"/>
          <p:cNvSpPr txBox="1"/>
          <p:nvPr>
            <p:ph idx="11" type="ftr"/>
          </p:nvPr>
        </p:nvSpPr>
        <p:spPr>
          <a:xfrm>
            <a:off x="3429000" y="6248400"/>
            <a:ext cx="34290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70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9" name="Google Shape;9;p37"/>
          <p:cNvSpPr txBox="1"/>
          <p:nvPr>
            <p:ph idx="12" type="sldNum"/>
          </p:nvPr>
        </p:nvSpPr>
        <p:spPr>
          <a:xfrm>
            <a:off x="72390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pic>
        <p:nvPicPr>
          <p:cNvPr id="10" name="Google Shape;10;p37"/>
          <p:cNvPicPr preferRelativeResize="0"/>
          <p:nvPr/>
        </p:nvPicPr>
        <p:blipFill rotWithShape="1">
          <a:blip r:embed="rId1">
            <a:alphaModFix/>
          </a:blip>
          <a:srcRect b="0" l="0" r="0" t="0"/>
          <a:stretch/>
        </p:blipFill>
        <p:spPr>
          <a:xfrm>
            <a:off x="0" y="0"/>
            <a:ext cx="1219200" cy="6858000"/>
          </a:xfrm>
          <a:prstGeom prst="rect">
            <a:avLst/>
          </a:prstGeom>
          <a:noFill/>
          <a:ln>
            <a:noFill/>
          </a:ln>
        </p:spPr>
      </p:pic>
      <p:sp>
        <p:nvSpPr>
          <p:cNvPr id="11" name="Google Shape;11;p37"/>
          <p:cNvSpPr txBox="1"/>
          <p:nvPr>
            <p:ph idx="1" type="body"/>
          </p:nvPr>
        </p:nvSpPr>
        <p:spPr>
          <a:xfrm>
            <a:off x="1371600" y="1981200"/>
            <a:ext cx="7620000" cy="41148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2"/>
              </a:buClr>
              <a:buSzPts val="3200"/>
              <a:buFont typeface="Noto Sans Symbols"/>
              <a:buChar char="⬥"/>
              <a:defRPr b="0" i="0" sz="3200" u="none" cap="none" strike="noStrike">
                <a:solidFill>
                  <a:schemeClr val="dk1"/>
                </a:solidFill>
                <a:latin typeface="Times New Roman"/>
                <a:ea typeface="Times New Roman"/>
                <a:cs typeface="Times New Roman"/>
                <a:sym typeface="Times New Roman"/>
              </a:defRPr>
            </a:lvl1pPr>
            <a:lvl2pPr indent="-397510" lvl="1" marL="914400" marR="0" rtl="0" algn="l">
              <a:lnSpc>
                <a:spcPct val="100000"/>
              </a:lnSpc>
              <a:spcBef>
                <a:spcPts val="560"/>
              </a:spcBef>
              <a:spcAft>
                <a:spcPts val="0"/>
              </a:spcAft>
              <a:buClr>
                <a:schemeClr val="dk1"/>
              </a:buClr>
              <a:buSzPts val="266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lnSpc>
                <a:spcPct val="100000"/>
              </a:lnSpc>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jpg"/><Relationship Id="rId4" Type="http://schemas.openxmlformats.org/officeDocument/2006/relationships/image" Target="../media/image26.jpg"/><Relationship Id="rId5" Type="http://schemas.openxmlformats.org/officeDocument/2006/relationships/image" Target="../media/image18.jpg"/><Relationship Id="rId6" Type="http://schemas.openxmlformats.org/officeDocument/2006/relationships/image" Target="../media/image2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2.jpg"/><Relationship Id="rId4" Type="http://schemas.openxmlformats.org/officeDocument/2006/relationships/image" Target="../media/image25.jpg"/><Relationship Id="rId5" Type="http://schemas.openxmlformats.org/officeDocument/2006/relationships/image" Target="../media/image27.jpg"/><Relationship Id="rId6" Type="http://schemas.openxmlformats.org/officeDocument/2006/relationships/image" Target="../media/image1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jpg"/><Relationship Id="rId4" Type="http://schemas.openxmlformats.org/officeDocument/2006/relationships/image" Target="../media/image4.jpg"/><Relationship Id="rId5" Type="http://schemas.openxmlformats.org/officeDocument/2006/relationships/image" Target="../media/image2.jpg"/><Relationship Id="rId6" Type="http://schemas.openxmlformats.org/officeDocument/2006/relationships/image" Target="../media/image2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jpg"/><Relationship Id="rId4" Type="http://schemas.openxmlformats.org/officeDocument/2006/relationships/image" Target="../media/image1.jpg"/><Relationship Id="rId5"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jpg"/><Relationship Id="rId4" Type="http://schemas.openxmlformats.org/officeDocument/2006/relationships/image" Target="../media/image8.jpg"/><Relationship Id="rId5"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 name="Shape 35"/>
        <p:cNvGrpSpPr/>
        <p:nvPr/>
      </p:nvGrpSpPr>
      <p:grpSpPr>
        <a:xfrm>
          <a:off x="0" y="0"/>
          <a:ext cx="0" cy="0"/>
          <a:chOff x="0" y="0"/>
          <a:chExt cx="0" cy="0"/>
        </a:xfrm>
      </p:grpSpPr>
      <p:sp>
        <p:nvSpPr>
          <p:cNvPr id="36" name="Google Shape;36;p1"/>
          <p:cNvSpPr txBox="1"/>
          <p:nvPr>
            <p:ph type="ctrTitle"/>
          </p:nvPr>
        </p:nvSpPr>
        <p:spPr>
          <a:xfrm>
            <a:off x="3582987" y="152400"/>
            <a:ext cx="5561012" cy="33528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lt2"/>
              </a:buClr>
              <a:buSzPts val="6000"/>
              <a:buFont typeface="Times New Roman"/>
              <a:buNone/>
            </a:pPr>
            <a:r>
              <a:rPr b="0" i="0" lang="en-US" sz="6000" u="none">
                <a:solidFill>
                  <a:schemeClr val="lt2"/>
                </a:solidFill>
                <a:latin typeface="Times New Roman"/>
                <a:ea typeface="Times New Roman"/>
                <a:cs typeface="Times New Roman"/>
                <a:sym typeface="Times New Roman"/>
              </a:rPr>
              <a:t>Pengantar </a:t>
            </a:r>
            <a:br>
              <a:rPr b="0" i="0" lang="en-US" sz="6000" u="none">
                <a:solidFill>
                  <a:schemeClr val="lt2"/>
                </a:solidFill>
                <a:latin typeface="Times New Roman"/>
                <a:ea typeface="Times New Roman"/>
                <a:cs typeface="Times New Roman"/>
                <a:sym typeface="Times New Roman"/>
              </a:rPr>
            </a:br>
            <a:r>
              <a:rPr b="0" i="0" lang="en-US" sz="6000" u="none">
                <a:solidFill>
                  <a:schemeClr val="lt2"/>
                </a:solidFill>
                <a:latin typeface="Times New Roman"/>
                <a:ea typeface="Times New Roman"/>
                <a:cs typeface="Times New Roman"/>
                <a:sym typeface="Times New Roman"/>
              </a:rPr>
              <a:t>Robotika</a:t>
            </a:r>
            <a:endParaRPr/>
          </a:p>
        </p:txBody>
      </p:sp>
      <p:pic>
        <p:nvPicPr>
          <p:cNvPr id="37" name="Google Shape;37;p1"/>
          <p:cNvPicPr preferRelativeResize="0"/>
          <p:nvPr/>
        </p:nvPicPr>
        <p:blipFill rotWithShape="1">
          <a:blip r:embed="rId4">
            <a:alphaModFix/>
          </a:blip>
          <a:srcRect b="0" l="0" r="0" t="0"/>
          <a:stretch/>
        </p:blipFill>
        <p:spPr>
          <a:xfrm>
            <a:off x="4724400" y="2819400"/>
            <a:ext cx="3505200" cy="3225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10"/>
          <p:cNvSpPr txBox="1"/>
          <p:nvPr>
            <p:ph type="title"/>
          </p:nvPr>
        </p:nvSpPr>
        <p:spPr>
          <a:xfrm>
            <a:off x="1371600" y="533400"/>
            <a:ext cx="75438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Sistem Robot</a:t>
            </a:r>
            <a:endParaRPr/>
          </a:p>
        </p:txBody>
      </p:sp>
      <p:sp>
        <p:nvSpPr>
          <p:cNvPr id="99" name="Google Shape;99;p10"/>
          <p:cNvSpPr/>
          <p:nvPr/>
        </p:nvSpPr>
        <p:spPr>
          <a:xfrm>
            <a:off x="2181225" y="1133475"/>
            <a:ext cx="9144000"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100" name="Google Shape;100;p10"/>
          <p:cNvPicPr preferRelativeResize="0"/>
          <p:nvPr/>
        </p:nvPicPr>
        <p:blipFill rotWithShape="1">
          <a:blip r:embed="rId3">
            <a:alphaModFix/>
          </a:blip>
          <a:srcRect b="0" l="0" r="0" t="0"/>
          <a:stretch/>
        </p:blipFill>
        <p:spPr>
          <a:xfrm>
            <a:off x="2667000" y="1524000"/>
            <a:ext cx="5257800" cy="5048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p11"/>
          <p:cNvSpPr txBox="1"/>
          <p:nvPr>
            <p:ph type="title"/>
          </p:nvPr>
        </p:nvSpPr>
        <p:spPr>
          <a:xfrm>
            <a:off x="1371600" y="533400"/>
            <a:ext cx="75438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Bookman Old Style"/>
              <a:buNone/>
            </a:pPr>
            <a:r>
              <a:rPr b="1" i="0" lang="en-US" sz="4400" u="none">
                <a:solidFill>
                  <a:schemeClr val="dk2"/>
                </a:solidFill>
                <a:latin typeface="Bookman Old Style"/>
                <a:ea typeface="Bookman Old Style"/>
                <a:cs typeface="Bookman Old Style"/>
                <a:sym typeface="Bookman Old Style"/>
              </a:rPr>
              <a:t>Sistem Kontroler</a:t>
            </a:r>
            <a:r>
              <a:rPr b="0" i="0" lang="en-US" sz="4400" u="none">
                <a:solidFill>
                  <a:schemeClr val="dk2"/>
                </a:solidFill>
                <a:latin typeface="Times New Roman"/>
                <a:ea typeface="Times New Roman"/>
                <a:cs typeface="Times New Roman"/>
                <a:sym typeface="Times New Roman"/>
              </a:rPr>
              <a:t> </a:t>
            </a:r>
            <a:endParaRPr/>
          </a:p>
        </p:txBody>
      </p:sp>
      <p:sp>
        <p:nvSpPr>
          <p:cNvPr id="106" name="Google Shape;106;p11"/>
          <p:cNvSpPr txBox="1"/>
          <p:nvPr>
            <p:ph idx="1" type="body"/>
          </p:nvPr>
        </p:nvSpPr>
        <p:spPr>
          <a:xfrm>
            <a:off x="1371600" y="1981200"/>
            <a:ext cx="762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2"/>
              </a:buClr>
              <a:buSzPts val="2800"/>
              <a:buFont typeface="Noto Sans Symbols"/>
              <a:buChar char="⬥"/>
            </a:pPr>
            <a:r>
              <a:rPr b="0" i="0" lang="en-US" sz="2800" u="none" cap="none" strike="noStrike">
                <a:solidFill>
                  <a:srgbClr val="000000"/>
                </a:solidFill>
                <a:latin typeface="Bookman Old Style"/>
                <a:ea typeface="Bookman Old Style"/>
                <a:cs typeface="Bookman Old Style"/>
                <a:sym typeface="Bookman Old Style"/>
              </a:rPr>
              <a:t>Adalah rangkaian elektronik yang setidak-tidaknya terdiri dari rangkaian prosesor (CPU, Memori, komponen interface Input/Output), signal conditioning untuk sensor (analog dan atau digital), dan driver untuk aktuator</a:t>
            </a:r>
            <a:endParaRPr/>
          </a:p>
          <a:p>
            <a:pPr indent="-342900" lvl="0" marL="342900" marR="0" rtl="0" algn="l">
              <a:lnSpc>
                <a:spcPct val="90000"/>
              </a:lnSpc>
              <a:spcBef>
                <a:spcPts val="560"/>
              </a:spcBef>
              <a:spcAft>
                <a:spcPts val="0"/>
              </a:spcAft>
              <a:buClr>
                <a:schemeClr val="dk2"/>
              </a:buClr>
              <a:buSzPts val="2800"/>
              <a:buFont typeface="Noto Sans Symbols"/>
              <a:buChar char="⬥"/>
            </a:pPr>
            <a:r>
              <a:rPr b="0" i="0" lang="en-US" sz="2800" u="none" cap="none" strike="noStrike">
                <a:solidFill>
                  <a:srgbClr val="000000"/>
                </a:solidFill>
                <a:latin typeface="Bookman Old Style"/>
                <a:ea typeface="Bookman Old Style"/>
                <a:cs typeface="Bookman Old Style"/>
                <a:sym typeface="Bookman Old Style"/>
              </a:rPr>
              <a:t>Bila diperlukan bisa dilengkapi dengan sistem monitor seperti seven segment, LCD (liquid crystal display] ataupun CRT (cathode ray-tube)</a:t>
            </a:r>
            <a:r>
              <a:rPr b="0" i="0" lang="en-US" sz="2800" u="none" cap="none" strike="noStrik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 name="Shape 110"/>
        <p:cNvGrpSpPr/>
        <p:nvPr/>
      </p:nvGrpSpPr>
      <p:grpSpPr>
        <a:xfrm>
          <a:off x="0" y="0"/>
          <a:ext cx="0" cy="0"/>
          <a:chOff x="0" y="0"/>
          <a:chExt cx="0" cy="0"/>
        </a:xfrm>
      </p:grpSpPr>
      <p:sp>
        <p:nvSpPr>
          <p:cNvPr id="111" name="Google Shape;111;p12"/>
          <p:cNvSpPr txBox="1"/>
          <p:nvPr>
            <p:ph idx="4294967295" type="title"/>
          </p:nvPr>
        </p:nvSpPr>
        <p:spPr>
          <a:xfrm>
            <a:off x="1371600" y="533400"/>
            <a:ext cx="75438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Bookman Old Style"/>
              <a:buNone/>
            </a:pPr>
            <a:r>
              <a:rPr b="1" i="0" lang="en-US" sz="4400" u="none">
                <a:solidFill>
                  <a:schemeClr val="dk2"/>
                </a:solidFill>
                <a:latin typeface="Bookman Old Style"/>
                <a:ea typeface="Bookman Old Style"/>
                <a:cs typeface="Bookman Old Style"/>
                <a:sym typeface="Bookman Old Style"/>
              </a:rPr>
              <a:t>Mekanik Robot</a:t>
            </a:r>
            <a:r>
              <a:rPr b="0" i="0" lang="en-US" sz="4400" u="none">
                <a:solidFill>
                  <a:schemeClr val="dk2"/>
                </a:solidFill>
                <a:latin typeface="Times New Roman"/>
                <a:ea typeface="Times New Roman"/>
                <a:cs typeface="Times New Roman"/>
                <a:sym typeface="Times New Roman"/>
              </a:rPr>
              <a:t> </a:t>
            </a:r>
            <a:endParaRPr/>
          </a:p>
        </p:txBody>
      </p:sp>
      <p:sp>
        <p:nvSpPr>
          <p:cNvPr id="112" name="Google Shape;112;p12"/>
          <p:cNvSpPr txBox="1"/>
          <p:nvPr>
            <p:ph idx="4294967295" type="body"/>
          </p:nvPr>
        </p:nvSpPr>
        <p:spPr>
          <a:xfrm>
            <a:off x="1371600" y="1981200"/>
            <a:ext cx="75438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2000"/>
              <a:buFont typeface="Noto Sans Symbols"/>
              <a:buChar char="⬥"/>
            </a:pPr>
            <a:r>
              <a:rPr b="0" i="0" lang="en-US" sz="2000" u="none" cap="none" strike="noStrike">
                <a:solidFill>
                  <a:srgbClr val="000000"/>
                </a:solidFill>
                <a:latin typeface="Bookman Old Style"/>
                <a:ea typeface="Bookman Old Style"/>
                <a:cs typeface="Bookman Old Style"/>
                <a:sym typeface="Bookman Old Style"/>
              </a:rPr>
              <a:t>Adalah sistem mekanik yang dapat terdiri dari setidak-tidaknya sebuah fungsi gerak </a:t>
            </a:r>
            <a:endParaRPr/>
          </a:p>
          <a:p>
            <a:pPr indent="-342900" lvl="0" marL="342900" marR="0" rtl="0" algn="l">
              <a:lnSpc>
                <a:spcPct val="100000"/>
              </a:lnSpc>
              <a:spcBef>
                <a:spcPts val="400"/>
              </a:spcBef>
              <a:spcAft>
                <a:spcPts val="0"/>
              </a:spcAft>
              <a:buClr>
                <a:schemeClr val="dk2"/>
              </a:buClr>
              <a:buSzPts val="2000"/>
              <a:buFont typeface="Noto Sans Symbols"/>
              <a:buChar char="⬥"/>
            </a:pPr>
            <a:r>
              <a:rPr b="0" i="0" lang="en-US" sz="2000" u="none" cap="none" strike="noStrike">
                <a:solidFill>
                  <a:srgbClr val="000000"/>
                </a:solidFill>
                <a:latin typeface="Bookman Old Style"/>
                <a:ea typeface="Bookman Old Style"/>
                <a:cs typeface="Bookman Old Style"/>
                <a:sym typeface="Bookman Old Style"/>
              </a:rPr>
              <a:t>Jumlah fungsi gerak disebut sebagai derajat kebebasan atau degree of freedom (DOF) </a:t>
            </a:r>
            <a:endParaRPr/>
          </a:p>
          <a:p>
            <a:pPr indent="-342900" lvl="0" marL="342900" marR="0" rtl="0" algn="l">
              <a:lnSpc>
                <a:spcPct val="100000"/>
              </a:lnSpc>
              <a:spcBef>
                <a:spcPts val="400"/>
              </a:spcBef>
              <a:spcAft>
                <a:spcPts val="0"/>
              </a:spcAft>
              <a:buClr>
                <a:schemeClr val="dk2"/>
              </a:buClr>
              <a:buSzPts val="2000"/>
              <a:buFont typeface="Noto Sans Symbols"/>
              <a:buChar char="⬥"/>
            </a:pPr>
            <a:r>
              <a:rPr b="0" i="0" lang="en-US" sz="2000" u="none" cap="none" strike="noStrike">
                <a:solidFill>
                  <a:srgbClr val="000000"/>
                </a:solidFill>
                <a:latin typeface="Bookman Old Style"/>
                <a:ea typeface="Bookman Old Style"/>
                <a:cs typeface="Bookman Old Style"/>
                <a:sym typeface="Bookman Old Style"/>
              </a:rPr>
              <a:t>Sebuah sendi yang diwakili oleh sebuah gerak aktuator disebut sebagai satu DOF. </a:t>
            </a:r>
            <a:endParaRPr/>
          </a:p>
          <a:p>
            <a:pPr indent="-342900" lvl="0" marL="342900" marR="0" rtl="0" algn="l">
              <a:lnSpc>
                <a:spcPct val="100000"/>
              </a:lnSpc>
              <a:spcBef>
                <a:spcPts val="400"/>
              </a:spcBef>
              <a:spcAft>
                <a:spcPts val="0"/>
              </a:spcAft>
              <a:buClr>
                <a:schemeClr val="dk2"/>
              </a:buClr>
              <a:buSzPts val="2000"/>
              <a:buFont typeface="Noto Sans Symbols"/>
              <a:buChar char="⬥"/>
            </a:pPr>
            <a:r>
              <a:rPr b="0" i="0" lang="en-US" sz="2000" u="none" cap="none" strike="noStrike">
                <a:solidFill>
                  <a:srgbClr val="000000"/>
                </a:solidFill>
                <a:latin typeface="Bookman Old Style"/>
                <a:ea typeface="Bookman Old Style"/>
                <a:cs typeface="Bookman Old Style"/>
                <a:sym typeface="Bookman Old Style"/>
              </a:rPr>
              <a:t>Sedangkan derajat kebebasan pada struktur roda dan kaki diukur berdasarkan fungsinya</a:t>
            </a:r>
            <a:endParaRPr/>
          </a:p>
        </p:txBody>
      </p:sp>
      <p:pic>
        <p:nvPicPr>
          <p:cNvPr id="113" name="Google Shape;113;p12"/>
          <p:cNvPicPr preferRelativeResize="0"/>
          <p:nvPr>
            <p:ph idx="4294967295" type="body"/>
          </p:nvPr>
        </p:nvPicPr>
        <p:blipFill rotWithShape="1">
          <a:blip r:embed="rId3">
            <a:alphaModFix/>
          </a:blip>
          <a:srcRect b="0" l="0" r="0" t="0"/>
          <a:stretch/>
        </p:blipFill>
        <p:spPr>
          <a:xfrm>
            <a:off x="6324600" y="4572000"/>
            <a:ext cx="2667000" cy="2000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sp>
        <p:nvSpPr>
          <p:cNvPr id="118" name="Google Shape;118;p13"/>
          <p:cNvSpPr txBox="1"/>
          <p:nvPr>
            <p:ph idx="4294967295" type="title"/>
          </p:nvPr>
        </p:nvSpPr>
        <p:spPr>
          <a:xfrm>
            <a:off x="1371600" y="533400"/>
            <a:ext cx="75438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Bookman Old Style"/>
              <a:buNone/>
            </a:pPr>
            <a:r>
              <a:rPr b="1" i="0" lang="en-US" sz="4400" u="none">
                <a:solidFill>
                  <a:schemeClr val="dk2"/>
                </a:solidFill>
                <a:latin typeface="Bookman Old Style"/>
                <a:ea typeface="Bookman Old Style"/>
                <a:cs typeface="Bookman Old Style"/>
                <a:sym typeface="Bookman Old Style"/>
              </a:rPr>
              <a:t>Sensor</a:t>
            </a:r>
            <a:r>
              <a:rPr b="0" i="0" lang="en-US" sz="4400" u="none">
                <a:solidFill>
                  <a:schemeClr val="dk2"/>
                </a:solidFill>
                <a:latin typeface="Times New Roman"/>
                <a:ea typeface="Times New Roman"/>
                <a:cs typeface="Times New Roman"/>
                <a:sym typeface="Times New Roman"/>
              </a:rPr>
              <a:t> </a:t>
            </a:r>
            <a:endParaRPr/>
          </a:p>
        </p:txBody>
      </p:sp>
      <p:sp>
        <p:nvSpPr>
          <p:cNvPr id="119" name="Google Shape;119;p13"/>
          <p:cNvSpPr txBox="1"/>
          <p:nvPr>
            <p:ph idx="4294967295" type="body"/>
          </p:nvPr>
        </p:nvSpPr>
        <p:spPr>
          <a:xfrm>
            <a:off x="1371600" y="1981200"/>
            <a:ext cx="74676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2400"/>
              <a:buFont typeface="Noto Sans Symbols"/>
              <a:buChar char="⬥"/>
            </a:pPr>
            <a:r>
              <a:rPr b="0" i="0" lang="en-US" sz="2400" u="none" cap="none" strike="noStrike">
                <a:solidFill>
                  <a:srgbClr val="000000"/>
                </a:solidFill>
                <a:latin typeface="Bookman Old Style"/>
                <a:ea typeface="Bookman Old Style"/>
                <a:cs typeface="Bookman Old Style"/>
                <a:sym typeface="Bookman Old Style"/>
              </a:rPr>
              <a:t>Adalah perangkat atau komponen yang bertugas mendeteksi (hasil) gerakan atau fenomena lingkungan yang diperlukan oleh sistem kontroler</a:t>
            </a:r>
            <a:endParaRPr/>
          </a:p>
          <a:p>
            <a:pPr indent="-342900" lvl="0" marL="342900" marR="0" rtl="0" algn="l">
              <a:lnSpc>
                <a:spcPct val="100000"/>
              </a:lnSpc>
              <a:spcBef>
                <a:spcPts val="480"/>
              </a:spcBef>
              <a:spcAft>
                <a:spcPts val="0"/>
              </a:spcAft>
              <a:buClr>
                <a:schemeClr val="dk2"/>
              </a:buClr>
              <a:buSzPts val="2400"/>
              <a:buFont typeface="Noto Sans Symbols"/>
              <a:buChar char="⬥"/>
            </a:pPr>
            <a:r>
              <a:rPr b="0" i="0" lang="en-US" sz="2400" u="none" cap="none" strike="noStrike">
                <a:solidFill>
                  <a:srgbClr val="000000"/>
                </a:solidFill>
                <a:latin typeface="Bookman Old Style"/>
                <a:ea typeface="Bookman Old Style"/>
                <a:cs typeface="Bookman Old Style"/>
                <a:sym typeface="Bookman Old Style"/>
              </a:rPr>
              <a:t>Dapat dibuat dari sistem yang paling sederhana seperti sensor ON/OFF menggunakan limit switch, sistem analog, sistem bus parallel, sistem bus serial,  hingga sistem mata kamera</a:t>
            </a:r>
            <a:r>
              <a:rPr b="0" i="0" lang="en-US" sz="2400" u="none" cap="none" strike="noStrike">
                <a:solidFill>
                  <a:schemeClr val="dk1"/>
                </a:solidFill>
                <a:latin typeface="Times New Roman"/>
                <a:ea typeface="Times New Roman"/>
                <a:cs typeface="Times New Roman"/>
                <a:sym typeface="Times New Roman"/>
              </a:rPr>
              <a:t> </a:t>
            </a:r>
            <a:endParaRPr/>
          </a:p>
        </p:txBody>
      </p:sp>
      <p:pic>
        <p:nvPicPr>
          <p:cNvPr id="120" name="Google Shape;120;p13"/>
          <p:cNvPicPr preferRelativeResize="0"/>
          <p:nvPr>
            <p:ph idx="4294967295" type="body"/>
          </p:nvPr>
        </p:nvPicPr>
        <p:blipFill rotWithShape="1">
          <a:blip r:embed="rId3">
            <a:alphaModFix/>
          </a:blip>
          <a:srcRect b="0" l="0" r="0" t="0"/>
          <a:stretch/>
        </p:blipFill>
        <p:spPr>
          <a:xfrm>
            <a:off x="7162800" y="152400"/>
            <a:ext cx="1611312" cy="190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sp>
        <p:nvSpPr>
          <p:cNvPr id="125" name="Google Shape;125;p14"/>
          <p:cNvSpPr txBox="1"/>
          <p:nvPr>
            <p:ph idx="4294967295" type="title"/>
          </p:nvPr>
        </p:nvSpPr>
        <p:spPr>
          <a:xfrm>
            <a:off x="1371600" y="533400"/>
            <a:ext cx="75438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Bookman Old Style"/>
              <a:buNone/>
            </a:pPr>
            <a:r>
              <a:rPr b="1" i="0" lang="en-US" sz="4400" u="none">
                <a:solidFill>
                  <a:schemeClr val="dk2"/>
                </a:solidFill>
                <a:latin typeface="Bookman Old Style"/>
                <a:ea typeface="Bookman Old Style"/>
                <a:cs typeface="Bookman Old Style"/>
                <a:sym typeface="Bookman Old Style"/>
              </a:rPr>
              <a:t>Aktuator</a:t>
            </a:r>
            <a:endParaRPr/>
          </a:p>
        </p:txBody>
      </p:sp>
      <p:sp>
        <p:nvSpPr>
          <p:cNvPr id="126" name="Google Shape;126;p14"/>
          <p:cNvSpPr txBox="1"/>
          <p:nvPr>
            <p:ph idx="4294967295" type="body"/>
          </p:nvPr>
        </p:nvSpPr>
        <p:spPr>
          <a:xfrm>
            <a:off x="1371600" y="1981200"/>
            <a:ext cx="76200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2"/>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Adalah perangkat elektromekanik yang menghasilkan daya gerakan. </a:t>
            </a:r>
            <a:endParaRPr/>
          </a:p>
          <a:p>
            <a:pPr indent="-342900" lvl="0" marL="342900" marR="0" rtl="0" algn="l">
              <a:lnSpc>
                <a:spcPct val="90000"/>
              </a:lnSpc>
              <a:spcBef>
                <a:spcPts val="480"/>
              </a:spcBef>
              <a:spcAft>
                <a:spcPts val="0"/>
              </a:spcAft>
              <a:buClr>
                <a:schemeClr val="dk2"/>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Dapat dibuat dari sistem motor listrik (Motor DC (permanent magnet, brushless, shunt dan series), Motor DC Servo, Motor DC Stepper, ultrasonic motor, linear motor, torque motor, solenoid, dsb.), sistem pneumatik (perangkat kompresi berbasis udara atau gas nitrogen), dan perangkat hidrolik (berbasis bahan cair seperti oli).</a:t>
            </a:r>
            <a:endParaRPr/>
          </a:p>
          <a:p>
            <a:pPr indent="-342900" lvl="0" marL="342900" marR="0" rtl="0" algn="l">
              <a:lnSpc>
                <a:spcPct val="90000"/>
              </a:lnSpc>
              <a:spcBef>
                <a:spcPts val="480"/>
              </a:spcBef>
              <a:spcAft>
                <a:spcPts val="0"/>
              </a:spcAft>
              <a:buClr>
                <a:schemeClr val="dk2"/>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Untuk meningkatkan tenaga mekanik aktuator atau torsi gerakan dapat dipasang sistem gearbox, baik sistem direct-gear (sistem lurus, sistem ohmic/worm-gear, planetary gear, dsb.), sprochet-chain (gir-rantai, gir-belt, ataupun sistem wire-roller, dsb.)</a:t>
            </a:r>
            <a:r>
              <a:rPr b="0" i="0" lang="en-US" sz="2400" u="none" cap="none" strike="noStrike">
                <a:solidFill>
                  <a:schemeClr val="dk1"/>
                </a:solidFill>
                <a:latin typeface="Times New Roman"/>
                <a:ea typeface="Times New Roman"/>
                <a:cs typeface="Times New Roman"/>
                <a:sym typeface="Times New Roman"/>
              </a:rPr>
              <a:t> </a:t>
            </a:r>
            <a:endParaRPr/>
          </a:p>
        </p:txBody>
      </p:sp>
      <p:pic>
        <p:nvPicPr>
          <p:cNvPr id="127" name="Google Shape;127;p14"/>
          <p:cNvPicPr preferRelativeResize="0"/>
          <p:nvPr>
            <p:ph idx="4294967295" type="body"/>
          </p:nvPr>
        </p:nvPicPr>
        <p:blipFill rotWithShape="1">
          <a:blip r:embed="rId3">
            <a:alphaModFix/>
          </a:blip>
          <a:srcRect b="0" l="0" r="0" t="0"/>
          <a:stretch/>
        </p:blipFill>
        <p:spPr>
          <a:xfrm>
            <a:off x="6527800" y="304800"/>
            <a:ext cx="2463800" cy="146526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sp>
        <p:nvSpPr>
          <p:cNvPr id="132" name="Google Shape;132;p15"/>
          <p:cNvSpPr txBox="1"/>
          <p:nvPr>
            <p:ph idx="4294967295" type="title"/>
          </p:nvPr>
        </p:nvSpPr>
        <p:spPr>
          <a:xfrm>
            <a:off x="1371600" y="533400"/>
            <a:ext cx="75438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Bookman Old Style"/>
              <a:buNone/>
            </a:pPr>
            <a:r>
              <a:rPr b="1" i="0" lang="en-US" sz="4400" u="none">
                <a:solidFill>
                  <a:schemeClr val="dk2"/>
                </a:solidFill>
                <a:latin typeface="Bookman Old Style"/>
                <a:ea typeface="Bookman Old Style"/>
                <a:cs typeface="Bookman Old Style"/>
                <a:sym typeface="Bookman Old Style"/>
              </a:rPr>
              <a:t>Sistem Roda</a:t>
            </a:r>
            <a:r>
              <a:rPr b="0" i="0" lang="en-US" sz="4400" u="none">
                <a:solidFill>
                  <a:schemeClr val="dk2"/>
                </a:solidFill>
                <a:latin typeface="Times New Roman"/>
                <a:ea typeface="Times New Roman"/>
                <a:cs typeface="Times New Roman"/>
                <a:sym typeface="Times New Roman"/>
              </a:rPr>
              <a:t> </a:t>
            </a:r>
            <a:endParaRPr/>
          </a:p>
        </p:txBody>
      </p:sp>
      <p:sp>
        <p:nvSpPr>
          <p:cNvPr id="133" name="Google Shape;133;p15"/>
          <p:cNvSpPr txBox="1"/>
          <p:nvPr>
            <p:ph idx="4294967295" type="body"/>
          </p:nvPr>
        </p:nvSpPr>
        <p:spPr>
          <a:xfrm>
            <a:off x="1371600" y="1981200"/>
            <a:ext cx="75438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2"/>
              </a:buClr>
              <a:buSzPts val="2400"/>
              <a:buFont typeface="Noto Sans Symbols"/>
              <a:buChar char="⬥"/>
            </a:pPr>
            <a:r>
              <a:rPr b="0" i="0" lang="en-US" sz="2400" u="none" cap="none" strike="noStrike">
                <a:solidFill>
                  <a:srgbClr val="000000"/>
                </a:solidFill>
                <a:latin typeface="Bookman Old Style"/>
                <a:ea typeface="Bookman Old Style"/>
                <a:cs typeface="Bookman Old Style"/>
                <a:sym typeface="Bookman Old Style"/>
              </a:rPr>
              <a:t>Adalah sistem mekanik yang dapat menggerakkan robot untuk berpindah posisi</a:t>
            </a:r>
            <a:endParaRPr/>
          </a:p>
          <a:p>
            <a:pPr indent="-342900" lvl="0" marL="342900" marR="0" rtl="0" algn="l">
              <a:lnSpc>
                <a:spcPct val="90000"/>
              </a:lnSpc>
              <a:spcBef>
                <a:spcPts val="480"/>
              </a:spcBef>
              <a:spcAft>
                <a:spcPts val="0"/>
              </a:spcAft>
              <a:buClr>
                <a:schemeClr val="dk2"/>
              </a:buClr>
              <a:buSzPts val="2400"/>
              <a:buFont typeface="Noto Sans Symbols"/>
              <a:buChar char="⬥"/>
            </a:pPr>
            <a:r>
              <a:rPr b="0" i="0" lang="en-US" sz="2400" u="none" cap="none" strike="noStrike">
                <a:solidFill>
                  <a:srgbClr val="000000"/>
                </a:solidFill>
                <a:latin typeface="Bookman Old Style"/>
                <a:ea typeface="Bookman Old Style"/>
                <a:cs typeface="Bookman Old Style"/>
                <a:sym typeface="Bookman Old Style"/>
              </a:rPr>
              <a:t>Dapat terdiri dari sedikitnya sebuah roda penggerak (drive dan steer), dua roda differensial (kiri-kanan independen ataupun sistem belt seperti tank), tiga roda (synchro drive atau sistem holonomic), empat roda (Ackermann model/car like mobile robot ataupun sistem mecanum wheels) ataupun lebih</a:t>
            </a:r>
            <a:r>
              <a:rPr b="0" i="0" lang="en-US" sz="2400" u="none" cap="none" strike="noStrike">
                <a:solidFill>
                  <a:schemeClr val="dk1"/>
                </a:solidFill>
                <a:latin typeface="Times New Roman"/>
                <a:ea typeface="Times New Roman"/>
                <a:cs typeface="Times New Roman"/>
                <a:sym typeface="Times New Roman"/>
              </a:rPr>
              <a:t> </a:t>
            </a:r>
            <a:endParaRPr/>
          </a:p>
        </p:txBody>
      </p:sp>
      <p:pic>
        <p:nvPicPr>
          <p:cNvPr id="134" name="Google Shape;134;p15"/>
          <p:cNvPicPr preferRelativeResize="0"/>
          <p:nvPr>
            <p:ph idx="4294967295" type="body"/>
          </p:nvPr>
        </p:nvPicPr>
        <p:blipFill rotWithShape="1">
          <a:blip r:embed="rId3">
            <a:alphaModFix/>
          </a:blip>
          <a:srcRect b="0" l="0" r="0" t="0"/>
          <a:stretch/>
        </p:blipFill>
        <p:spPr>
          <a:xfrm>
            <a:off x="6172200" y="5105400"/>
            <a:ext cx="2133600" cy="1600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p16"/>
          <p:cNvSpPr txBox="1"/>
          <p:nvPr>
            <p:ph idx="4294967295" type="title"/>
          </p:nvPr>
        </p:nvSpPr>
        <p:spPr>
          <a:xfrm>
            <a:off x="1371600" y="533400"/>
            <a:ext cx="75438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Bookman Old Style"/>
              <a:buNone/>
            </a:pPr>
            <a:r>
              <a:rPr b="1" i="0" lang="en-US" sz="4400" u="none">
                <a:solidFill>
                  <a:schemeClr val="dk2"/>
                </a:solidFill>
                <a:latin typeface="Bookman Old Style"/>
                <a:ea typeface="Bookman Old Style"/>
                <a:cs typeface="Bookman Old Style"/>
                <a:sym typeface="Bookman Old Style"/>
              </a:rPr>
              <a:t>Sistem Kaki</a:t>
            </a:r>
            <a:r>
              <a:rPr b="0" i="0" lang="en-US" sz="4400" u="none">
                <a:solidFill>
                  <a:schemeClr val="dk2"/>
                </a:solidFill>
                <a:latin typeface="Times New Roman"/>
                <a:ea typeface="Times New Roman"/>
                <a:cs typeface="Times New Roman"/>
                <a:sym typeface="Times New Roman"/>
              </a:rPr>
              <a:t> </a:t>
            </a:r>
            <a:endParaRPr/>
          </a:p>
        </p:txBody>
      </p:sp>
      <p:sp>
        <p:nvSpPr>
          <p:cNvPr id="140" name="Google Shape;140;p16"/>
          <p:cNvSpPr txBox="1"/>
          <p:nvPr>
            <p:ph idx="4294967295" type="body"/>
          </p:nvPr>
        </p:nvSpPr>
        <p:spPr>
          <a:xfrm>
            <a:off x="1371600" y="1981200"/>
            <a:ext cx="76200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2"/>
              </a:buClr>
              <a:buSzPts val="2000"/>
              <a:buFont typeface="Noto Sans Symbols"/>
              <a:buChar char="⬥"/>
            </a:pPr>
            <a:r>
              <a:rPr b="0" i="0" lang="en-US" sz="2000" u="none" cap="none" strike="noStrike">
                <a:solidFill>
                  <a:srgbClr val="000000"/>
                </a:solidFill>
                <a:latin typeface="Times New Roman"/>
                <a:ea typeface="Times New Roman"/>
                <a:cs typeface="Times New Roman"/>
                <a:sym typeface="Times New Roman"/>
              </a:rPr>
              <a:t>Pada dasarnya sistem kaki adalah gerakan “roda” yang didisain sedemikian rupa hingga memiliki kemampuan gerak seperti mahluk hidup. </a:t>
            </a:r>
            <a:endParaRPr/>
          </a:p>
          <a:p>
            <a:pPr indent="-342900" lvl="0" marL="342900" marR="0" rtl="0" algn="l">
              <a:lnSpc>
                <a:spcPct val="90000"/>
              </a:lnSpc>
              <a:spcBef>
                <a:spcPts val="400"/>
              </a:spcBef>
              <a:spcAft>
                <a:spcPts val="0"/>
              </a:spcAft>
              <a:buClr>
                <a:schemeClr val="dk2"/>
              </a:buClr>
              <a:buSzPts val="2000"/>
              <a:buFont typeface="Noto Sans Symbols"/>
              <a:buChar char="⬥"/>
            </a:pPr>
            <a:r>
              <a:rPr b="0" i="0" lang="en-US" sz="2000" u="none" cap="none" strike="noStrike">
                <a:solidFill>
                  <a:srgbClr val="000000"/>
                </a:solidFill>
                <a:latin typeface="Times New Roman"/>
                <a:ea typeface="Times New Roman"/>
                <a:cs typeface="Times New Roman"/>
                <a:sym typeface="Times New Roman"/>
              </a:rPr>
              <a:t>Robot berjalan dengan sistem dua kaki atau biped robot memiliki struktur kaki seperti manusia setidak-tidaknya mempunyai sendi-sendi yang mewakili pergelangan kaki, lutut, dan pinggul. </a:t>
            </a:r>
            <a:endParaRPr/>
          </a:p>
          <a:p>
            <a:pPr indent="-342900" lvl="0" marL="342900" marR="0" rtl="0" algn="l">
              <a:lnSpc>
                <a:spcPct val="90000"/>
              </a:lnSpc>
              <a:spcBef>
                <a:spcPts val="400"/>
              </a:spcBef>
              <a:spcAft>
                <a:spcPts val="0"/>
              </a:spcAft>
              <a:buClr>
                <a:schemeClr val="dk2"/>
              </a:buClr>
              <a:buSzPts val="2000"/>
              <a:buFont typeface="Noto Sans Symbols"/>
              <a:buChar char="⬥"/>
            </a:pPr>
            <a:r>
              <a:rPr b="0" i="0" lang="en-US" sz="2000" u="none" cap="none" strike="noStrike">
                <a:solidFill>
                  <a:srgbClr val="000000"/>
                </a:solidFill>
                <a:latin typeface="Times New Roman"/>
                <a:ea typeface="Times New Roman"/>
                <a:cs typeface="Times New Roman"/>
                <a:sym typeface="Times New Roman"/>
              </a:rPr>
              <a:t>Dalam konfigurasi yang ideal pergerakan pada pinggul dapat terdiri dari multi DOF dengan kemampuan gerakan memutar seperti orang menari jaipong. </a:t>
            </a:r>
            <a:endParaRPr/>
          </a:p>
          <a:p>
            <a:pPr indent="-342900" lvl="0" marL="342900" marR="0" rtl="0" algn="l">
              <a:lnSpc>
                <a:spcPct val="90000"/>
              </a:lnSpc>
              <a:spcBef>
                <a:spcPts val="400"/>
              </a:spcBef>
              <a:spcAft>
                <a:spcPts val="0"/>
              </a:spcAft>
              <a:buClr>
                <a:schemeClr val="dk2"/>
              </a:buClr>
              <a:buSzPts val="2000"/>
              <a:buFont typeface="Noto Sans Symbols"/>
              <a:buChar char="⬥"/>
            </a:pPr>
            <a:r>
              <a:rPr b="0" i="0" lang="en-US" sz="2000" u="none" cap="none" strike="noStrike">
                <a:solidFill>
                  <a:srgbClr val="000000"/>
                </a:solidFill>
                <a:latin typeface="Times New Roman"/>
                <a:ea typeface="Times New Roman"/>
                <a:cs typeface="Times New Roman"/>
                <a:sym typeface="Times New Roman"/>
              </a:rPr>
              <a:t>Demikian juga pada pergelangan kaki, idealnya adalah juga memiliki kemampuan gerakan polar. </a:t>
            </a:r>
            <a:endParaRPr/>
          </a:p>
          <a:p>
            <a:pPr indent="-342900" lvl="0" marL="342900" marR="0" rtl="0" algn="l">
              <a:lnSpc>
                <a:spcPct val="90000"/>
              </a:lnSpc>
              <a:spcBef>
                <a:spcPts val="400"/>
              </a:spcBef>
              <a:spcAft>
                <a:spcPts val="0"/>
              </a:spcAft>
              <a:buClr>
                <a:schemeClr val="dk2"/>
              </a:buClr>
              <a:buSzPts val="2000"/>
              <a:buFont typeface="Noto Sans Symbols"/>
              <a:buChar char="⬥"/>
            </a:pPr>
            <a:r>
              <a:rPr b="0" i="0" lang="en-US" sz="2000" u="none" cap="none" strike="noStrike">
                <a:solidFill>
                  <a:srgbClr val="000000"/>
                </a:solidFill>
                <a:latin typeface="Times New Roman"/>
                <a:ea typeface="Times New Roman"/>
                <a:cs typeface="Times New Roman"/>
                <a:sym typeface="Times New Roman"/>
              </a:rPr>
              <a:t>Untuk robot binatang (animaloid) seperti serangga, jumlah kaki dapat didisain lebih dari empat. Bahkan robot ular dapat memiliki DOF yang lebih dari 8 sesuai dengan panjang robot (ular) yang didefinisikan</a:t>
            </a:r>
            <a:r>
              <a:rPr b="0" i="0" lang="en-US" sz="2000" u="none" cap="none" strike="noStrike">
                <a:solidFill>
                  <a:schemeClr val="dk1"/>
                </a:solidFill>
                <a:latin typeface="Times New Roman"/>
                <a:ea typeface="Times New Roman"/>
                <a:cs typeface="Times New Roman"/>
                <a:sym typeface="Times New Roman"/>
              </a:rPr>
              <a:t> </a:t>
            </a:r>
            <a:endParaRPr/>
          </a:p>
        </p:txBody>
      </p:sp>
      <p:pic>
        <p:nvPicPr>
          <p:cNvPr id="141" name="Google Shape;141;p16"/>
          <p:cNvPicPr preferRelativeResize="0"/>
          <p:nvPr>
            <p:ph idx="4294967295" type="body"/>
          </p:nvPr>
        </p:nvPicPr>
        <p:blipFill rotWithShape="1">
          <a:blip r:embed="rId3">
            <a:alphaModFix/>
          </a:blip>
          <a:srcRect b="0" l="0" r="0" t="0"/>
          <a:stretch/>
        </p:blipFill>
        <p:spPr>
          <a:xfrm>
            <a:off x="7010400" y="381000"/>
            <a:ext cx="1981200" cy="1368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17"/>
          <p:cNvSpPr txBox="1"/>
          <p:nvPr>
            <p:ph idx="4294967295" type="title"/>
          </p:nvPr>
        </p:nvSpPr>
        <p:spPr>
          <a:xfrm>
            <a:off x="1371600" y="533400"/>
            <a:ext cx="75438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Bookman Old Style"/>
              <a:buNone/>
            </a:pPr>
            <a:r>
              <a:rPr b="1" i="0" lang="en-US" sz="4400" u="none">
                <a:solidFill>
                  <a:schemeClr val="dk2"/>
                </a:solidFill>
                <a:latin typeface="Bookman Old Style"/>
                <a:ea typeface="Bookman Old Style"/>
                <a:cs typeface="Bookman Old Style"/>
                <a:sym typeface="Bookman Old Style"/>
              </a:rPr>
              <a:t>Sistem Tangan</a:t>
            </a:r>
            <a:r>
              <a:rPr b="0" i="0" lang="en-US" sz="4400" u="none">
                <a:solidFill>
                  <a:schemeClr val="dk2"/>
                </a:solidFill>
                <a:latin typeface="Times New Roman"/>
                <a:ea typeface="Times New Roman"/>
                <a:cs typeface="Times New Roman"/>
                <a:sym typeface="Times New Roman"/>
              </a:rPr>
              <a:t> </a:t>
            </a:r>
            <a:endParaRPr/>
          </a:p>
        </p:txBody>
      </p:sp>
      <p:sp>
        <p:nvSpPr>
          <p:cNvPr id="147" name="Google Shape;147;p17"/>
          <p:cNvSpPr txBox="1"/>
          <p:nvPr>
            <p:ph idx="4294967295" type="body"/>
          </p:nvPr>
        </p:nvSpPr>
        <p:spPr>
          <a:xfrm>
            <a:off x="1371600" y="1752600"/>
            <a:ext cx="75438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2"/>
              </a:buClr>
              <a:buSzPts val="1600"/>
              <a:buFont typeface="Noto Sans Symbols"/>
              <a:buChar char="⬥"/>
            </a:pPr>
            <a:r>
              <a:rPr b="0" i="0" lang="en-US" sz="1600" u="none" cap="none" strike="noStrike">
                <a:solidFill>
                  <a:srgbClr val="000000"/>
                </a:solidFill>
                <a:latin typeface="Bookman Old Style"/>
                <a:ea typeface="Bookman Old Style"/>
                <a:cs typeface="Bookman Old Style"/>
                <a:sym typeface="Bookman Old Style"/>
              </a:rPr>
              <a:t>Adalah bagian atau anggota badan robot selain sistem roda atau kaki. </a:t>
            </a:r>
            <a:endParaRPr/>
          </a:p>
          <a:p>
            <a:pPr indent="-342900" lvl="0" marL="342900" marR="0" rtl="0" algn="l">
              <a:lnSpc>
                <a:spcPct val="90000"/>
              </a:lnSpc>
              <a:spcBef>
                <a:spcPts val="320"/>
              </a:spcBef>
              <a:spcAft>
                <a:spcPts val="0"/>
              </a:spcAft>
              <a:buClr>
                <a:schemeClr val="dk2"/>
              </a:buClr>
              <a:buSzPts val="1600"/>
              <a:buFont typeface="Noto Sans Symbols"/>
              <a:buChar char="⬥"/>
            </a:pPr>
            <a:r>
              <a:rPr b="0" i="0" lang="en-US" sz="1600" u="none" cap="none" strike="noStrike">
                <a:solidFill>
                  <a:srgbClr val="000000"/>
                </a:solidFill>
                <a:latin typeface="Bookman Old Style"/>
                <a:ea typeface="Bookman Old Style"/>
                <a:cs typeface="Bookman Old Style"/>
                <a:sym typeface="Bookman Old Style"/>
              </a:rPr>
              <a:t>Dalam konteks mobile robot, bagian tangan ini dikenal sebagai manipulator yaitu sistem gerak yang berfungsi untuk memanipulasi (memegang, mengambil, mengangkat, memindah atau mengolah) obyek. </a:t>
            </a:r>
            <a:endParaRPr/>
          </a:p>
          <a:p>
            <a:pPr indent="-342900" lvl="0" marL="342900" marR="0" rtl="0" algn="l">
              <a:lnSpc>
                <a:spcPct val="90000"/>
              </a:lnSpc>
              <a:spcBef>
                <a:spcPts val="320"/>
              </a:spcBef>
              <a:spcAft>
                <a:spcPts val="0"/>
              </a:spcAft>
              <a:buClr>
                <a:schemeClr val="dk2"/>
              </a:buClr>
              <a:buSzPts val="1600"/>
              <a:buFont typeface="Noto Sans Symbols"/>
              <a:buChar char="⬥"/>
            </a:pPr>
            <a:r>
              <a:rPr b="0" i="0" lang="en-US" sz="1600" u="none" cap="none" strike="noStrike">
                <a:solidFill>
                  <a:srgbClr val="000000"/>
                </a:solidFill>
                <a:latin typeface="Bookman Old Style"/>
                <a:ea typeface="Bookman Old Style"/>
                <a:cs typeface="Bookman Old Style"/>
                <a:sym typeface="Bookman Old Style"/>
              </a:rPr>
              <a:t>Pada robot industri fungsi mengolah ini dapat berupa perputaran (memasang mur-baut, mengebor/drilling, milling, dll.),  tracking (mengelas, membubut, dsb.) ataupun mengaduk (kontrol proses). </a:t>
            </a:r>
            <a:endParaRPr/>
          </a:p>
          <a:p>
            <a:pPr indent="-342900" lvl="0" marL="342900" marR="0" rtl="0" algn="l">
              <a:lnSpc>
                <a:spcPct val="90000"/>
              </a:lnSpc>
              <a:spcBef>
                <a:spcPts val="320"/>
              </a:spcBef>
              <a:spcAft>
                <a:spcPts val="0"/>
              </a:spcAft>
              <a:buClr>
                <a:schemeClr val="dk2"/>
              </a:buClr>
              <a:buSzPts val="1600"/>
              <a:buFont typeface="Noto Sans Symbols"/>
              <a:buChar char="⬥"/>
            </a:pPr>
            <a:r>
              <a:rPr b="0" i="0" lang="en-US" sz="1600" u="none" cap="none" strike="noStrike">
                <a:solidFill>
                  <a:srgbClr val="000000"/>
                </a:solidFill>
                <a:latin typeface="Bookman Old Style"/>
                <a:ea typeface="Bookman Old Style"/>
                <a:cs typeface="Bookman Old Style"/>
                <a:sym typeface="Bookman Old Style"/>
              </a:rPr>
              <a:t>Untuk robot tangan, disain sendi-lengan diukur berdasarkan DOF. Lengan dapat dibuat kaku/tegar (rigid) ataupun fleksibel (flexible manipulator). </a:t>
            </a:r>
            <a:endParaRPr/>
          </a:p>
          <a:p>
            <a:pPr indent="-342900" lvl="0" marL="342900" marR="0" rtl="0" algn="l">
              <a:lnSpc>
                <a:spcPct val="90000"/>
              </a:lnSpc>
              <a:spcBef>
                <a:spcPts val="320"/>
              </a:spcBef>
              <a:spcAft>
                <a:spcPts val="0"/>
              </a:spcAft>
              <a:buClr>
                <a:schemeClr val="dk2"/>
              </a:buClr>
              <a:buSzPts val="1600"/>
              <a:buFont typeface="Noto Sans Symbols"/>
              <a:buChar char="⬥"/>
            </a:pPr>
            <a:r>
              <a:rPr b="0" i="0" lang="en-US" sz="1600" u="none" cap="none" strike="noStrike">
                <a:solidFill>
                  <a:srgbClr val="000000"/>
                </a:solidFill>
                <a:latin typeface="Bookman Old Style"/>
                <a:ea typeface="Bookman Old Style"/>
                <a:cs typeface="Bookman Old Style"/>
                <a:sym typeface="Bookman Old Style"/>
              </a:rPr>
              <a:t>Sistem tangan memiliki bagian khusus yang disebut sebagai gripper atau grasper (pemegang). </a:t>
            </a:r>
            <a:endParaRPr/>
          </a:p>
          <a:p>
            <a:pPr indent="-342900" lvl="0" marL="342900" marR="0" rtl="0" algn="l">
              <a:lnSpc>
                <a:spcPct val="90000"/>
              </a:lnSpc>
              <a:spcBef>
                <a:spcPts val="320"/>
              </a:spcBef>
              <a:spcAft>
                <a:spcPts val="0"/>
              </a:spcAft>
              <a:buClr>
                <a:schemeClr val="dk2"/>
              </a:buClr>
              <a:buSzPts val="1600"/>
              <a:buFont typeface="Noto Sans Symbols"/>
              <a:buChar char="⬥"/>
            </a:pPr>
            <a:r>
              <a:rPr b="0" i="0" lang="en-US" sz="1600" u="none" cap="none" strike="noStrike">
                <a:solidFill>
                  <a:srgbClr val="000000"/>
                </a:solidFill>
                <a:latin typeface="Bookman Old Style"/>
                <a:ea typeface="Bookman Old Style"/>
                <a:cs typeface="Bookman Old Style"/>
                <a:sym typeface="Bookman Old Style"/>
              </a:rPr>
              <a:t>Untuk grasper yang didisain seperti jari tangan manusia, derajat kebebasannya dapat terdiri lebih dari 16 DOF (3 DOF untuk jari kelingking, manis, tengah, telunjuk, dan 4 DOF untuk jari jempol), tidak termasuk gerakan polar pada sendi pergelangan</a:t>
            </a:r>
            <a:r>
              <a:rPr b="0" i="0" lang="en-US" sz="1600" u="none" cap="none" strike="noStrike">
                <a:solidFill>
                  <a:schemeClr val="dk1"/>
                </a:solidFill>
                <a:latin typeface="Times New Roman"/>
                <a:ea typeface="Times New Roman"/>
                <a:cs typeface="Times New Roman"/>
                <a:sym typeface="Times New Roman"/>
              </a:rPr>
              <a:t> </a:t>
            </a:r>
            <a:endParaRPr/>
          </a:p>
        </p:txBody>
      </p:sp>
      <p:pic>
        <p:nvPicPr>
          <p:cNvPr id="148" name="Google Shape;148;p17"/>
          <p:cNvPicPr preferRelativeResize="0"/>
          <p:nvPr>
            <p:ph idx="4294967295" type="body"/>
          </p:nvPr>
        </p:nvPicPr>
        <p:blipFill rotWithShape="1">
          <a:blip r:embed="rId3">
            <a:alphaModFix/>
          </a:blip>
          <a:srcRect b="0" l="0" r="0" t="0"/>
          <a:stretch/>
        </p:blipFill>
        <p:spPr>
          <a:xfrm>
            <a:off x="7391400" y="452437"/>
            <a:ext cx="1600200" cy="114776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2" name="Shape 152"/>
        <p:cNvGrpSpPr/>
        <p:nvPr/>
      </p:nvGrpSpPr>
      <p:grpSpPr>
        <a:xfrm>
          <a:off x="0" y="0"/>
          <a:ext cx="0" cy="0"/>
          <a:chOff x="0" y="0"/>
          <a:chExt cx="0" cy="0"/>
        </a:xfrm>
      </p:grpSpPr>
      <p:sp>
        <p:nvSpPr>
          <p:cNvPr id="153" name="Google Shape;153;p18"/>
          <p:cNvSpPr txBox="1"/>
          <p:nvPr>
            <p:ph type="title"/>
          </p:nvPr>
        </p:nvSpPr>
        <p:spPr>
          <a:xfrm>
            <a:off x="1371600" y="533400"/>
            <a:ext cx="75438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Pembuatan Robot Line Tracer</a:t>
            </a:r>
            <a:endParaRPr/>
          </a:p>
        </p:txBody>
      </p:sp>
      <p:pic>
        <p:nvPicPr>
          <p:cNvPr id="154" name="Google Shape;154;p18"/>
          <p:cNvPicPr preferRelativeResize="0"/>
          <p:nvPr/>
        </p:nvPicPr>
        <p:blipFill rotWithShape="1">
          <a:blip r:embed="rId3">
            <a:alphaModFix/>
          </a:blip>
          <a:srcRect b="0" l="0" r="0" t="0"/>
          <a:stretch/>
        </p:blipFill>
        <p:spPr>
          <a:xfrm>
            <a:off x="1752600" y="1504950"/>
            <a:ext cx="3200400" cy="2305050"/>
          </a:xfrm>
          <a:prstGeom prst="rect">
            <a:avLst/>
          </a:prstGeom>
          <a:noFill/>
          <a:ln>
            <a:noFill/>
          </a:ln>
        </p:spPr>
      </p:pic>
      <p:pic>
        <p:nvPicPr>
          <p:cNvPr id="155" name="Google Shape;155;p18"/>
          <p:cNvPicPr preferRelativeResize="0"/>
          <p:nvPr/>
        </p:nvPicPr>
        <p:blipFill rotWithShape="1">
          <a:blip r:embed="rId4">
            <a:alphaModFix/>
          </a:blip>
          <a:srcRect b="0" l="0" r="0" t="0"/>
          <a:stretch/>
        </p:blipFill>
        <p:spPr>
          <a:xfrm>
            <a:off x="5181600" y="1528762"/>
            <a:ext cx="3048000" cy="2128837"/>
          </a:xfrm>
          <a:prstGeom prst="rect">
            <a:avLst/>
          </a:prstGeom>
          <a:noFill/>
          <a:ln>
            <a:noFill/>
          </a:ln>
        </p:spPr>
      </p:pic>
      <p:pic>
        <p:nvPicPr>
          <p:cNvPr id="156" name="Google Shape;156;p18"/>
          <p:cNvPicPr preferRelativeResize="0"/>
          <p:nvPr/>
        </p:nvPicPr>
        <p:blipFill rotWithShape="1">
          <a:blip r:embed="rId5">
            <a:alphaModFix/>
          </a:blip>
          <a:srcRect b="0" l="0" r="0" t="0"/>
          <a:stretch/>
        </p:blipFill>
        <p:spPr>
          <a:xfrm>
            <a:off x="2057400" y="3983037"/>
            <a:ext cx="3048000" cy="2341562"/>
          </a:xfrm>
          <a:prstGeom prst="rect">
            <a:avLst/>
          </a:prstGeom>
          <a:noFill/>
          <a:ln>
            <a:noFill/>
          </a:ln>
        </p:spPr>
      </p:pic>
      <p:pic>
        <p:nvPicPr>
          <p:cNvPr id="157" name="Google Shape;157;p18"/>
          <p:cNvPicPr preferRelativeResize="0"/>
          <p:nvPr/>
        </p:nvPicPr>
        <p:blipFill rotWithShape="1">
          <a:blip r:embed="rId6">
            <a:alphaModFix/>
          </a:blip>
          <a:srcRect b="0" l="0" r="0" t="0"/>
          <a:stretch/>
        </p:blipFill>
        <p:spPr>
          <a:xfrm>
            <a:off x="5410200" y="3808412"/>
            <a:ext cx="2667000" cy="259238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 name="Shape 161"/>
        <p:cNvGrpSpPr/>
        <p:nvPr/>
      </p:nvGrpSpPr>
      <p:grpSpPr>
        <a:xfrm>
          <a:off x="0" y="0"/>
          <a:ext cx="0" cy="0"/>
          <a:chOff x="0" y="0"/>
          <a:chExt cx="0" cy="0"/>
        </a:xfrm>
      </p:grpSpPr>
      <p:sp>
        <p:nvSpPr>
          <p:cNvPr id="162" name="Google Shape;162;p19"/>
          <p:cNvSpPr txBox="1"/>
          <p:nvPr>
            <p:ph type="title"/>
          </p:nvPr>
        </p:nvSpPr>
        <p:spPr>
          <a:xfrm>
            <a:off x="1371600" y="533400"/>
            <a:ext cx="75438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Pembuatan Robot Line Tracer</a:t>
            </a:r>
            <a:endParaRPr/>
          </a:p>
        </p:txBody>
      </p:sp>
      <p:pic>
        <p:nvPicPr>
          <p:cNvPr id="163" name="Google Shape;163;p19"/>
          <p:cNvPicPr preferRelativeResize="0"/>
          <p:nvPr/>
        </p:nvPicPr>
        <p:blipFill rotWithShape="1">
          <a:blip r:embed="rId3">
            <a:alphaModFix/>
          </a:blip>
          <a:srcRect b="0" l="0" r="0" t="0"/>
          <a:stretch/>
        </p:blipFill>
        <p:spPr>
          <a:xfrm>
            <a:off x="2209800" y="1520825"/>
            <a:ext cx="2819400" cy="2128837"/>
          </a:xfrm>
          <a:prstGeom prst="rect">
            <a:avLst/>
          </a:prstGeom>
          <a:noFill/>
          <a:ln>
            <a:noFill/>
          </a:ln>
        </p:spPr>
      </p:pic>
      <p:pic>
        <p:nvPicPr>
          <p:cNvPr id="164" name="Google Shape;164;p19"/>
          <p:cNvPicPr preferRelativeResize="0"/>
          <p:nvPr/>
        </p:nvPicPr>
        <p:blipFill rotWithShape="1">
          <a:blip r:embed="rId4">
            <a:alphaModFix/>
          </a:blip>
          <a:srcRect b="0" l="0" r="0" t="0"/>
          <a:stretch/>
        </p:blipFill>
        <p:spPr>
          <a:xfrm>
            <a:off x="5486400" y="1543050"/>
            <a:ext cx="2819400" cy="2114550"/>
          </a:xfrm>
          <a:prstGeom prst="rect">
            <a:avLst/>
          </a:prstGeom>
          <a:noFill/>
          <a:ln>
            <a:noFill/>
          </a:ln>
        </p:spPr>
      </p:pic>
      <p:pic>
        <p:nvPicPr>
          <p:cNvPr id="165" name="Google Shape;165;p19"/>
          <p:cNvPicPr preferRelativeResize="0"/>
          <p:nvPr/>
        </p:nvPicPr>
        <p:blipFill rotWithShape="1">
          <a:blip r:embed="rId5">
            <a:alphaModFix/>
          </a:blip>
          <a:srcRect b="0" l="0" r="0" t="0"/>
          <a:stretch/>
        </p:blipFill>
        <p:spPr>
          <a:xfrm>
            <a:off x="2286000" y="3810000"/>
            <a:ext cx="2743200" cy="2611437"/>
          </a:xfrm>
          <a:prstGeom prst="rect">
            <a:avLst/>
          </a:prstGeom>
          <a:noFill/>
          <a:ln>
            <a:noFill/>
          </a:ln>
        </p:spPr>
      </p:pic>
      <p:pic>
        <p:nvPicPr>
          <p:cNvPr id="166" name="Google Shape;166;p19"/>
          <p:cNvPicPr preferRelativeResize="0"/>
          <p:nvPr/>
        </p:nvPicPr>
        <p:blipFill rotWithShape="1">
          <a:blip r:embed="rId6">
            <a:alphaModFix/>
          </a:blip>
          <a:srcRect b="0" l="0" r="0" t="0"/>
          <a:stretch/>
        </p:blipFill>
        <p:spPr>
          <a:xfrm>
            <a:off x="5257800" y="3810000"/>
            <a:ext cx="3276600" cy="2593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 name="Shape 41"/>
        <p:cNvGrpSpPr/>
        <p:nvPr/>
      </p:nvGrpSpPr>
      <p:grpSpPr>
        <a:xfrm>
          <a:off x="0" y="0"/>
          <a:ext cx="0" cy="0"/>
          <a:chOff x="0" y="0"/>
          <a:chExt cx="0" cy="0"/>
        </a:xfrm>
      </p:grpSpPr>
      <p:sp>
        <p:nvSpPr>
          <p:cNvPr id="42" name="Google Shape;42;p2"/>
          <p:cNvSpPr txBox="1"/>
          <p:nvPr>
            <p:ph type="title"/>
          </p:nvPr>
        </p:nvSpPr>
        <p:spPr>
          <a:xfrm>
            <a:off x="1371600" y="533400"/>
            <a:ext cx="75438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Materi</a:t>
            </a:r>
            <a:endParaRPr/>
          </a:p>
        </p:txBody>
      </p:sp>
      <p:sp>
        <p:nvSpPr>
          <p:cNvPr id="43" name="Google Shape;43;p2"/>
          <p:cNvSpPr txBox="1"/>
          <p:nvPr>
            <p:ph idx="1" type="body"/>
          </p:nvPr>
        </p:nvSpPr>
        <p:spPr>
          <a:xfrm>
            <a:off x="2667000" y="1981200"/>
            <a:ext cx="5867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3200"/>
              <a:buFont typeface="Noto Sans Symbols"/>
              <a:buChar char="⬥"/>
            </a:pPr>
            <a:r>
              <a:rPr b="0" i="0" lang="en-US" sz="3200" u="none" cap="none" strike="noStrike">
                <a:solidFill>
                  <a:schemeClr val="dk1"/>
                </a:solidFill>
                <a:latin typeface="Times New Roman"/>
                <a:ea typeface="Times New Roman"/>
                <a:cs typeface="Times New Roman"/>
                <a:sym typeface="Times New Roman"/>
              </a:rPr>
              <a:t>Klasifikasi Robot</a:t>
            </a:r>
            <a:endParaRPr/>
          </a:p>
          <a:p>
            <a:pPr indent="-342900" lvl="0" marL="342900" marR="0" rtl="0" algn="l">
              <a:lnSpc>
                <a:spcPct val="100000"/>
              </a:lnSpc>
              <a:spcBef>
                <a:spcPts val="640"/>
              </a:spcBef>
              <a:spcAft>
                <a:spcPts val="0"/>
              </a:spcAft>
              <a:buClr>
                <a:schemeClr val="dk2"/>
              </a:buClr>
              <a:buSzPts val="3200"/>
              <a:buFont typeface="Noto Sans Symbols"/>
              <a:buChar char="⬥"/>
            </a:pPr>
            <a:r>
              <a:rPr b="0" i="0" lang="en-US" sz="3200" u="none" cap="none" strike="noStrike">
                <a:solidFill>
                  <a:schemeClr val="dk1"/>
                </a:solidFill>
                <a:latin typeface="Times New Roman"/>
                <a:ea typeface="Times New Roman"/>
                <a:cs typeface="Times New Roman"/>
                <a:sym typeface="Times New Roman"/>
              </a:rPr>
              <a:t>Sistem Robot</a:t>
            </a:r>
            <a:endParaRPr/>
          </a:p>
          <a:p>
            <a:pPr indent="-342900" lvl="0" marL="342900" marR="0" rtl="0" algn="l">
              <a:lnSpc>
                <a:spcPct val="100000"/>
              </a:lnSpc>
              <a:spcBef>
                <a:spcPts val="640"/>
              </a:spcBef>
              <a:spcAft>
                <a:spcPts val="0"/>
              </a:spcAft>
              <a:buClr>
                <a:schemeClr val="dk2"/>
              </a:buClr>
              <a:buSzPts val="3200"/>
              <a:buFont typeface="Noto Sans Symbols"/>
              <a:buChar char="⬥"/>
            </a:pPr>
            <a:r>
              <a:rPr b="0" i="0" lang="en-US" sz="3200" u="none" cap="none" strike="noStrike">
                <a:solidFill>
                  <a:schemeClr val="dk1"/>
                </a:solidFill>
                <a:latin typeface="Times New Roman"/>
                <a:ea typeface="Times New Roman"/>
                <a:cs typeface="Times New Roman"/>
                <a:sym typeface="Times New Roman"/>
              </a:rPr>
              <a:t>Pembuatan Robot</a:t>
            </a:r>
            <a:endParaRPr/>
          </a:p>
          <a:p>
            <a:pPr indent="-342900" lvl="0" marL="342900" marR="0" rtl="0" algn="l">
              <a:lnSpc>
                <a:spcPct val="100000"/>
              </a:lnSpc>
              <a:spcBef>
                <a:spcPts val="640"/>
              </a:spcBef>
              <a:spcAft>
                <a:spcPts val="0"/>
              </a:spcAft>
              <a:buClr>
                <a:schemeClr val="dk2"/>
              </a:buClr>
              <a:buSzPts val="3200"/>
              <a:buFont typeface="Noto Sans Symbols"/>
              <a:buChar char="⬥"/>
            </a:pPr>
            <a:r>
              <a:rPr b="0" i="0" lang="en-US" sz="3200" u="none" cap="none" strike="noStrike">
                <a:solidFill>
                  <a:schemeClr val="dk1"/>
                </a:solidFill>
                <a:latin typeface="Times New Roman"/>
                <a:ea typeface="Times New Roman"/>
                <a:cs typeface="Times New Roman"/>
                <a:sym typeface="Times New Roman"/>
              </a:rPr>
              <a:t>Lomba Robot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0" name="Shape 170"/>
        <p:cNvGrpSpPr/>
        <p:nvPr/>
      </p:nvGrpSpPr>
      <p:grpSpPr>
        <a:xfrm>
          <a:off x="0" y="0"/>
          <a:ext cx="0" cy="0"/>
          <a:chOff x="0" y="0"/>
          <a:chExt cx="0" cy="0"/>
        </a:xfrm>
      </p:grpSpPr>
      <p:sp>
        <p:nvSpPr>
          <p:cNvPr id="171" name="Google Shape;171;p35"/>
          <p:cNvSpPr txBox="1"/>
          <p:nvPr>
            <p:ph type="title"/>
          </p:nvPr>
        </p:nvSpPr>
        <p:spPr>
          <a:xfrm>
            <a:off x="1371600" y="533400"/>
            <a:ext cx="75438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Contoh Robot</a:t>
            </a:r>
            <a:endParaRPr/>
          </a:p>
        </p:txBody>
      </p:sp>
      <p:sp>
        <p:nvSpPr>
          <p:cNvPr id="172" name="Google Shape;172;p35"/>
          <p:cNvSpPr/>
          <p:nvPr/>
        </p:nvSpPr>
        <p:spPr>
          <a:xfrm>
            <a:off x="100012" y="2593975"/>
            <a:ext cx="9144000"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173" name="Google Shape;173;p35"/>
          <p:cNvPicPr preferRelativeResize="0"/>
          <p:nvPr/>
        </p:nvPicPr>
        <p:blipFill rotWithShape="1">
          <a:blip r:embed="rId3">
            <a:alphaModFix/>
          </a:blip>
          <a:srcRect b="0" l="0" r="0" t="0"/>
          <a:stretch/>
        </p:blipFill>
        <p:spPr>
          <a:xfrm>
            <a:off x="2590800" y="1508125"/>
            <a:ext cx="5486400" cy="504983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7" name="Shape 177"/>
        <p:cNvGrpSpPr/>
        <p:nvPr/>
      </p:nvGrpSpPr>
      <p:grpSpPr>
        <a:xfrm>
          <a:off x="0" y="0"/>
          <a:ext cx="0" cy="0"/>
          <a:chOff x="0" y="0"/>
          <a:chExt cx="0" cy="0"/>
        </a:xfrm>
      </p:grpSpPr>
      <p:sp>
        <p:nvSpPr>
          <p:cNvPr id="178" name="Google Shape;178;p36"/>
          <p:cNvSpPr txBox="1"/>
          <p:nvPr>
            <p:ph type="ctrTitle"/>
          </p:nvPr>
        </p:nvSpPr>
        <p:spPr>
          <a:xfrm>
            <a:off x="3581400" y="685800"/>
            <a:ext cx="5561012" cy="33528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Clr>
                <a:schemeClr val="lt2"/>
              </a:buClr>
              <a:buSzPts val="8800"/>
              <a:buFont typeface="Times New Roman"/>
              <a:buNone/>
            </a:pPr>
            <a:r>
              <a:rPr b="0" i="0" lang="en-US" sz="8800" u="none">
                <a:solidFill>
                  <a:schemeClr val="lt2"/>
                </a:solidFill>
                <a:latin typeface="Times New Roman"/>
                <a:ea typeface="Times New Roman"/>
                <a:cs typeface="Times New Roman"/>
                <a:sym typeface="Times New Roman"/>
              </a:rPr>
              <a:t>Question ?</a:t>
            </a:r>
            <a:endParaRPr/>
          </a:p>
        </p:txBody>
      </p:sp>
      <p:sp>
        <p:nvSpPr>
          <p:cNvPr id="179" name="Google Shape;179;p36"/>
          <p:cNvSpPr txBox="1"/>
          <p:nvPr>
            <p:ph idx="1" type="subTitle"/>
          </p:nvPr>
        </p:nvSpPr>
        <p:spPr>
          <a:xfrm>
            <a:off x="4800600" y="4038600"/>
            <a:ext cx="3960812" cy="1752600"/>
          </a:xfrm>
          <a:prstGeom prst="rect">
            <a:avLst/>
          </a:prstGeom>
          <a:noFill/>
          <a:ln>
            <a:noFill/>
          </a:ln>
        </p:spPr>
        <p:txBody>
          <a:bodyPr anchorCtr="0" anchor="ctr" bIns="46025" lIns="92075" spcFirstLastPara="1" rIns="92075" wrap="square" tIns="46025">
            <a:noAutofit/>
          </a:bodyPr>
          <a:lstStyle/>
          <a:p>
            <a:pPr indent="0" lvl="0" marL="0" rtl="0" algn="r">
              <a:lnSpc>
                <a:spcPct val="100000"/>
              </a:lnSpc>
              <a:spcBef>
                <a:spcPts val="0"/>
              </a:spcBef>
              <a:spcAft>
                <a:spcPts val="0"/>
              </a:spcAft>
              <a:buSzPts val="3200"/>
              <a:buNone/>
            </a:pPr>
            <a:r>
              <a:rPr b="0" i="0" lang="en-US" sz="3200" u="none">
                <a:solidFill>
                  <a:schemeClr val="lt2"/>
                </a:solidFill>
                <a:latin typeface="Times New Roman"/>
                <a:ea typeface="Times New Roman"/>
                <a:cs typeface="Times New Roman"/>
                <a:sym typeface="Times New Roman"/>
              </a:rPr>
              <a:t>End of Session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 name="Shape 47"/>
        <p:cNvGrpSpPr/>
        <p:nvPr/>
      </p:nvGrpSpPr>
      <p:grpSpPr>
        <a:xfrm>
          <a:off x="0" y="0"/>
          <a:ext cx="0" cy="0"/>
          <a:chOff x="0" y="0"/>
          <a:chExt cx="0" cy="0"/>
        </a:xfrm>
      </p:grpSpPr>
      <p:sp>
        <p:nvSpPr>
          <p:cNvPr id="48" name="Google Shape;48;p3"/>
          <p:cNvSpPr txBox="1"/>
          <p:nvPr>
            <p:ph type="title"/>
          </p:nvPr>
        </p:nvSpPr>
        <p:spPr>
          <a:xfrm>
            <a:off x="1371600" y="533400"/>
            <a:ext cx="75438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Klasifikasi Robot</a:t>
            </a:r>
            <a:endParaRPr/>
          </a:p>
        </p:txBody>
      </p:sp>
      <p:sp>
        <p:nvSpPr>
          <p:cNvPr id="49" name="Google Shape;49;p3"/>
          <p:cNvSpPr txBox="1"/>
          <p:nvPr>
            <p:ph idx="1" type="body"/>
          </p:nvPr>
        </p:nvSpPr>
        <p:spPr>
          <a:xfrm>
            <a:off x="1371600" y="1981200"/>
            <a:ext cx="762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2800"/>
              <a:buFont typeface="Noto Sans Symbols"/>
              <a:buChar char="⬥"/>
            </a:pPr>
            <a:r>
              <a:rPr b="0" i="0" lang="en-US" sz="2800" u="none" cap="none" strike="noStrike">
                <a:solidFill>
                  <a:srgbClr val="000000"/>
                </a:solidFill>
                <a:latin typeface="Bookman Old Style"/>
                <a:ea typeface="Bookman Old Style"/>
                <a:cs typeface="Bookman Old Style"/>
                <a:sym typeface="Bookman Old Style"/>
              </a:rPr>
              <a:t>Pada dasarnya dilihat dari struktur dan fungsi fisiknya (pendekatan visual) robot terdiri dari dua bagian, yaitu </a:t>
            </a:r>
            <a:r>
              <a:rPr b="0" i="0" lang="en-US" sz="2800" u="none" cap="none" strike="noStrike">
                <a:solidFill>
                  <a:schemeClr val="accent2"/>
                </a:solidFill>
                <a:latin typeface="Bookman Old Style"/>
                <a:ea typeface="Bookman Old Style"/>
                <a:cs typeface="Bookman Old Style"/>
                <a:sym typeface="Bookman Old Style"/>
              </a:rPr>
              <a:t>non-mobile</a:t>
            </a:r>
            <a:r>
              <a:rPr b="0" i="0" lang="en-US" sz="2800" u="none" cap="none" strike="noStrike">
                <a:solidFill>
                  <a:srgbClr val="000000"/>
                </a:solidFill>
                <a:latin typeface="Bookman Old Style"/>
                <a:ea typeface="Bookman Old Style"/>
                <a:cs typeface="Bookman Old Style"/>
                <a:sym typeface="Bookman Old Style"/>
              </a:rPr>
              <a:t> robot dan </a:t>
            </a:r>
            <a:r>
              <a:rPr b="0" i="0" lang="en-US" sz="2800" u="none" cap="none" strike="noStrike">
                <a:solidFill>
                  <a:schemeClr val="accent2"/>
                </a:solidFill>
                <a:latin typeface="Bookman Old Style"/>
                <a:ea typeface="Bookman Old Style"/>
                <a:cs typeface="Bookman Old Style"/>
                <a:sym typeface="Bookman Old Style"/>
              </a:rPr>
              <a:t>mobile</a:t>
            </a:r>
            <a:r>
              <a:rPr b="0" i="0" lang="en-US" sz="2800" u="none" cap="none" strike="noStrike">
                <a:solidFill>
                  <a:srgbClr val="000000"/>
                </a:solidFill>
                <a:latin typeface="Bookman Old Style"/>
                <a:ea typeface="Bookman Old Style"/>
                <a:cs typeface="Bookman Old Style"/>
                <a:sym typeface="Bookman Old Style"/>
              </a:rPr>
              <a:t> robot</a:t>
            </a:r>
            <a:endParaRPr/>
          </a:p>
          <a:p>
            <a:pPr indent="-342900" lvl="0" marL="342900" marR="0" rtl="0" algn="l">
              <a:lnSpc>
                <a:spcPct val="100000"/>
              </a:lnSpc>
              <a:spcBef>
                <a:spcPts val="560"/>
              </a:spcBef>
              <a:spcAft>
                <a:spcPts val="0"/>
              </a:spcAft>
              <a:buClr>
                <a:schemeClr val="dk2"/>
              </a:buClr>
              <a:buSzPts val="2800"/>
              <a:buFont typeface="Noto Sans Symbols"/>
              <a:buChar char="⬥"/>
            </a:pPr>
            <a:r>
              <a:rPr b="0" i="0" lang="en-US" sz="2800" u="none" cap="none" strike="noStrike">
                <a:solidFill>
                  <a:srgbClr val="000000"/>
                </a:solidFill>
                <a:latin typeface="Bookman Old Style"/>
                <a:ea typeface="Bookman Old Style"/>
                <a:cs typeface="Bookman Old Style"/>
                <a:sym typeface="Bookman Old Style"/>
              </a:rPr>
              <a:t>Kombinasi keduanya dapat menghasilkan kelompok kombinasi </a:t>
            </a:r>
            <a:r>
              <a:rPr b="0" i="0" lang="en-US" sz="2800" u="none" cap="none" strike="noStrike">
                <a:solidFill>
                  <a:schemeClr val="accent2"/>
                </a:solidFill>
                <a:latin typeface="Bookman Old Style"/>
                <a:ea typeface="Bookman Old Style"/>
                <a:cs typeface="Bookman Old Style"/>
                <a:sym typeface="Bookman Old Style"/>
              </a:rPr>
              <a:t>konvensional </a:t>
            </a:r>
            <a:r>
              <a:rPr b="0" i="0" lang="en-US" sz="2800" u="none" cap="none" strike="noStrike">
                <a:solidFill>
                  <a:srgbClr val="000000"/>
                </a:solidFill>
                <a:latin typeface="Bookman Old Style"/>
                <a:ea typeface="Bookman Old Style"/>
                <a:cs typeface="Bookman Old Style"/>
                <a:sym typeface="Bookman Old Style"/>
              </a:rPr>
              <a:t>(mobile &amp; non-mobile) dan kelompok </a:t>
            </a:r>
            <a:r>
              <a:rPr b="0" i="0" lang="en-US" sz="2800" u="none" cap="none" strike="noStrike">
                <a:solidFill>
                  <a:schemeClr val="accent2"/>
                </a:solidFill>
                <a:latin typeface="Bookman Old Style"/>
                <a:ea typeface="Bookman Old Style"/>
                <a:cs typeface="Bookman Old Style"/>
                <a:sym typeface="Bookman Old Style"/>
              </a:rPr>
              <a:t>non-konvensional</a:t>
            </a:r>
            <a:r>
              <a:rPr b="0" i="0" lang="en-US" sz="2800" u="none" cap="none" strike="noStrik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4"/>
          <p:cNvSpPr txBox="1"/>
          <p:nvPr>
            <p:ph type="title"/>
          </p:nvPr>
        </p:nvSpPr>
        <p:spPr>
          <a:xfrm>
            <a:off x="1371600" y="533400"/>
            <a:ext cx="75438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Robot Konvensional </a:t>
            </a:r>
            <a:endParaRPr/>
          </a:p>
        </p:txBody>
      </p:sp>
      <p:sp>
        <p:nvSpPr>
          <p:cNvPr id="55" name="Google Shape;55;p4"/>
          <p:cNvSpPr txBox="1"/>
          <p:nvPr>
            <p:ph idx="1" type="body"/>
          </p:nvPr>
        </p:nvSpPr>
        <p:spPr>
          <a:xfrm>
            <a:off x="1371600" y="1981200"/>
            <a:ext cx="762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2800"/>
              <a:buFont typeface="Noto Sans Symbols"/>
              <a:buChar char="⬥"/>
            </a:pPr>
            <a:r>
              <a:rPr b="0" i="0" lang="en-US" sz="2800" u="none" cap="none" strike="noStrike">
                <a:solidFill>
                  <a:srgbClr val="000000"/>
                </a:solidFill>
                <a:latin typeface="Bookman Old Style"/>
                <a:ea typeface="Bookman Old Style"/>
                <a:cs typeface="Bookman Old Style"/>
                <a:sym typeface="Bookman Old Style"/>
              </a:rPr>
              <a:t>Kelompok pertama sengaja diberi nama konvensional karena nama yang dipakai adalah nama-nama yang dianggap sudah umum</a:t>
            </a:r>
            <a:endParaRPr/>
          </a:p>
          <a:p>
            <a:pPr indent="-342900" lvl="0" marL="342900" marR="0" rtl="0" algn="l">
              <a:lnSpc>
                <a:spcPct val="100000"/>
              </a:lnSpc>
              <a:spcBef>
                <a:spcPts val="560"/>
              </a:spcBef>
              <a:spcAft>
                <a:spcPts val="0"/>
              </a:spcAft>
              <a:buClr>
                <a:schemeClr val="dk2"/>
              </a:buClr>
              <a:buSzPts val="2800"/>
              <a:buFont typeface="Noto Sans Symbols"/>
              <a:buChar char="⬥"/>
            </a:pPr>
            <a:r>
              <a:rPr b="0" i="0" lang="en-US" sz="2800" u="none" cap="none" strike="noStrike">
                <a:solidFill>
                  <a:srgbClr val="000000"/>
                </a:solidFill>
                <a:latin typeface="Bookman Old Style"/>
                <a:ea typeface="Bookman Old Style"/>
                <a:cs typeface="Bookman Old Style"/>
                <a:sym typeface="Bookman Old Style"/>
              </a:rPr>
              <a:t>Seperti mobile manipulator, climbing robot (robot pemanjat), walking robot (misal: bi-ped robot) dan nama-nama lain yang sudah populer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 name="Shape 59"/>
        <p:cNvGrpSpPr/>
        <p:nvPr/>
      </p:nvGrpSpPr>
      <p:grpSpPr>
        <a:xfrm>
          <a:off x="0" y="0"/>
          <a:ext cx="0" cy="0"/>
          <a:chOff x="0" y="0"/>
          <a:chExt cx="0" cy="0"/>
        </a:xfrm>
      </p:grpSpPr>
      <p:sp>
        <p:nvSpPr>
          <p:cNvPr id="60" name="Google Shape;60;p5"/>
          <p:cNvSpPr txBox="1"/>
          <p:nvPr>
            <p:ph type="title"/>
          </p:nvPr>
        </p:nvSpPr>
        <p:spPr>
          <a:xfrm>
            <a:off x="1371600" y="533400"/>
            <a:ext cx="75438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Robot Konvensional</a:t>
            </a:r>
            <a:endParaRPr/>
          </a:p>
        </p:txBody>
      </p:sp>
      <p:pic>
        <p:nvPicPr>
          <p:cNvPr id="61" name="Google Shape;61;p5"/>
          <p:cNvPicPr preferRelativeResize="0"/>
          <p:nvPr/>
        </p:nvPicPr>
        <p:blipFill rotWithShape="1">
          <a:blip r:embed="rId3">
            <a:alphaModFix/>
          </a:blip>
          <a:srcRect b="0" l="0" r="0" t="0"/>
          <a:stretch/>
        </p:blipFill>
        <p:spPr>
          <a:xfrm>
            <a:off x="5181600" y="1600200"/>
            <a:ext cx="2667000" cy="2667000"/>
          </a:xfrm>
          <a:prstGeom prst="rect">
            <a:avLst/>
          </a:prstGeom>
          <a:noFill/>
          <a:ln>
            <a:noFill/>
          </a:ln>
        </p:spPr>
      </p:pic>
      <p:pic>
        <p:nvPicPr>
          <p:cNvPr id="62" name="Google Shape;62;p5"/>
          <p:cNvPicPr preferRelativeResize="0"/>
          <p:nvPr/>
        </p:nvPicPr>
        <p:blipFill rotWithShape="1">
          <a:blip r:embed="rId4">
            <a:alphaModFix/>
          </a:blip>
          <a:srcRect b="0" l="0" r="0" t="0"/>
          <a:stretch/>
        </p:blipFill>
        <p:spPr>
          <a:xfrm>
            <a:off x="1905000" y="1600200"/>
            <a:ext cx="2971800" cy="2679700"/>
          </a:xfrm>
          <a:prstGeom prst="rect">
            <a:avLst/>
          </a:prstGeom>
          <a:noFill/>
          <a:ln>
            <a:noFill/>
          </a:ln>
        </p:spPr>
      </p:pic>
      <p:sp>
        <p:nvSpPr>
          <p:cNvPr id="63" name="Google Shape;63;p5"/>
          <p:cNvSpPr/>
          <p:nvPr/>
        </p:nvSpPr>
        <p:spPr>
          <a:xfrm>
            <a:off x="2495550" y="1352550"/>
            <a:ext cx="9144000"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64" name="Google Shape;64;p5"/>
          <p:cNvPicPr preferRelativeResize="0"/>
          <p:nvPr/>
        </p:nvPicPr>
        <p:blipFill rotWithShape="1">
          <a:blip r:embed="rId5">
            <a:alphaModFix/>
          </a:blip>
          <a:srcRect b="0" l="0" r="0" t="0"/>
          <a:stretch/>
        </p:blipFill>
        <p:spPr>
          <a:xfrm>
            <a:off x="5410200" y="4343400"/>
            <a:ext cx="2209800" cy="2209800"/>
          </a:xfrm>
          <a:prstGeom prst="rect">
            <a:avLst/>
          </a:prstGeom>
          <a:noFill/>
          <a:ln>
            <a:noFill/>
          </a:ln>
        </p:spPr>
      </p:pic>
      <p:pic>
        <p:nvPicPr>
          <p:cNvPr id="65" name="Google Shape;65;p5"/>
          <p:cNvPicPr preferRelativeResize="0"/>
          <p:nvPr/>
        </p:nvPicPr>
        <p:blipFill rotWithShape="1">
          <a:blip r:embed="rId6">
            <a:alphaModFix/>
          </a:blip>
          <a:srcRect b="0" l="0" r="0" t="0"/>
          <a:stretch/>
        </p:blipFill>
        <p:spPr>
          <a:xfrm>
            <a:off x="1905000" y="4406900"/>
            <a:ext cx="2971800" cy="2222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 name="Shape 69"/>
        <p:cNvGrpSpPr/>
        <p:nvPr/>
      </p:nvGrpSpPr>
      <p:grpSpPr>
        <a:xfrm>
          <a:off x="0" y="0"/>
          <a:ext cx="0" cy="0"/>
          <a:chOff x="0" y="0"/>
          <a:chExt cx="0" cy="0"/>
        </a:xfrm>
      </p:grpSpPr>
      <p:sp>
        <p:nvSpPr>
          <p:cNvPr id="70" name="Google Shape;70;p6"/>
          <p:cNvSpPr txBox="1"/>
          <p:nvPr>
            <p:ph type="title"/>
          </p:nvPr>
        </p:nvSpPr>
        <p:spPr>
          <a:xfrm>
            <a:off x="1371600" y="533400"/>
            <a:ext cx="75438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Robot Non-Konvensional</a:t>
            </a:r>
            <a:endParaRPr/>
          </a:p>
        </p:txBody>
      </p:sp>
      <p:sp>
        <p:nvSpPr>
          <p:cNvPr id="71" name="Google Shape;71;p6"/>
          <p:cNvSpPr txBox="1"/>
          <p:nvPr>
            <p:ph idx="1" type="body"/>
          </p:nvPr>
        </p:nvSpPr>
        <p:spPr>
          <a:xfrm>
            <a:off x="1371600" y="1981200"/>
            <a:ext cx="762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2"/>
              </a:buClr>
              <a:buSzPts val="3200"/>
              <a:buFont typeface="Noto Sans Symbols"/>
              <a:buChar char="⬥"/>
            </a:pPr>
            <a:r>
              <a:rPr b="0" i="0" lang="en-US" sz="3200" u="none" cap="none" strike="noStrike">
                <a:solidFill>
                  <a:srgbClr val="000000"/>
                </a:solidFill>
                <a:latin typeface="Bookman Old Style"/>
                <a:ea typeface="Bookman Old Style"/>
                <a:cs typeface="Bookman Old Style"/>
                <a:sym typeface="Bookman Old Style"/>
              </a:rPr>
              <a:t>Segala bentuk inovasi penyerupaan yang bisa dilakukan</a:t>
            </a:r>
            <a:endParaRPr/>
          </a:p>
          <a:p>
            <a:pPr indent="-342900" lvl="0" marL="342900" marR="0" rtl="0" algn="l">
              <a:lnSpc>
                <a:spcPct val="90000"/>
              </a:lnSpc>
              <a:spcBef>
                <a:spcPts val="640"/>
              </a:spcBef>
              <a:spcAft>
                <a:spcPts val="0"/>
              </a:spcAft>
              <a:buClr>
                <a:schemeClr val="dk2"/>
              </a:buClr>
              <a:buSzPts val="3200"/>
              <a:buFont typeface="Noto Sans Symbols"/>
              <a:buChar char="⬥"/>
            </a:pPr>
            <a:r>
              <a:rPr b="0" i="0" lang="en-US" sz="3200" u="none" cap="none" strike="noStrike">
                <a:solidFill>
                  <a:srgbClr val="000000"/>
                </a:solidFill>
                <a:latin typeface="Bookman Old Style"/>
                <a:ea typeface="Bookman Old Style"/>
                <a:cs typeface="Bookman Old Style"/>
                <a:sym typeface="Bookman Old Style"/>
              </a:rPr>
              <a:t>Seperti robot humanoid, animaloid, extra-ordinary </a:t>
            </a:r>
            <a:endParaRPr/>
          </a:p>
          <a:p>
            <a:pPr indent="-342900" lvl="0" marL="342900" marR="0" rtl="0" algn="l">
              <a:lnSpc>
                <a:spcPct val="90000"/>
              </a:lnSpc>
              <a:spcBef>
                <a:spcPts val="640"/>
              </a:spcBef>
              <a:spcAft>
                <a:spcPts val="0"/>
              </a:spcAft>
              <a:buClr>
                <a:schemeClr val="dk2"/>
              </a:buClr>
              <a:buSzPts val="3200"/>
              <a:buFont typeface="Noto Sans Symbols"/>
              <a:buChar char="⬥"/>
            </a:pPr>
            <a:r>
              <a:rPr b="0" i="0" lang="en-US" sz="3200" u="none" cap="none" strike="noStrike">
                <a:solidFill>
                  <a:srgbClr val="000000"/>
                </a:solidFill>
                <a:latin typeface="Bookman Old Style"/>
                <a:ea typeface="Bookman Old Style"/>
                <a:cs typeface="Bookman Old Style"/>
                <a:sym typeface="Bookman Old Style"/>
              </a:rPr>
              <a:t>Robot ASIMO seperti manusia, robot bawah air dan robot terbang untuk proyek pertahanan atau mesin perang</a:t>
            </a:r>
            <a:r>
              <a:rPr b="0" i="0" lang="en-US" sz="3200" u="none" cap="none" strike="noStrik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 name="Shape 75"/>
        <p:cNvGrpSpPr/>
        <p:nvPr/>
      </p:nvGrpSpPr>
      <p:grpSpPr>
        <a:xfrm>
          <a:off x="0" y="0"/>
          <a:ext cx="0" cy="0"/>
          <a:chOff x="0" y="0"/>
          <a:chExt cx="0" cy="0"/>
        </a:xfrm>
      </p:grpSpPr>
      <p:sp>
        <p:nvSpPr>
          <p:cNvPr id="76" name="Google Shape;76;p7"/>
          <p:cNvSpPr txBox="1"/>
          <p:nvPr>
            <p:ph type="title"/>
          </p:nvPr>
        </p:nvSpPr>
        <p:spPr>
          <a:xfrm>
            <a:off x="1371600" y="533400"/>
            <a:ext cx="75438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Robot Non-Konvensional</a:t>
            </a:r>
            <a:endParaRPr/>
          </a:p>
        </p:txBody>
      </p:sp>
      <p:pic>
        <p:nvPicPr>
          <p:cNvPr id="77" name="Google Shape;77;p7"/>
          <p:cNvPicPr preferRelativeResize="0"/>
          <p:nvPr/>
        </p:nvPicPr>
        <p:blipFill rotWithShape="1">
          <a:blip r:embed="rId3">
            <a:alphaModFix/>
          </a:blip>
          <a:srcRect b="0" l="0" r="0" t="0"/>
          <a:stretch/>
        </p:blipFill>
        <p:spPr>
          <a:xfrm>
            <a:off x="5334000" y="1828800"/>
            <a:ext cx="2951162" cy="4267200"/>
          </a:xfrm>
          <a:prstGeom prst="rect">
            <a:avLst/>
          </a:prstGeom>
          <a:noFill/>
          <a:ln>
            <a:noFill/>
          </a:ln>
        </p:spPr>
      </p:pic>
      <p:pic>
        <p:nvPicPr>
          <p:cNvPr id="78" name="Google Shape;78;p7"/>
          <p:cNvPicPr preferRelativeResize="0"/>
          <p:nvPr/>
        </p:nvPicPr>
        <p:blipFill rotWithShape="1">
          <a:blip r:embed="rId4">
            <a:alphaModFix/>
          </a:blip>
          <a:srcRect b="0" l="0" r="0" t="0"/>
          <a:stretch/>
        </p:blipFill>
        <p:spPr>
          <a:xfrm>
            <a:off x="2057400" y="4222750"/>
            <a:ext cx="2743200" cy="2254250"/>
          </a:xfrm>
          <a:prstGeom prst="rect">
            <a:avLst/>
          </a:prstGeom>
          <a:noFill/>
          <a:ln>
            <a:noFill/>
          </a:ln>
        </p:spPr>
      </p:pic>
      <p:pic>
        <p:nvPicPr>
          <p:cNvPr id="79" name="Google Shape;79;p7"/>
          <p:cNvPicPr preferRelativeResize="0"/>
          <p:nvPr/>
        </p:nvPicPr>
        <p:blipFill rotWithShape="1">
          <a:blip r:embed="rId5">
            <a:alphaModFix/>
          </a:blip>
          <a:srcRect b="0" l="0" r="0" t="0"/>
          <a:stretch/>
        </p:blipFill>
        <p:spPr>
          <a:xfrm>
            <a:off x="1752600" y="1722437"/>
            <a:ext cx="3352800" cy="23161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8"/>
          <p:cNvSpPr txBox="1"/>
          <p:nvPr>
            <p:ph type="title"/>
          </p:nvPr>
        </p:nvSpPr>
        <p:spPr>
          <a:xfrm>
            <a:off x="1371600" y="533400"/>
            <a:ext cx="75438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Robot Non-Mobile</a:t>
            </a:r>
            <a:endParaRPr/>
          </a:p>
        </p:txBody>
      </p:sp>
      <p:sp>
        <p:nvSpPr>
          <p:cNvPr id="85" name="Google Shape;85;p8"/>
          <p:cNvSpPr txBox="1"/>
          <p:nvPr>
            <p:ph idx="1" type="body"/>
          </p:nvPr>
        </p:nvSpPr>
        <p:spPr>
          <a:xfrm>
            <a:off x="1371600" y="1981200"/>
            <a:ext cx="762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2"/>
              </a:buClr>
              <a:buSzPts val="2800"/>
              <a:buFont typeface="Noto Sans Symbols"/>
              <a:buChar char="⬥"/>
            </a:pPr>
            <a:r>
              <a:rPr b="0" i="0" lang="en-US" sz="2800" u="none" cap="none" strike="noStrike">
                <a:solidFill>
                  <a:srgbClr val="000000"/>
                </a:solidFill>
                <a:latin typeface="Bookman Old Style"/>
                <a:ea typeface="Bookman Old Style"/>
                <a:cs typeface="Bookman Old Style"/>
                <a:sym typeface="Bookman Old Style"/>
              </a:rPr>
              <a:t>Robot arm atau manipulator</a:t>
            </a:r>
            <a:endParaRPr/>
          </a:p>
          <a:p>
            <a:pPr indent="-342900" lvl="0" marL="342900" marR="0" rtl="0" algn="l">
              <a:lnSpc>
                <a:spcPct val="90000"/>
              </a:lnSpc>
              <a:spcBef>
                <a:spcPts val="560"/>
              </a:spcBef>
              <a:spcAft>
                <a:spcPts val="0"/>
              </a:spcAft>
              <a:buClr>
                <a:schemeClr val="dk2"/>
              </a:buClr>
              <a:buSzPts val="2800"/>
              <a:buFont typeface="Noto Sans Symbols"/>
              <a:buChar char="⬥"/>
            </a:pPr>
            <a:r>
              <a:rPr b="0" i="0" lang="en-US" sz="2800" u="none" cap="none" strike="noStrike">
                <a:solidFill>
                  <a:srgbClr val="000000"/>
                </a:solidFill>
                <a:latin typeface="Bookman Old Style"/>
                <a:ea typeface="Bookman Old Style"/>
                <a:cs typeface="Bookman Old Style"/>
                <a:sym typeface="Bookman Old Style"/>
              </a:rPr>
              <a:t>Mesin cerdas (intelligent machine) yang tidak selalu tampak memiliki bagian tangan, kaki atau roda</a:t>
            </a:r>
            <a:endParaRPr/>
          </a:p>
          <a:p>
            <a:pPr indent="-342900" lvl="0" marL="342900" marR="0" rtl="0" algn="l">
              <a:lnSpc>
                <a:spcPct val="90000"/>
              </a:lnSpc>
              <a:spcBef>
                <a:spcPts val="560"/>
              </a:spcBef>
              <a:spcAft>
                <a:spcPts val="0"/>
              </a:spcAft>
              <a:buClr>
                <a:schemeClr val="dk2"/>
              </a:buClr>
              <a:buSzPts val="2800"/>
              <a:buFont typeface="Noto Sans Symbols"/>
              <a:buChar char="⬥"/>
            </a:pPr>
            <a:r>
              <a:rPr b="0" i="0" lang="en-US" sz="2800" u="none" cap="none" strike="noStrike">
                <a:solidFill>
                  <a:srgbClr val="000000"/>
                </a:solidFill>
                <a:latin typeface="Bookman Old Style"/>
                <a:ea typeface="Bookman Old Style"/>
                <a:cs typeface="Bookman Old Style"/>
                <a:sym typeface="Bookman Old Style"/>
              </a:rPr>
              <a:t>Misalnya mesin-mesin otomatis Lathe, Milling, Drilling Machine, CNC (Computer Numerical Control) Machine, EDM (Electric Discharge Machine), dan berbagai peralatan otomatis yang biasa dijumpai di pabrik-pabrik modern.</a:t>
            </a:r>
            <a:r>
              <a:rPr b="0" i="0" lang="en-US" sz="2800" u="none" cap="none" strike="noStrik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 name="Shape 89"/>
        <p:cNvGrpSpPr/>
        <p:nvPr/>
      </p:nvGrpSpPr>
      <p:grpSpPr>
        <a:xfrm>
          <a:off x="0" y="0"/>
          <a:ext cx="0" cy="0"/>
          <a:chOff x="0" y="0"/>
          <a:chExt cx="0" cy="0"/>
        </a:xfrm>
      </p:grpSpPr>
      <p:sp>
        <p:nvSpPr>
          <p:cNvPr id="90" name="Google Shape;90;p9"/>
          <p:cNvSpPr txBox="1"/>
          <p:nvPr>
            <p:ph idx="4294967295" type="title"/>
          </p:nvPr>
        </p:nvSpPr>
        <p:spPr>
          <a:xfrm>
            <a:off x="1371600" y="533400"/>
            <a:ext cx="75438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Robot Non-Mobile</a:t>
            </a:r>
            <a:endParaRPr/>
          </a:p>
        </p:txBody>
      </p:sp>
      <p:pic>
        <p:nvPicPr>
          <p:cNvPr id="91" name="Google Shape;91;p9"/>
          <p:cNvPicPr preferRelativeResize="0"/>
          <p:nvPr>
            <p:ph idx="4294967295" type="body"/>
          </p:nvPr>
        </p:nvPicPr>
        <p:blipFill rotWithShape="1">
          <a:blip r:embed="rId3">
            <a:alphaModFix/>
          </a:blip>
          <a:srcRect b="0" l="0" r="0" t="0"/>
          <a:stretch/>
        </p:blipFill>
        <p:spPr>
          <a:xfrm>
            <a:off x="3505200" y="1524000"/>
            <a:ext cx="3200400" cy="2195512"/>
          </a:xfrm>
          <a:prstGeom prst="rect">
            <a:avLst/>
          </a:prstGeom>
          <a:noFill/>
          <a:ln>
            <a:noFill/>
          </a:ln>
        </p:spPr>
      </p:pic>
      <p:pic>
        <p:nvPicPr>
          <p:cNvPr id="92" name="Google Shape;92;p9"/>
          <p:cNvPicPr preferRelativeResize="0"/>
          <p:nvPr>
            <p:ph idx="4294967295" type="body"/>
          </p:nvPr>
        </p:nvPicPr>
        <p:blipFill rotWithShape="1">
          <a:blip r:embed="rId4">
            <a:alphaModFix/>
          </a:blip>
          <a:srcRect b="0" l="0" r="0" t="0"/>
          <a:stretch/>
        </p:blipFill>
        <p:spPr>
          <a:xfrm>
            <a:off x="2514600" y="3886200"/>
            <a:ext cx="2582862" cy="2819400"/>
          </a:xfrm>
          <a:prstGeom prst="rect">
            <a:avLst/>
          </a:prstGeom>
          <a:noFill/>
          <a:ln>
            <a:noFill/>
          </a:ln>
        </p:spPr>
      </p:pic>
      <p:pic>
        <p:nvPicPr>
          <p:cNvPr id="93" name="Google Shape;93;p9"/>
          <p:cNvPicPr preferRelativeResize="0"/>
          <p:nvPr>
            <p:ph idx="4294967295" type="body"/>
          </p:nvPr>
        </p:nvPicPr>
        <p:blipFill rotWithShape="1">
          <a:blip r:embed="rId5">
            <a:alphaModFix/>
          </a:blip>
          <a:srcRect b="0" l="0" r="0" t="0"/>
          <a:stretch/>
        </p:blipFill>
        <p:spPr>
          <a:xfrm>
            <a:off x="5334000" y="4181475"/>
            <a:ext cx="3200400" cy="2295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ategic">
  <a:themeElements>
    <a:clrScheme name="default">
      <a:dk1>
        <a:srgbClr val="000000"/>
      </a:dk1>
      <a:lt1>
        <a:srgbClr val="E9E2B6"/>
      </a:lt1>
      <a:dk2>
        <a:srgbClr val="996600"/>
      </a:dk2>
      <a:lt2>
        <a:srgbClr val="786950"/>
      </a:lt2>
      <a:accent1>
        <a:srgbClr val="727DE0"/>
      </a:accent1>
      <a:accent2>
        <a:srgbClr val="D54F41"/>
      </a:accent2>
      <a:accent3>
        <a:srgbClr val="E9E2B6"/>
      </a:accent3>
      <a:accent4>
        <a:srgbClr val="727DE0"/>
      </a:accent4>
      <a:accent5>
        <a:srgbClr val="D54F41"/>
      </a:accent5>
      <a:accent6>
        <a:srgbClr val="E9E2B6"/>
      </a:accent6>
      <a:hlink>
        <a:srgbClr val="003300"/>
      </a:hlink>
      <a:folHlink>
        <a:srgbClr val="3399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2004-02-24T11:59:45Z</dcterms:created>
  <dc:creator>Kajur Teknik Informatika</dc:creator>
</cp:coreProperties>
</file>

<file path=docProps/custom.xml><?xml version="1.0" encoding="utf-8"?>
<Properties xmlns="http://schemas.openxmlformats.org/officeDocument/2006/custom-properties" xmlns:vt="http://schemas.openxmlformats.org/officeDocument/2006/docPropsVTypes"/>
</file>