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17600" cy="2049840"/>
          </a:xfrm>
          <a:prstGeom prst="rect">
            <a:avLst/>
          </a:prstGeom>
          <a:noFill/>
          <a:ln w="0">
            <a:noFill/>
          </a:ln>
        </p:spPr>
        <p:txBody>
          <a:bodyPr lIns="0" rIns="0" tIns="0" bIns="0" anchor="ctr">
            <a:noAutofit/>
          </a:bodyPr>
          <a:p>
            <a:pPr indent="0" algn="ctr">
              <a:buNone/>
            </a:pPr>
            <a:endParaRPr b="0" lang="fr-FR" sz="4400" strike="noStrike" u="none">
              <a:solidFill>
                <a:srgbClr val="000000"/>
              </a:solidFill>
              <a:uFillTx/>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fr-FR" sz="3200" strike="noStrike" u="none">
              <a:solidFill>
                <a:srgbClr val="000000"/>
              </a:solidFill>
              <a:uFillTx/>
              <a:latin typeface="Arial"/>
            </a:endParaRPr>
          </a:p>
        </p:txBody>
      </p:sp>
      <p:sp>
        <p:nvSpPr>
          <p:cNvPr id="4" name="PlaceHolder 3"/>
          <p:cNvSpPr>
            <a:spLocks noGrp="1"/>
          </p:cNvSpPr>
          <p:nvPr>
            <p:ph type="sldNum" idx="1"/>
          </p:nvPr>
        </p:nvSpPr>
        <p:spPr/>
        <p:txBody>
          <a:bodyPr/>
          <a:p>
            <a:fld id="{34477627-54E4-4234-92D0-89622784B16B}"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C439F6EA-69D5-460E-A442-506B8254C15B}"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6D9611BD-5F53-4B55-8114-8B27B8267828}"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0BBD6B16-A8F3-42E9-AC13-4618EA7F5C6D}"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D1B4ACA8-E32C-4374-BC61-57F0D6724064}"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8FD6E4CB-03CB-41FA-A057-FED230DEC95C}"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744480"/>
            <a:ext cx="8517600" cy="2049840"/>
          </a:xfrm>
          <a:prstGeom prst="rect">
            <a:avLst/>
          </a:prstGeom>
          <a:noFill/>
          <a:ln w="0">
            <a:noFill/>
          </a:ln>
        </p:spPr>
        <p:txBody>
          <a:bodyPr lIns="0" rIns="0" tIns="0" bIns="0" anchor="ctr">
            <a:noAutofit/>
          </a:bodyPr>
          <a:p>
            <a:pPr indent="0" algn="ctr">
              <a:buNone/>
            </a:pPr>
            <a:endParaRPr b="0" lang="fr-FR" sz="4400" strike="noStrike" u="none">
              <a:solidFill>
                <a:srgbClr val="000000"/>
              </a:solidFill>
              <a:uFillTx/>
              <a:latin typeface="Arial"/>
            </a:endParaRPr>
          </a:p>
        </p:txBody>
      </p:sp>
      <p:sp>
        <p:nvSpPr>
          <p:cNvPr id="1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3200" strike="noStrike" u="none">
              <a:solidFill>
                <a:srgbClr val="000000"/>
              </a:solidFill>
              <a:uFillTx/>
              <a:latin typeface="Arial"/>
            </a:endParaRPr>
          </a:p>
        </p:txBody>
      </p:sp>
      <p:sp>
        <p:nvSpPr>
          <p:cNvPr id="4" name="PlaceHolder 3"/>
          <p:cNvSpPr>
            <a:spLocks noGrp="1"/>
          </p:cNvSpPr>
          <p:nvPr>
            <p:ph type="sldNum" idx="5"/>
          </p:nvPr>
        </p:nvSpPr>
        <p:spPr/>
        <p:txBody>
          <a:bodyPr/>
          <a:p>
            <a:fld id="{F7A9A734-E40B-47C3-A3D0-5DBC99750A50}"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744480"/>
            <a:ext cx="8517600" cy="2049840"/>
          </a:xfrm>
          <a:prstGeom prst="rect">
            <a:avLst/>
          </a:prstGeom>
          <a:noFill/>
          <a:ln w="0">
            <a:noFill/>
          </a:ln>
        </p:spPr>
        <p:txBody>
          <a:bodyPr lIns="0" rIns="0" tIns="0" bIns="0" anchor="ctr">
            <a:noAutofit/>
          </a:bodyPr>
          <a:p>
            <a:pPr indent="0" algn="ctr">
              <a:buNone/>
            </a:pPr>
            <a:endParaRPr b="0" lang="fr-FR" sz="4400" strike="noStrike" u="none">
              <a:solidFill>
                <a:srgbClr val="000000"/>
              </a:solidFill>
              <a:uFillTx/>
              <a:latin typeface="Arial"/>
            </a:endParaRPr>
          </a:p>
        </p:txBody>
      </p:sp>
      <p:sp>
        <p:nvSpPr>
          <p:cNvPr id="1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3200" strike="noStrike" u="none">
              <a:solidFill>
                <a:srgbClr val="000000"/>
              </a:solidFill>
              <a:uFillTx/>
              <a:latin typeface="Arial"/>
            </a:endParaRPr>
          </a:p>
        </p:txBody>
      </p:sp>
      <p:sp>
        <p:nvSpPr>
          <p:cNvPr id="1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3200" strike="noStrike" u="none">
              <a:solidFill>
                <a:srgbClr val="000000"/>
              </a:solidFill>
              <a:uFillTx/>
              <a:latin typeface="Arial"/>
            </a:endParaRPr>
          </a:p>
        </p:txBody>
      </p:sp>
      <p:sp>
        <p:nvSpPr>
          <p:cNvPr id="5" name="PlaceHolder 4"/>
          <p:cNvSpPr>
            <a:spLocks noGrp="1"/>
          </p:cNvSpPr>
          <p:nvPr>
            <p:ph type="sldNum" idx="6"/>
          </p:nvPr>
        </p:nvSpPr>
        <p:spPr/>
        <p:txBody>
          <a:bodyPr/>
          <a:p>
            <a:fld id="{77F4E0E3-97CF-40CF-A915-7CC8D987A733}"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744480"/>
            <a:ext cx="8517600" cy="2049840"/>
          </a:xfrm>
          <a:prstGeom prst="rect">
            <a:avLst/>
          </a:prstGeom>
          <a:noFill/>
          <a:ln w="0">
            <a:noFill/>
          </a:ln>
        </p:spPr>
        <p:txBody>
          <a:bodyPr lIns="0" rIns="0" tIns="0" bIns="0" anchor="ctr">
            <a:noAutofit/>
          </a:bodyPr>
          <a:p>
            <a:pPr indent="0" algn="ctr">
              <a:buNone/>
            </a:pPr>
            <a:endParaRPr b="0" lang="fr-FR" sz="4400" strike="noStrike" u="none">
              <a:solidFill>
                <a:srgbClr val="000000"/>
              </a:solidFill>
              <a:uFillTx/>
              <a:latin typeface="Arial"/>
            </a:endParaRPr>
          </a:p>
        </p:txBody>
      </p:sp>
      <p:sp>
        <p:nvSpPr>
          <p:cNvPr id="3" name="PlaceHolder 2"/>
          <p:cNvSpPr>
            <a:spLocks noGrp="1"/>
          </p:cNvSpPr>
          <p:nvPr>
            <p:ph type="sldNum" idx="7"/>
          </p:nvPr>
        </p:nvSpPr>
        <p:spPr/>
        <p:txBody>
          <a:bodyPr/>
          <a:p>
            <a:fld id="{E0C728F4-BB5A-4986-9AB5-B61172FA138B}"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0201E65C-6347-4C01-B244-99FDBEBD834A}"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1FB5358E-816A-4E98-9CC7-5104D82C12B6}"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17600" cy="2049840"/>
          </a:xfrm>
          <a:prstGeom prst="rect">
            <a:avLst/>
          </a:prstGeom>
          <a:noFill/>
          <a:ln w="0">
            <a:noFill/>
          </a:ln>
        </p:spPr>
        <p:txBody>
          <a:bodyPr lIns="0" rIns="0" tIns="0" bIns="0" anchor="ctr">
            <a:noAutofit/>
          </a:bodyPr>
          <a:p>
            <a:pPr indent="0">
              <a:buNone/>
            </a:pPr>
            <a:r>
              <a:rPr b="0" lang="fr-FR" sz="1800" strike="noStrike" u="none">
                <a:solidFill>
                  <a:srgbClr val="000000"/>
                </a:solidFill>
                <a:uFillTx/>
                <a:latin typeface="Arial"/>
              </a:rPr>
              <a:t>Cliquez pour éditer le format du texte-titre</a:t>
            </a:r>
            <a:endParaRPr b="0" lang="fr-FR" sz="1800" strike="noStrike" u="none">
              <a:solidFill>
                <a:srgbClr val="000000"/>
              </a:solidFill>
              <a:uFillTx/>
              <a:latin typeface="Arial"/>
            </a:endParaRPr>
          </a:p>
        </p:txBody>
      </p:sp>
      <p:sp>
        <p:nvSpPr>
          <p:cNvPr id="1" name="PlaceHolder 2"/>
          <p:cNvSpPr>
            <a:spLocks noGrp="1"/>
          </p:cNvSpPr>
          <p:nvPr>
            <p:ph type="sldNum" idx="1"/>
          </p:nvPr>
        </p:nvSpPr>
        <p:spPr>
          <a:xfrm>
            <a:off x="8472600" y="466308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7FF2288A-E1E7-4955-A7E0-4B277170CF8A}"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fr-FR" sz="3200" strike="noStrike" u="none">
                <a:solidFill>
                  <a:srgbClr val="000000"/>
                </a:solidFill>
                <a:uFillTx/>
                <a:latin typeface="Arial"/>
              </a:rPr>
              <a:t>Cliquez pour éditer le format du plan de texte</a:t>
            </a:r>
            <a:endParaRPr b="0" lang="fr-FR"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2800" strike="noStrike" u="none">
                <a:solidFill>
                  <a:srgbClr val="000000"/>
                </a:solidFill>
                <a:uFillTx/>
                <a:latin typeface="Arial"/>
              </a:rPr>
              <a:t>Second niveau de plan</a:t>
            </a:r>
            <a:endParaRPr b="0" lang="fr-FR"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2400" strike="noStrike" u="none">
                <a:solidFill>
                  <a:srgbClr val="000000"/>
                </a:solidFill>
                <a:uFillTx/>
                <a:latin typeface="Arial"/>
              </a:rPr>
              <a:t>Troisième niveau de plan</a:t>
            </a:r>
            <a:endParaRPr b="0" lang="fr-FR"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2000" strike="noStrike" u="none">
                <a:solidFill>
                  <a:srgbClr val="000000"/>
                </a:solidFill>
                <a:uFillTx/>
                <a:latin typeface="Arial"/>
              </a:rPr>
              <a:t>Quatrième niveau de plan</a:t>
            </a:r>
            <a:endParaRPr b="0" lang="fr-FR"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uFillTx/>
                <a:latin typeface="Arial"/>
              </a:rPr>
              <a:t>Cinquième niveau de plan</a:t>
            </a:r>
            <a:endParaRPr b="0" lang="fr-FR"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uFillTx/>
                <a:latin typeface="Arial"/>
              </a:rPr>
              <a:t>Sixième niveau de plan</a:t>
            </a:r>
            <a:endParaRPr b="0" lang="fr-FR"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uFillTx/>
                <a:latin typeface="Arial"/>
              </a:rPr>
              <a:t>Septième niveau de plan</a:t>
            </a:r>
            <a:endParaRPr b="0" lang="fr-FR" sz="2000" strike="noStrike" u="none">
              <a:solidFill>
                <a:srgbClr val="000000"/>
              </a:solidFill>
              <a:uFillTx/>
              <a:latin typeface="Arial"/>
            </a:endParaRPr>
          </a:p>
        </p:txBody>
      </p:sp>
    </p:spTree>
  </p:cSld>
  <p:clrMap bg1="lt1" tx1="dk1" bg2="dk2" tx2="lt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5" name="Google Shape;36;p9"/>
          <p:cNvSpPr/>
          <p:nvPr/>
        </p:nvSpPr>
        <p:spPr>
          <a:xfrm>
            <a:off x="4572000" y="0"/>
            <a:ext cx="4569120" cy="514080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fr-FR" sz="1400" strike="noStrike" u="none">
              <a:solidFill>
                <a:srgbClr val="000000"/>
              </a:solidFill>
              <a:uFillTx/>
              <a:latin typeface="Arial"/>
            </a:endParaRPr>
          </a:p>
        </p:txBody>
      </p:sp>
      <p:sp>
        <p:nvSpPr>
          <p:cNvPr id="26" name="PlaceHolder 1"/>
          <p:cNvSpPr>
            <a:spLocks noGrp="1"/>
          </p:cNvSpPr>
          <p:nvPr>
            <p:ph type="sldNum" idx="10"/>
          </p:nvPr>
        </p:nvSpPr>
        <p:spPr>
          <a:xfrm>
            <a:off x="8472600" y="466308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68933A5D-72FD-4CAE-8364-77201600535D}"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7" name="PlaceHolder 1"/>
          <p:cNvSpPr>
            <a:spLocks noGrp="1"/>
          </p:cNvSpPr>
          <p:nvPr>
            <p:ph type="sldNum" idx="11"/>
          </p:nvPr>
        </p:nvSpPr>
        <p:spPr>
          <a:xfrm>
            <a:off x="8472600" y="466308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58B2785E-A11F-48BD-8E59-CF85786415FD}"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 name="PlaceHolder 1"/>
          <p:cNvSpPr>
            <a:spLocks noGrp="1"/>
          </p:cNvSpPr>
          <p:nvPr>
            <p:ph type="sldNum" idx="2"/>
          </p:nvPr>
        </p:nvSpPr>
        <p:spPr>
          <a:xfrm>
            <a:off x="8472600" y="466308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81EB65B8-1441-4A4D-90B9-291550ED959D}"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 name="PlaceHolder 1"/>
          <p:cNvSpPr>
            <a:spLocks noGrp="1"/>
          </p:cNvSpPr>
          <p:nvPr>
            <p:ph type="sldNum" idx="3"/>
          </p:nvPr>
        </p:nvSpPr>
        <p:spPr>
          <a:xfrm>
            <a:off x="8472600" y="466308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213EECB3-387E-4ADA-8C5C-E6EF00C30B43}"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PlaceHolder 1"/>
          <p:cNvSpPr>
            <a:spLocks noGrp="1"/>
          </p:cNvSpPr>
          <p:nvPr>
            <p:ph type="sldNum" idx="4"/>
          </p:nvPr>
        </p:nvSpPr>
        <p:spPr>
          <a:xfrm>
            <a:off x="8472600" y="466308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743B1F1E-785B-435F-8945-338E8244DE07}"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744480"/>
            <a:ext cx="8517600" cy="2049840"/>
          </a:xfrm>
          <a:prstGeom prst="rect">
            <a:avLst/>
          </a:prstGeom>
          <a:noFill/>
          <a:ln w="0">
            <a:noFill/>
          </a:ln>
        </p:spPr>
        <p:txBody>
          <a:bodyPr lIns="0" rIns="0" tIns="0" bIns="0" anchor="ctr">
            <a:noAutofit/>
          </a:bodyPr>
          <a:p>
            <a:pPr indent="0">
              <a:buNone/>
            </a:pPr>
            <a:r>
              <a:rPr b="0" lang="fr-FR" sz="1800" strike="noStrike" u="none">
                <a:solidFill>
                  <a:srgbClr val="000000"/>
                </a:solidFill>
                <a:uFillTx/>
                <a:latin typeface="Arial"/>
              </a:rPr>
              <a:t>Cliquez pour éditer le format du texte-titre</a:t>
            </a:r>
            <a:endParaRPr b="0" lang="fr-FR" sz="1800" strike="noStrike" u="none">
              <a:solidFill>
                <a:srgbClr val="000000"/>
              </a:solidFill>
              <a:uFillTx/>
              <a:latin typeface="Arial"/>
            </a:endParaRPr>
          </a:p>
        </p:txBody>
      </p:sp>
      <p:sp>
        <p:nvSpPr>
          <p:cNvPr id="9"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800" strike="noStrike" u="none">
                <a:solidFill>
                  <a:srgbClr val="000000"/>
                </a:solidFill>
                <a:uFillTx/>
                <a:latin typeface="Arial"/>
              </a:rPr>
              <a:t>Cliquez pour éditer le format du plan de texte</a:t>
            </a:r>
            <a:endParaRPr b="0" lang="fr-FR"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uFillTx/>
                <a:latin typeface="Arial"/>
              </a:rPr>
              <a:t>Second niveau de plan</a:t>
            </a:r>
            <a:endParaRPr b="0" lang="fr-FR"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uFillTx/>
                <a:latin typeface="Arial"/>
              </a:rPr>
              <a:t>Troisième niveau de plan</a:t>
            </a:r>
            <a:endParaRPr b="0" lang="fr-FR"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uFillTx/>
                <a:latin typeface="Arial"/>
              </a:rPr>
              <a:t>Quatrième niveau de plan</a:t>
            </a:r>
            <a:endParaRPr b="0" lang="fr-FR"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uFillTx/>
                <a:latin typeface="Arial"/>
              </a:rPr>
              <a:t>Cinquième niveau de plan</a:t>
            </a:r>
            <a:endParaRPr b="0" lang="fr-FR"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uFillTx/>
                <a:latin typeface="Arial"/>
              </a:rPr>
              <a:t>Sixième niveau de plan</a:t>
            </a:r>
            <a:endParaRPr b="0" lang="fr-FR"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uFillTx/>
                <a:latin typeface="Arial"/>
              </a:rPr>
              <a:t>Septième niveau de plan</a:t>
            </a:r>
            <a:endParaRPr b="0" lang="fr-FR" sz="1800" strike="noStrike" u="none">
              <a:solidFill>
                <a:srgbClr val="000000"/>
              </a:solidFill>
              <a:uFillTx/>
              <a:latin typeface="Arial"/>
            </a:endParaRPr>
          </a:p>
        </p:txBody>
      </p:sp>
      <p:sp>
        <p:nvSpPr>
          <p:cNvPr id="10" name="PlaceHolder 3"/>
          <p:cNvSpPr>
            <a:spLocks noGrp="1"/>
          </p:cNvSpPr>
          <p:nvPr>
            <p:ph type="sldNum" idx="5"/>
          </p:nvPr>
        </p:nvSpPr>
        <p:spPr>
          <a:xfrm>
            <a:off x="8472600" y="466308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D0C7387C-CF10-4B8F-B047-D9D33EFF54A2}"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744480"/>
            <a:ext cx="8517600" cy="2049840"/>
          </a:xfrm>
          <a:prstGeom prst="rect">
            <a:avLst/>
          </a:prstGeom>
          <a:noFill/>
          <a:ln w="0">
            <a:noFill/>
          </a:ln>
        </p:spPr>
        <p:txBody>
          <a:bodyPr lIns="0" rIns="0" tIns="0" bIns="0" anchor="ctr">
            <a:noAutofit/>
          </a:bodyPr>
          <a:p>
            <a:pPr indent="0">
              <a:buNone/>
            </a:pPr>
            <a:r>
              <a:rPr b="0" lang="fr-FR" sz="1800" strike="noStrike" u="none">
                <a:solidFill>
                  <a:srgbClr val="000000"/>
                </a:solidFill>
                <a:uFillTx/>
                <a:latin typeface="Arial"/>
              </a:rPr>
              <a:t>Cliquez pour éditer le format du texte-titre</a:t>
            </a:r>
            <a:endParaRPr b="0" lang="fr-FR" sz="1800" strike="noStrike" u="none">
              <a:solidFill>
                <a:srgbClr val="000000"/>
              </a:solidFill>
              <a:uFillTx/>
              <a:latin typeface="Arial"/>
            </a:endParaRPr>
          </a:p>
        </p:txBody>
      </p:sp>
      <p:sp>
        <p:nvSpPr>
          <p:cNvPr id="14"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85000" lnSpcReduction="9999"/>
          </a:bodyPr>
          <a:p>
            <a:pPr marL="432000" indent="-324000">
              <a:spcBef>
                <a:spcPts val="1417"/>
              </a:spcBef>
              <a:buClr>
                <a:srgbClr val="000000"/>
              </a:buClr>
              <a:buSzPct val="45000"/>
              <a:buFont typeface="Wingdings" charset="2"/>
              <a:buChar char=""/>
            </a:pPr>
            <a:r>
              <a:rPr b="0" lang="fr-FR" sz="1800" strike="noStrike" u="none">
                <a:solidFill>
                  <a:srgbClr val="000000"/>
                </a:solidFill>
                <a:uFillTx/>
                <a:latin typeface="Arial"/>
              </a:rPr>
              <a:t>Cliquez pour éditer le format du plan de texte</a:t>
            </a:r>
            <a:endParaRPr b="0" lang="fr-FR"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uFillTx/>
                <a:latin typeface="Arial"/>
              </a:rPr>
              <a:t>Second niveau de plan</a:t>
            </a:r>
            <a:endParaRPr b="0" lang="fr-FR"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uFillTx/>
                <a:latin typeface="Arial"/>
              </a:rPr>
              <a:t>Troisième niveau de plan</a:t>
            </a:r>
            <a:endParaRPr b="0" lang="fr-FR"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uFillTx/>
                <a:latin typeface="Arial"/>
              </a:rPr>
              <a:t>Quatrième niveau de plan</a:t>
            </a:r>
            <a:endParaRPr b="0" lang="fr-FR"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uFillTx/>
                <a:latin typeface="Arial"/>
              </a:rPr>
              <a:t>Cinquième niveau de plan</a:t>
            </a:r>
            <a:endParaRPr b="0" lang="fr-FR"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uFillTx/>
                <a:latin typeface="Arial"/>
              </a:rPr>
              <a:t>Sixième niveau de plan</a:t>
            </a:r>
            <a:endParaRPr b="0" lang="fr-FR"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uFillTx/>
                <a:latin typeface="Arial"/>
              </a:rPr>
              <a:t>Septième niveau de plan</a:t>
            </a:r>
            <a:endParaRPr b="0" lang="fr-FR" sz="1800" strike="noStrike" u="none">
              <a:solidFill>
                <a:srgbClr val="000000"/>
              </a:solidFill>
              <a:uFillTx/>
              <a:latin typeface="Arial"/>
            </a:endParaRPr>
          </a:p>
        </p:txBody>
      </p:sp>
      <p:sp>
        <p:nvSpPr>
          <p:cNvPr id="15"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85000" lnSpcReduction="9999"/>
          </a:bodyPr>
          <a:p>
            <a:pPr marL="432000" indent="-324000">
              <a:spcBef>
                <a:spcPts val="1417"/>
              </a:spcBef>
              <a:buClr>
                <a:srgbClr val="000000"/>
              </a:buClr>
              <a:buSzPct val="45000"/>
              <a:buFont typeface="Wingdings" charset="2"/>
              <a:buChar char=""/>
            </a:pPr>
            <a:r>
              <a:rPr b="0" lang="fr-FR" sz="1800" strike="noStrike" u="none">
                <a:solidFill>
                  <a:srgbClr val="000000"/>
                </a:solidFill>
                <a:uFillTx/>
                <a:latin typeface="Arial"/>
              </a:rPr>
              <a:t>Cliquez pour éditer le format du plan de texte</a:t>
            </a:r>
            <a:endParaRPr b="0" lang="fr-FR"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uFillTx/>
                <a:latin typeface="Arial"/>
              </a:rPr>
              <a:t>Second niveau de plan</a:t>
            </a:r>
            <a:endParaRPr b="0" lang="fr-FR"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uFillTx/>
                <a:latin typeface="Arial"/>
              </a:rPr>
              <a:t>Troisième niveau de plan</a:t>
            </a:r>
            <a:endParaRPr b="0" lang="fr-FR"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uFillTx/>
                <a:latin typeface="Arial"/>
              </a:rPr>
              <a:t>Quatrième niveau de plan</a:t>
            </a:r>
            <a:endParaRPr b="0" lang="fr-FR"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uFillTx/>
                <a:latin typeface="Arial"/>
              </a:rPr>
              <a:t>Cinquième niveau de plan</a:t>
            </a:r>
            <a:endParaRPr b="0" lang="fr-FR"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uFillTx/>
                <a:latin typeface="Arial"/>
              </a:rPr>
              <a:t>Sixième niveau de plan</a:t>
            </a:r>
            <a:endParaRPr b="0" lang="fr-FR"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uFillTx/>
                <a:latin typeface="Arial"/>
              </a:rPr>
              <a:t>Septième niveau de plan</a:t>
            </a:r>
            <a:endParaRPr b="0" lang="fr-FR" sz="1800" strike="noStrike" u="none">
              <a:solidFill>
                <a:srgbClr val="000000"/>
              </a:solidFill>
              <a:uFillTx/>
              <a:latin typeface="Arial"/>
            </a:endParaRPr>
          </a:p>
        </p:txBody>
      </p:sp>
      <p:sp>
        <p:nvSpPr>
          <p:cNvPr id="16" name="PlaceHolder 4"/>
          <p:cNvSpPr>
            <a:spLocks noGrp="1"/>
          </p:cNvSpPr>
          <p:nvPr>
            <p:ph type="sldNum" idx="6"/>
          </p:nvPr>
        </p:nvSpPr>
        <p:spPr>
          <a:xfrm>
            <a:off x="8472600" y="466308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5A197E29-1F0D-49A3-958A-FC928A9CE3DA}"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17600" cy="2049840"/>
          </a:xfrm>
          <a:prstGeom prst="rect">
            <a:avLst/>
          </a:prstGeom>
          <a:noFill/>
          <a:ln w="0">
            <a:noFill/>
          </a:ln>
        </p:spPr>
        <p:txBody>
          <a:bodyPr lIns="0" rIns="0" tIns="0" bIns="0" anchor="ctr">
            <a:noAutofit/>
          </a:bodyPr>
          <a:p>
            <a:pPr indent="0">
              <a:buNone/>
            </a:pPr>
            <a:r>
              <a:rPr b="0" lang="fr-FR" sz="1800" strike="noStrike" u="none">
                <a:solidFill>
                  <a:srgbClr val="000000"/>
                </a:solidFill>
                <a:uFillTx/>
                <a:latin typeface="Arial"/>
              </a:rPr>
              <a:t>Cliquez pour éditer le format du texte-titre</a:t>
            </a:r>
            <a:endParaRPr b="0" lang="fr-FR" sz="1800" strike="noStrike" u="none">
              <a:solidFill>
                <a:srgbClr val="000000"/>
              </a:solidFill>
              <a:uFillTx/>
              <a:latin typeface="Arial"/>
            </a:endParaRPr>
          </a:p>
        </p:txBody>
      </p:sp>
      <p:sp>
        <p:nvSpPr>
          <p:cNvPr id="21" name="PlaceHolder 2"/>
          <p:cNvSpPr>
            <a:spLocks noGrp="1"/>
          </p:cNvSpPr>
          <p:nvPr>
            <p:ph type="sldNum" idx="7"/>
          </p:nvPr>
        </p:nvSpPr>
        <p:spPr>
          <a:xfrm>
            <a:off x="8472600" y="466308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C7580882-9958-4FE2-B663-67D8EB31F6A4}"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PlaceHolder 1"/>
          <p:cNvSpPr>
            <a:spLocks noGrp="1"/>
          </p:cNvSpPr>
          <p:nvPr>
            <p:ph type="sldNum" idx="8"/>
          </p:nvPr>
        </p:nvSpPr>
        <p:spPr>
          <a:xfrm>
            <a:off x="8472600" y="466308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FB109F5B-5945-437C-803C-CE61154A57A0}"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4" name="PlaceHolder 1"/>
          <p:cNvSpPr>
            <a:spLocks noGrp="1"/>
          </p:cNvSpPr>
          <p:nvPr>
            <p:ph type="sldNum" idx="9"/>
          </p:nvPr>
        </p:nvSpPr>
        <p:spPr>
          <a:xfrm>
            <a:off x="8472600" y="466308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189F9968-5DA2-4989-9667-FB2BE9EBFD73}"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4" Type="http://schemas.openxmlformats.org/officeDocument/2006/relationships/image" Target="../media/image23.png"/><Relationship Id="rId15" Type="http://schemas.openxmlformats.org/officeDocument/2006/relationships/image" Target="../media/image24.png"/><Relationship Id="rId16"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5.png"/><Relationship Id="rId3"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15.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5.xml"/>
</Relationships>
</file>

<file path=ppt/slides/_rels/slide1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9.png"/><Relationship Id="rId3"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0.png"/><Relationship Id="rId3"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ce5cd"/>
        </a:solidFill>
      </p:bgPr>
    </p:bg>
    <p:spTree>
      <p:nvGrpSpPr>
        <p:cNvPr id="1" name=""/>
        <p:cNvGrpSpPr/>
        <p:nvPr/>
      </p:nvGrpSpPr>
      <p:grpSpPr>
        <a:xfrm>
          <a:off x="0" y="0"/>
          <a:ext cx="0" cy="0"/>
          <a:chOff x="0" y="0"/>
          <a:chExt cx="0" cy="0"/>
        </a:xfrm>
      </p:grpSpPr>
      <p:sp>
        <p:nvSpPr>
          <p:cNvPr id="28" name="Google Shape;54;p13"/>
          <p:cNvSpPr/>
          <p:nvPr/>
        </p:nvSpPr>
        <p:spPr>
          <a:xfrm>
            <a:off x="2392920" y="1537560"/>
            <a:ext cx="4219200" cy="7992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0" lang="fr" sz="3500" strike="noStrike" u="none">
                <a:solidFill>
                  <a:schemeClr val="dk1"/>
                </a:solidFill>
                <a:uFillTx/>
                <a:latin typeface="Montserrat"/>
                <a:ea typeface="Montserrat"/>
              </a:rPr>
              <a:t>PRÉSENTATION</a:t>
            </a:r>
            <a:br>
              <a:rPr sz="3500"/>
            </a:br>
            <a:br>
              <a:rPr sz="3500"/>
            </a:br>
            <a:r>
              <a:rPr b="1" lang="fr" sz="3100" strike="noStrike" u="none">
                <a:solidFill>
                  <a:schemeClr val="dk1"/>
                </a:solidFill>
                <a:uFillTx/>
                <a:latin typeface="Montserrat"/>
                <a:ea typeface="Montserrat"/>
              </a:rPr>
              <a:t>Menu Maker by Qwenta</a:t>
            </a:r>
            <a:endParaRPr b="0" lang="fr-FR" sz="3100" strike="noStrike" u="none">
              <a:solidFill>
                <a:srgbClr val="000000"/>
              </a:solidFill>
              <a:uFillTx/>
              <a:latin typeface="Arial"/>
            </a:endParaRPr>
          </a:p>
        </p:txBody>
      </p:sp>
      <p:sp>
        <p:nvSpPr>
          <p:cNvPr id="29" name="Google Shape;55;p13"/>
          <p:cNvSpPr/>
          <p:nvPr/>
        </p:nvSpPr>
        <p:spPr>
          <a:xfrm>
            <a:off x="137160" y="180000"/>
            <a:ext cx="2381760" cy="27720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fr" sz="1500" strike="noStrike" u="none">
                <a:solidFill>
                  <a:schemeClr val="dk1"/>
                </a:solidFill>
                <a:uFillTx/>
                <a:latin typeface="Montserrat"/>
                <a:ea typeface="Montserrat"/>
              </a:rPr>
              <a:t>Aubry Dennis</a:t>
            </a:r>
            <a:r>
              <a:rPr b="0" lang="fr" sz="1500" strike="noStrike" u="none">
                <a:solidFill>
                  <a:schemeClr val="dk1"/>
                </a:solidFill>
                <a:uFillTx/>
                <a:latin typeface="Montserrat"/>
                <a:ea typeface="Montserrat"/>
              </a:rPr>
              <a:t>	</a:t>
            </a:r>
            <a:r>
              <a:rPr b="0" lang="fr" sz="1500" strike="noStrike" u="none">
                <a:solidFill>
                  <a:schemeClr val="dk1"/>
                </a:solidFill>
                <a:uFillTx/>
                <a:latin typeface="Montserrat"/>
                <a:ea typeface="Montserrat"/>
              </a:rPr>
              <a:t>	</a:t>
            </a:r>
            <a:br>
              <a:rPr sz="1500"/>
            </a:br>
            <a:r>
              <a:rPr b="0" lang="fr" sz="1500" strike="noStrike" u="none">
                <a:solidFill>
                  <a:srgbClr val="000000"/>
                </a:solidFill>
                <a:uFillTx/>
                <a:latin typeface="Arial"/>
                <a:ea typeface="Montserrat"/>
              </a:rPr>
              <a:t>20</a:t>
            </a:r>
            <a:r>
              <a:rPr b="0" lang="fr" sz="1500" strike="noStrike" u="none">
                <a:solidFill>
                  <a:schemeClr val="dk1"/>
                </a:solidFill>
                <a:uFillTx/>
                <a:latin typeface="Montserrat"/>
                <a:ea typeface="Montserrat"/>
              </a:rPr>
              <a:t>/09/24</a:t>
            </a:r>
            <a:endParaRPr b="0" lang="fr-FR" sz="1500" strike="noStrike" u="none">
              <a:solidFill>
                <a:srgbClr val="000000"/>
              </a:solidFill>
              <a:uFillTx/>
              <a:latin typeface="Arial"/>
            </a:endParaRPr>
          </a:p>
        </p:txBody>
      </p:sp>
      <p:pic>
        <p:nvPicPr>
          <p:cNvPr id="30" name="Google Shape;56;p13" descr=""/>
          <p:cNvPicPr/>
          <p:nvPr/>
        </p:nvPicPr>
        <p:blipFill>
          <a:blip r:embed="rId1"/>
          <a:stretch/>
        </p:blipFill>
        <p:spPr>
          <a:xfrm>
            <a:off x="7200000" y="0"/>
            <a:ext cx="1941120" cy="9777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17600" cy="56988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1800" strike="noStrike" u="none">
                <a:solidFill>
                  <a:schemeClr val="dk1"/>
                </a:solidFill>
                <a:uFillTx/>
                <a:latin typeface="Montserrat"/>
                <a:ea typeface="Montserrat"/>
              </a:rPr>
              <a:t>Architecture Globale du Projet</a:t>
            </a:r>
            <a:endParaRPr b="0" lang="fr-FR" sz="1800" strike="noStrike" u="none">
              <a:solidFill>
                <a:srgbClr val="000000"/>
              </a:solidFill>
              <a:uFillTx/>
              <a:latin typeface="Arial"/>
            </a:endParaRPr>
          </a:p>
        </p:txBody>
      </p:sp>
      <p:sp>
        <p:nvSpPr>
          <p:cNvPr id="72" name="Google Shape;103;p 1"/>
          <p:cNvSpPr/>
          <p:nvPr/>
        </p:nvSpPr>
        <p:spPr>
          <a:xfrm>
            <a:off x="0" y="0"/>
            <a:ext cx="4908600" cy="351360"/>
          </a:xfrm>
          <a:prstGeom prst="rect">
            <a:avLst/>
          </a:prstGeom>
          <a:noFill/>
          <a:ln w="0">
            <a:noFill/>
          </a:ln>
        </p:spPr>
        <p:style>
          <a:lnRef idx="0"/>
          <a:fillRef idx="0"/>
          <a:effectRef idx="0"/>
          <a:fontRef idx="minor"/>
        </p:style>
        <p:txBody>
          <a:bodyPr lIns="90000" rIns="90000" tIns="88200" bIns="88200" anchor="t">
            <a:spAutoFit/>
          </a:bodyPr>
          <a:p>
            <a:pPr>
              <a:lnSpc>
                <a:spcPct val="115000"/>
              </a:lnSpc>
              <a:spcAft>
                <a:spcPts val="1199"/>
              </a:spcAft>
              <a:tabLst>
                <a:tab algn="l" pos="0"/>
              </a:tabLst>
            </a:pPr>
            <a:r>
              <a:rPr b="0" lang="fr" sz="1000" strike="noStrike" u="none">
                <a:solidFill>
                  <a:schemeClr val="dk2"/>
                </a:solidFill>
                <a:uFillTx/>
                <a:latin typeface="Montserrat"/>
                <a:ea typeface="Montserrat"/>
              </a:rPr>
              <a:t>Présentation de l’usage du no-code</a:t>
            </a:r>
            <a:endParaRPr b="0" lang="fr-FR" sz="1000" strike="noStrike" u="none">
              <a:solidFill>
                <a:srgbClr val="000000"/>
              </a:solidFill>
              <a:uFillTx/>
              <a:latin typeface="Arial"/>
            </a:endParaRPr>
          </a:p>
        </p:txBody>
      </p:sp>
      <p:sp>
        <p:nvSpPr>
          <p:cNvPr id="73" name="Google Shape;104;p 1"/>
          <p:cNvSpPr/>
          <p:nvPr/>
        </p:nvSpPr>
        <p:spPr>
          <a:xfrm>
            <a:off x="434880" y="1085400"/>
            <a:ext cx="8317800" cy="834840"/>
          </a:xfrm>
          <a:prstGeom prst="rect">
            <a:avLst/>
          </a:prstGeom>
          <a:noFill/>
          <a:ln w="0">
            <a:noFill/>
          </a:ln>
        </p:spPr>
        <p:style>
          <a:lnRef idx="0"/>
          <a:fillRef idx="0"/>
          <a:effectRef idx="0"/>
          <a:fontRef idx="minor"/>
        </p:style>
        <p:txBody>
          <a:bodyPr lIns="90000" rIns="90000" tIns="91440" bIns="91440" anchor="t">
            <a:spAutoFit/>
          </a:bodyPr>
          <a:p>
            <a:pPr>
              <a:lnSpc>
                <a:spcPct val="150000"/>
              </a:lnSpc>
            </a:pPr>
            <a:endParaRPr b="0" lang="fr-FR" sz="1500" strike="noStrike" u="none">
              <a:solidFill>
                <a:srgbClr val="000000"/>
              </a:solidFill>
              <a:uFillTx/>
              <a:latin typeface="Arial"/>
            </a:endParaRPr>
          </a:p>
          <a:p>
            <a:pPr>
              <a:lnSpc>
                <a:spcPct val="115000"/>
              </a:lnSpc>
              <a:tabLst>
                <a:tab algn="l" pos="0"/>
              </a:tabLst>
            </a:pPr>
            <a:endParaRPr b="0" lang="fr-FR" sz="1200" strike="noStrike" u="none">
              <a:solidFill>
                <a:srgbClr val="000000"/>
              </a:solidFill>
              <a:uFillTx/>
              <a:latin typeface="Arial"/>
            </a:endParaRPr>
          </a:p>
          <a:p>
            <a:pPr>
              <a:lnSpc>
                <a:spcPct val="100000"/>
              </a:lnSpc>
              <a:spcBef>
                <a:spcPts val="1199"/>
              </a:spcBef>
              <a:tabLst>
                <a:tab algn="l" pos="0"/>
              </a:tabLst>
            </a:pPr>
            <a:endParaRPr b="0" lang="fr-FR" sz="1400" strike="noStrike" u="none">
              <a:solidFill>
                <a:srgbClr val="000000"/>
              </a:solidFill>
              <a:uFillTx/>
              <a:latin typeface="Arial"/>
            </a:endParaRPr>
          </a:p>
        </p:txBody>
      </p:sp>
      <p:sp>
        <p:nvSpPr>
          <p:cNvPr id="74" name="Google Shape;105;p 1"/>
          <p:cNvSpPr/>
          <p:nvPr/>
        </p:nvSpPr>
        <p:spPr>
          <a:xfrm>
            <a:off x="-4680" y="0"/>
            <a:ext cx="9150840" cy="23688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nSpc>
                <a:spcPct val="100000"/>
              </a:lnSpc>
            </a:pPr>
            <a:endParaRPr b="0" lang="fr-FR" sz="1400" strike="noStrike" u="none">
              <a:solidFill>
                <a:srgbClr val="000000"/>
              </a:solidFill>
              <a:uFillTx/>
              <a:latin typeface="Arial"/>
            </a:endParaRPr>
          </a:p>
        </p:txBody>
      </p:sp>
      <p:pic>
        <p:nvPicPr>
          <p:cNvPr id="75" name="Google Shape;106;p 1" descr=""/>
          <p:cNvPicPr/>
          <p:nvPr/>
        </p:nvPicPr>
        <p:blipFill>
          <a:blip r:embed="rId1"/>
          <a:stretch/>
        </p:blipFill>
        <p:spPr>
          <a:xfrm>
            <a:off x="8460000" y="0"/>
            <a:ext cx="671400" cy="337680"/>
          </a:xfrm>
          <a:prstGeom prst="rect">
            <a:avLst/>
          </a:prstGeom>
          <a:ln w="0">
            <a:noFill/>
          </a:ln>
        </p:spPr>
      </p:pic>
      <p:pic>
        <p:nvPicPr>
          <p:cNvPr id="76" name="" descr=""/>
          <p:cNvPicPr/>
          <p:nvPr/>
        </p:nvPicPr>
        <p:blipFill>
          <a:blip r:embed="rId2"/>
          <a:stretch/>
        </p:blipFill>
        <p:spPr>
          <a:xfrm>
            <a:off x="540000" y="1385640"/>
            <a:ext cx="941040" cy="532800"/>
          </a:xfrm>
          <a:prstGeom prst="rect">
            <a:avLst/>
          </a:prstGeom>
          <a:ln w="0">
            <a:noFill/>
          </a:ln>
        </p:spPr>
      </p:pic>
      <p:pic>
        <p:nvPicPr>
          <p:cNvPr id="77" name="" descr=""/>
          <p:cNvPicPr/>
          <p:nvPr/>
        </p:nvPicPr>
        <p:blipFill>
          <a:blip r:embed="rId3"/>
          <a:stretch/>
        </p:blipFill>
        <p:spPr>
          <a:xfrm>
            <a:off x="3420000" y="1373400"/>
            <a:ext cx="1078200" cy="604800"/>
          </a:xfrm>
          <a:prstGeom prst="rect">
            <a:avLst/>
          </a:prstGeom>
          <a:ln w="0">
            <a:noFill/>
          </a:ln>
        </p:spPr>
      </p:pic>
      <p:pic>
        <p:nvPicPr>
          <p:cNvPr id="78" name="" descr=""/>
          <p:cNvPicPr/>
          <p:nvPr/>
        </p:nvPicPr>
        <p:blipFill>
          <a:blip r:embed="rId4"/>
          <a:stretch/>
        </p:blipFill>
        <p:spPr>
          <a:xfrm>
            <a:off x="7882920" y="1260000"/>
            <a:ext cx="755640" cy="952920"/>
          </a:xfrm>
          <a:prstGeom prst="rect">
            <a:avLst/>
          </a:prstGeom>
          <a:ln w="0">
            <a:noFill/>
          </a:ln>
        </p:spPr>
      </p:pic>
      <p:pic>
        <p:nvPicPr>
          <p:cNvPr id="79" name="" descr=""/>
          <p:cNvPicPr/>
          <p:nvPr/>
        </p:nvPicPr>
        <p:blipFill>
          <a:blip r:embed="rId5"/>
          <a:stretch/>
        </p:blipFill>
        <p:spPr>
          <a:xfrm>
            <a:off x="2160000" y="1540800"/>
            <a:ext cx="483480" cy="257400"/>
          </a:xfrm>
          <a:prstGeom prst="rect">
            <a:avLst/>
          </a:prstGeom>
          <a:ln w="0">
            <a:noFill/>
          </a:ln>
        </p:spPr>
      </p:pic>
      <p:sp>
        <p:nvSpPr>
          <p:cNvPr id="80" name=""/>
          <p:cNvSpPr/>
          <p:nvPr/>
        </p:nvSpPr>
        <p:spPr>
          <a:xfrm>
            <a:off x="1482840" y="1620000"/>
            <a:ext cx="677160" cy="360"/>
          </a:xfrm>
          <a:prstGeom prst="line">
            <a:avLst/>
          </a:prstGeom>
          <a:ln w="0">
            <a:solidFill>
              <a:srgbClr val="3465a4"/>
            </a:solidFill>
            <a:headEnd len="med" type="triangle" w="med"/>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81" name=""/>
          <p:cNvSpPr/>
          <p:nvPr/>
        </p:nvSpPr>
        <p:spPr>
          <a:xfrm>
            <a:off x="2520000" y="1620000"/>
            <a:ext cx="900000" cy="36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82" name=""/>
          <p:cNvSpPr/>
          <p:nvPr/>
        </p:nvSpPr>
        <p:spPr>
          <a:xfrm>
            <a:off x="5580000" y="1620000"/>
            <a:ext cx="540000" cy="36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83" name=""/>
          <p:cNvSpPr/>
          <p:nvPr/>
        </p:nvSpPr>
        <p:spPr>
          <a:xfrm flipH="1">
            <a:off x="4500000" y="1620000"/>
            <a:ext cx="540000" cy="36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pic>
        <p:nvPicPr>
          <p:cNvPr id="84" name="" descr=""/>
          <p:cNvPicPr/>
          <p:nvPr/>
        </p:nvPicPr>
        <p:blipFill>
          <a:blip r:embed="rId6"/>
          <a:stretch/>
        </p:blipFill>
        <p:spPr>
          <a:xfrm>
            <a:off x="6120000" y="1440000"/>
            <a:ext cx="601200" cy="468360"/>
          </a:xfrm>
          <a:prstGeom prst="rect">
            <a:avLst/>
          </a:prstGeom>
          <a:ln w="0">
            <a:noFill/>
          </a:ln>
        </p:spPr>
      </p:pic>
      <p:sp>
        <p:nvSpPr>
          <p:cNvPr id="85" name=""/>
          <p:cNvSpPr/>
          <p:nvPr/>
        </p:nvSpPr>
        <p:spPr>
          <a:xfrm>
            <a:off x="6660000" y="1620000"/>
            <a:ext cx="1222920" cy="36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86" name=""/>
          <p:cNvSpPr/>
          <p:nvPr/>
        </p:nvSpPr>
        <p:spPr>
          <a:xfrm>
            <a:off x="900000" y="1918800"/>
            <a:ext cx="360" cy="42120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fr-FR" sz="1800" strike="noStrike" u="none">
              <a:solidFill>
                <a:srgbClr val="000000"/>
              </a:solidFill>
              <a:uFillTx/>
              <a:latin typeface="Arial"/>
            </a:endParaRPr>
          </a:p>
        </p:txBody>
      </p:sp>
      <p:sp>
        <p:nvSpPr>
          <p:cNvPr id="87" name=""/>
          <p:cNvSpPr/>
          <p:nvPr/>
        </p:nvSpPr>
        <p:spPr>
          <a:xfrm>
            <a:off x="7380000" y="2700000"/>
            <a:ext cx="1439640" cy="35964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lnSpc>
                <a:spcPct val="100000"/>
              </a:lnSpc>
            </a:pPr>
            <a:r>
              <a:rPr b="0" lang="fr-FR" sz="900" strike="noStrike" u="none">
                <a:solidFill>
                  <a:srgbClr val="000000"/>
                </a:solidFill>
                <a:uFillTx/>
                <a:latin typeface="Arial"/>
              </a:rPr>
              <a:t>Restaurateurs</a:t>
            </a:r>
            <a:endParaRPr b="0" lang="fr-FR" sz="900" strike="noStrike" u="none">
              <a:solidFill>
                <a:srgbClr val="000000"/>
              </a:solidFill>
              <a:uFillTx/>
              <a:latin typeface="Arial"/>
            </a:endParaRPr>
          </a:p>
        </p:txBody>
      </p:sp>
      <p:sp>
        <p:nvSpPr>
          <p:cNvPr id="88" name=""/>
          <p:cNvSpPr/>
          <p:nvPr/>
        </p:nvSpPr>
        <p:spPr>
          <a:xfrm>
            <a:off x="7920000" y="4320000"/>
            <a:ext cx="1079640" cy="35964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lnSpc>
                <a:spcPct val="100000"/>
              </a:lnSpc>
            </a:pPr>
            <a:r>
              <a:rPr b="0" lang="fr-FR" sz="1800" strike="noStrike" u="none">
                <a:solidFill>
                  <a:srgbClr val="000000"/>
                </a:solidFill>
                <a:uFillTx/>
                <a:latin typeface="Arial"/>
              </a:rPr>
              <a:t>Plats</a:t>
            </a:r>
            <a:endParaRPr b="0" lang="fr-FR" sz="1800" strike="noStrike" u="none">
              <a:solidFill>
                <a:srgbClr val="000000"/>
              </a:solidFill>
              <a:uFillTx/>
              <a:latin typeface="Arial"/>
            </a:endParaRPr>
          </a:p>
        </p:txBody>
      </p:sp>
      <p:sp>
        <p:nvSpPr>
          <p:cNvPr id="89" name=""/>
          <p:cNvSpPr/>
          <p:nvPr/>
        </p:nvSpPr>
        <p:spPr>
          <a:xfrm>
            <a:off x="6300000" y="4320000"/>
            <a:ext cx="1619640" cy="35964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lnSpc>
                <a:spcPct val="100000"/>
              </a:lnSpc>
            </a:pPr>
            <a:r>
              <a:rPr b="0" lang="fr-FR" sz="1800" strike="noStrike" u="none">
                <a:solidFill>
                  <a:srgbClr val="000000"/>
                </a:solidFill>
                <a:uFillTx/>
                <a:latin typeface="Arial"/>
              </a:rPr>
              <a:t>Category</a:t>
            </a:r>
            <a:endParaRPr b="0" lang="fr-FR" sz="1800" strike="noStrike" u="none">
              <a:solidFill>
                <a:srgbClr val="000000"/>
              </a:solidFill>
              <a:uFillTx/>
              <a:latin typeface="Arial"/>
            </a:endParaRPr>
          </a:p>
        </p:txBody>
      </p:sp>
      <p:sp>
        <p:nvSpPr>
          <p:cNvPr id="90" name=""/>
          <p:cNvSpPr/>
          <p:nvPr/>
        </p:nvSpPr>
        <p:spPr>
          <a:xfrm>
            <a:off x="5040000" y="4320000"/>
            <a:ext cx="1259640" cy="35964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lnSpc>
                <a:spcPct val="100000"/>
              </a:lnSpc>
            </a:pPr>
            <a:r>
              <a:rPr b="0" lang="fr-FR" sz="1800" strike="noStrike" u="none">
                <a:solidFill>
                  <a:srgbClr val="000000"/>
                </a:solidFill>
                <a:uFillTx/>
                <a:latin typeface="Arial"/>
              </a:rPr>
              <a:t>Menus</a:t>
            </a:r>
            <a:endParaRPr b="0" lang="fr-FR" sz="1800" strike="noStrike" u="none">
              <a:solidFill>
                <a:srgbClr val="000000"/>
              </a:solidFill>
              <a:uFillTx/>
              <a:latin typeface="Arial"/>
            </a:endParaRPr>
          </a:p>
        </p:txBody>
      </p:sp>
      <p:cxnSp>
        <p:nvCxnSpPr>
          <p:cNvPr id="91" name=""/>
          <p:cNvCxnSpPr>
            <a:stCxn id="87" idx="4"/>
            <a:endCxn id="88" idx="0"/>
          </p:cNvCxnSpPr>
          <p:nvPr/>
        </p:nvCxnSpPr>
        <p:spPr>
          <a:xfrm flipH="1" rot="16200000">
            <a:off x="7650000" y="3509640"/>
            <a:ext cx="1260720" cy="360360"/>
          </a:xfrm>
          <a:prstGeom prst="bentConnector3">
            <a:avLst>
              <a:gd name="adj1" fmla="val 50042"/>
            </a:avLst>
          </a:prstGeom>
          <a:ln w="0">
            <a:solidFill>
              <a:srgbClr val="3465a4"/>
            </a:solidFill>
          </a:ln>
        </p:spPr>
      </p:cxnSp>
      <p:cxnSp>
        <p:nvCxnSpPr>
          <p:cNvPr id="92" name=""/>
          <p:cNvCxnSpPr>
            <a:stCxn id="87" idx="4"/>
            <a:endCxn id="89" idx="0"/>
          </p:cNvCxnSpPr>
          <p:nvPr/>
        </p:nvCxnSpPr>
        <p:spPr>
          <a:xfrm rot="5400000">
            <a:off x="6974640" y="3194640"/>
            <a:ext cx="1260720" cy="990360"/>
          </a:xfrm>
          <a:prstGeom prst="bentConnector3">
            <a:avLst>
              <a:gd name="adj1" fmla="val 50042"/>
            </a:avLst>
          </a:prstGeom>
          <a:ln w="0">
            <a:solidFill>
              <a:srgbClr val="3465a4"/>
            </a:solidFill>
          </a:ln>
        </p:spPr>
      </p:cxnSp>
      <p:cxnSp>
        <p:nvCxnSpPr>
          <p:cNvPr id="93" name=""/>
          <p:cNvCxnSpPr>
            <a:stCxn id="87" idx="4"/>
            <a:endCxn id="90" idx="0"/>
          </p:cNvCxnSpPr>
          <p:nvPr/>
        </p:nvCxnSpPr>
        <p:spPr>
          <a:xfrm rot="5400000">
            <a:off x="6254640" y="2474640"/>
            <a:ext cx="1260720" cy="2430360"/>
          </a:xfrm>
          <a:prstGeom prst="bentConnector3">
            <a:avLst>
              <a:gd name="adj1" fmla="val 50042"/>
            </a:avLst>
          </a:prstGeom>
          <a:ln w="0">
            <a:solidFill>
              <a:srgbClr val="3465a4"/>
            </a:solidFill>
          </a:ln>
        </p:spPr>
      </p:cxnSp>
      <p:sp>
        <p:nvSpPr>
          <p:cNvPr id="94" name=""/>
          <p:cNvSpPr/>
          <p:nvPr/>
        </p:nvSpPr>
        <p:spPr>
          <a:xfrm>
            <a:off x="3420000" y="4320000"/>
            <a:ext cx="1619640" cy="359640"/>
          </a:xfrm>
          <a:prstGeom prst="ellipse">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lnSpc>
                <a:spcPct val="100000"/>
              </a:lnSpc>
            </a:pPr>
            <a:r>
              <a:rPr b="0" lang="fr-FR" sz="1800" strike="noStrike" u="none">
                <a:solidFill>
                  <a:srgbClr val="000000"/>
                </a:solidFill>
                <a:uFillTx/>
                <a:latin typeface="Arial"/>
              </a:rPr>
              <a:t>Branding</a:t>
            </a:r>
            <a:endParaRPr b="0" lang="fr-FR" sz="1800" strike="noStrike" u="none">
              <a:solidFill>
                <a:srgbClr val="000000"/>
              </a:solidFill>
              <a:uFillTx/>
              <a:latin typeface="Arial"/>
            </a:endParaRPr>
          </a:p>
        </p:txBody>
      </p:sp>
      <p:cxnSp>
        <p:nvCxnSpPr>
          <p:cNvPr id="95" name=""/>
          <p:cNvCxnSpPr>
            <a:stCxn id="87" idx="4"/>
            <a:endCxn id="94" idx="0"/>
          </p:cNvCxnSpPr>
          <p:nvPr/>
        </p:nvCxnSpPr>
        <p:spPr>
          <a:xfrm rot="5400000">
            <a:off x="5534640" y="1754640"/>
            <a:ext cx="1260720" cy="3870360"/>
          </a:xfrm>
          <a:prstGeom prst="bentConnector3">
            <a:avLst>
              <a:gd name="adj1" fmla="val 50042"/>
            </a:avLst>
          </a:prstGeom>
          <a:ln w="0">
            <a:solidFill>
              <a:srgbClr val="3465a4"/>
            </a:solidFill>
          </a:ln>
        </p:spPr>
      </p:cxnSp>
      <p:pic>
        <p:nvPicPr>
          <p:cNvPr id="96" name="" descr=""/>
          <p:cNvPicPr/>
          <p:nvPr/>
        </p:nvPicPr>
        <p:blipFill>
          <a:blip r:embed="rId7"/>
          <a:stretch/>
        </p:blipFill>
        <p:spPr>
          <a:xfrm>
            <a:off x="4934160" y="1274400"/>
            <a:ext cx="645480" cy="645480"/>
          </a:xfrm>
          <a:prstGeom prst="rect">
            <a:avLst/>
          </a:prstGeom>
          <a:ln w="0">
            <a:noFill/>
          </a:ln>
        </p:spPr>
      </p:pic>
      <p:cxnSp>
        <p:nvCxnSpPr>
          <p:cNvPr id="97" name=""/>
          <p:cNvCxnSpPr>
            <a:stCxn id="77" idx="2"/>
            <a:endCxn id="87" idx="2"/>
          </p:cNvCxnSpPr>
          <p:nvPr/>
        </p:nvCxnSpPr>
        <p:spPr>
          <a:xfrm flipH="1" rot="16200000">
            <a:off x="5218560" y="718200"/>
            <a:ext cx="902160" cy="3421440"/>
          </a:xfrm>
          <a:prstGeom prst="bentConnector2">
            <a:avLst/>
          </a:prstGeom>
          <a:ln w="0">
            <a:solidFill>
              <a:srgbClr val="3465a4"/>
            </a:solidFill>
          </a:ln>
        </p:spPr>
      </p:cxnSp>
      <p:cxnSp>
        <p:nvCxnSpPr>
          <p:cNvPr id="98" name=""/>
          <p:cNvCxnSpPr>
            <a:stCxn id="87" idx="0"/>
            <a:endCxn id="78" idx="2"/>
          </p:cNvCxnSpPr>
          <p:nvPr/>
        </p:nvCxnSpPr>
        <p:spPr>
          <a:xfrm flipH="1" flipV="1" rot="5400000">
            <a:off x="7936560" y="2376000"/>
            <a:ext cx="487440" cy="160920"/>
          </a:xfrm>
          <a:prstGeom prst="bentConnector3">
            <a:avLst>
              <a:gd name="adj1" fmla="val 49889"/>
            </a:avLst>
          </a:prstGeom>
          <a:ln w="0">
            <a:solidFill>
              <a:srgbClr val="3465a4"/>
            </a:solidFill>
          </a:ln>
        </p:spPr>
      </p:cxnSp>
      <p:cxnSp>
        <p:nvCxnSpPr>
          <p:cNvPr id="99" name=""/>
          <p:cNvCxnSpPr>
            <a:stCxn id="96" idx="2"/>
            <a:endCxn id="87" idx="2"/>
          </p:cNvCxnSpPr>
          <p:nvPr/>
        </p:nvCxnSpPr>
        <p:spPr>
          <a:xfrm flipH="1" rot="16200000">
            <a:off x="5838480" y="1338120"/>
            <a:ext cx="960480" cy="2123640"/>
          </a:xfrm>
          <a:prstGeom prst="bentConnector2">
            <a:avLst/>
          </a:prstGeom>
          <a:ln w="0">
            <a:solidFill>
              <a:srgbClr val="3465a4"/>
            </a:solidFill>
          </a:ln>
        </p:spPr>
      </p:cxnSp>
      <p:pic>
        <p:nvPicPr>
          <p:cNvPr id="100" name="" descr=""/>
          <p:cNvPicPr/>
          <p:nvPr/>
        </p:nvPicPr>
        <p:blipFill>
          <a:blip r:embed="rId8"/>
          <a:stretch/>
        </p:blipFill>
        <p:spPr>
          <a:xfrm>
            <a:off x="720000" y="2340000"/>
            <a:ext cx="500400" cy="359640"/>
          </a:xfrm>
          <a:prstGeom prst="rect">
            <a:avLst/>
          </a:prstGeom>
          <a:ln w="0">
            <a:noFill/>
          </a:ln>
        </p:spPr>
      </p:pic>
      <p:pic>
        <p:nvPicPr>
          <p:cNvPr id="101" name="" descr=""/>
          <p:cNvPicPr/>
          <p:nvPr/>
        </p:nvPicPr>
        <p:blipFill>
          <a:blip r:embed="rId9"/>
          <a:stretch/>
        </p:blipFill>
        <p:spPr>
          <a:xfrm>
            <a:off x="1620000" y="2700000"/>
            <a:ext cx="439920" cy="308880"/>
          </a:xfrm>
          <a:prstGeom prst="rect">
            <a:avLst/>
          </a:prstGeom>
          <a:ln w="0">
            <a:noFill/>
          </a:ln>
        </p:spPr>
      </p:pic>
      <p:pic>
        <p:nvPicPr>
          <p:cNvPr id="102" name="" descr=""/>
          <p:cNvPicPr/>
          <p:nvPr/>
        </p:nvPicPr>
        <p:blipFill>
          <a:blip r:embed="rId10"/>
          <a:stretch/>
        </p:blipFill>
        <p:spPr>
          <a:xfrm>
            <a:off x="775080" y="2880000"/>
            <a:ext cx="484560" cy="359640"/>
          </a:xfrm>
          <a:prstGeom prst="rect">
            <a:avLst/>
          </a:prstGeom>
          <a:ln w="0">
            <a:noFill/>
          </a:ln>
        </p:spPr>
      </p:pic>
      <p:pic>
        <p:nvPicPr>
          <p:cNvPr id="103" name="" descr=""/>
          <p:cNvPicPr/>
          <p:nvPr/>
        </p:nvPicPr>
        <p:blipFill>
          <a:blip r:embed="rId11"/>
          <a:stretch/>
        </p:blipFill>
        <p:spPr>
          <a:xfrm>
            <a:off x="177120" y="2988360"/>
            <a:ext cx="362520" cy="251280"/>
          </a:xfrm>
          <a:prstGeom prst="rect">
            <a:avLst/>
          </a:prstGeom>
          <a:ln w="0">
            <a:noFill/>
          </a:ln>
        </p:spPr>
      </p:pic>
      <p:pic>
        <p:nvPicPr>
          <p:cNvPr id="104" name="" descr=""/>
          <p:cNvPicPr/>
          <p:nvPr/>
        </p:nvPicPr>
        <p:blipFill>
          <a:blip r:embed="rId12"/>
          <a:stretch/>
        </p:blipFill>
        <p:spPr>
          <a:xfrm>
            <a:off x="1620000" y="3600000"/>
            <a:ext cx="667080" cy="362880"/>
          </a:xfrm>
          <a:prstGeom prst="rect">
            <a:avLst/>
          </a:prstGeom>
          <a:ln w="0">
            <a:noFill/>
          </a:ln>
        </p:spPr>
      </p:pic>
      <p:pic>
        <p:nvPicPr>
          <p:cNvPr id="105" name="" descr=""/>
          <p:cNvPicPr/>
          <p:nvPr/>
        </p:nvPicPr>
        <p:blipFill>
          <a:blip r:embed="rId13"/>
          <a:stretch/>
        </p:blipFill>
        <p:spPr>
          <a:xfrm>
            <a:off x="900000" y="3600000"/>
            <a:ext cx="648360" cy="387000"/>
          </a:xfrm>
          <a:prstGeom prst="rect">
            <a:avLst/>
          </a:prstGeom>
          <a:ln w="0">
            <a:noFill/>
          </a:ln>
        </p:spPr>
      </p:pic>
      <p:pic>
        <p:nvPicPr>
          <p:cNvPr id="106" name="" descr=""/>
          <p:cNvPicPr/>
          <p:nvPr/>
        </p:nvPicPr>
        <p:blipFill>
          <a:blip r:embed="rId14"/>
          <a:stretch/>
        </p:blipFill>
        <p:spPr>
          <a:xfrm>
            <a:off x="180000" y="3600000"/>
            <a:ext cx="664920" cy="366120"/>
          </a:xfrm>
          <a:prstGeom prst="rect">
            <a:avLst/>
          </a:prstGeom>
          <a:ln w="0">
            <a:noFill/>
          </a:ln>
        </p:spPr>
      </p:pic>
      <p:pic>
        <p:nvPicPr>
          <p:cNvPr id="107" name="" descr=""/>
          <p:cNvPicPr/>
          <p:nvPr/>
        </p:nvPicPr>
        <p:blipFill>
          <a:blip r:embed="rId15"/>
          <a:stretch/>
        </p:blipFill>
        <p:spPr>
          <a:xfrm>
            <a:off x="1620000" y="4414680"/>
            <a:ext cx="614880" cy="444960"/>
          </a:xfrm>
          <a:prstGeom prst="rect">
            <a:avLst/>
          </a:prstGeom>
          <a:ln w="0">
            <a:noFill/>
          </a:ln>
        </p:spPr>
      </p:pic>
      <p:cxnSp>
        <p:nvCxnSpPr>
          <p:cNvPr id="108" name=""/>
          <p:cNvCxnSpPr>
            <a:stCxn id="100" idx="1"/>
            <a:endCxn id="103" idx="0"/>
          </p:cNvCxnSpPr>
          <p:nvPr/>
        </p:nvCxnSpPr>
        <p:spPr>
          <a:xfrm flipV="1" rot="10800000">
            <a:off x="357840" y="2519640"/>
            <a:ext cx="362160" cy="469080"/>
          </a:xfrm>
          <a:prstGeom prst="bentConnector2">
            <a:avLst/>
          </a:prstGeom>
          <a:ln w="0">
            <a:solidFill>
              <a:srgbClr val="3465a4"/>
            </a:solidFill>
          </a:ln>
        </p:spPr>
      </p:cxnSp>
      <p:cxnSp>
        <p:nvCxnSpPr>
          <p:cNvPr id="109" name=""/>
          <p:cNvCxnSpPr>
            <a:stCxn id="102" idx="0"/>
            <a:endCxn id="100" idx="2"/>
          </p:cNvCxnSpPr>
          <p:nvPr/>
        </p:nvCxnSpPr>
        <p:spPr>
          <a:xfrm flipV="1" rot="16200000">
            <a:off x="903600" y="2765880"/>
            <a:ext cx="180720" cy="47520"/>
          </a:xfrm>
          <a:prstGeom prst="bentConnector3">
            <a:avLst>
              <a:gd name="adj1" fmla="val 49900"/>
            </a:avLst>
          </a:prstGeom>
          <a:ln w="0">
            <a:solidFill>
              <a:srgbClr val="3465a4"/>
            </a:solidFill>
          </a:ln>
        </p:spPr>
      </p:cxnSp>
      <p:cxnSp>
        <p:nvCxnSpPr>
          <p:cNvPr id="110" name=""/>
          <p:cNvCxnSpPr>
            <a:stCxn id="100" idx="3"/>
            <a:endCxn id="101" idx="0"/>
          </p:cNvCxnSpPr>
          <p:nvPr/>
        </p:nvCxnSpPr>
        <p:spPr>
          <a:xfrm>
            <a:off x="1220400" y="2519640"/>
            <a:ext cx="619920" cy="180720"/>
          </a:xfrm>
          <a:prstGeom prst="bentConnector2">
            <a:avLst/>
          </a:prstGeom>
          <a:ln w="0">
            <a:solidFill>
              <a:srgbClr val="3465a4"/>
            </a:solidFill>
          </a:ln>
        </p:spPr>
      </p:cxnSp>
      <p:cxnSp>
        <p:nvCxnSpPr>
          <p:cNvPr id="111" name=""/>
          <p:cNvCxnSpPr>
            <a:stCxn id="102" idx="2"/>
            <a:endCxn id="106" idx="0"/>
          </p:cNvCxnSpPr>
          <p:nvPr/>
        </p:nvCxnSpPr>
        <p:spPr>
          <a:xfrm rot="5400000">
            <a:off x="584280" y="3167280"/>
            <a:ext cx="360720" cy="505440"/>
          </a:xfrm>
          <a:prstGeom prst="bentConnector3">
            <a:avLst>
              <a:gd name="adj1" fmla="val 50149"/>
            </a:avLst>
          </a:prstGeom>
          <a:ln w="0">
            <a:solidFill>
              <a:srgbClr val="3465a4"/>
            </a:solidFill>
          </a:ln>
        </p:spPr>
      </p:cxnSp>
      <p:cxnSp>
        <p:nvCxnSpPr>
          <p:cNvPr id="112" name=""/>
          <p:cNvCxnSpPr>
            <a:stCxn id="102" idx="2"/>
            <a:endCxn id="105" idx="0"/>
          </p:cNvCxnSpPr>
          <p:nvPr/>
        </p:nvCxnSpPr>
        <p:spPr>
          <a:xfrm flipH="1" rot="16200000">
            <a:off x="940680" y="3316320"/>
            <a:ext cx="360720" cy="207000"/>
          </a:xfrm>
          <a:prstGeom prst="bentConnector3">
            <a:avLst>
              <a:gd name="adj1" fmla="val 50049"/>
            </a:avLst>
          </a:prstGeom>
          <a:ln w="0">
            <a:solidFill>
              <a:srgbClr val="3465a4"/>
            </a:solidFill>
          </a:ln>
        </p:spPr>
      </p:cxnSp>
      <p:cxnSp>
        <p:nvCxnSpPr>
          <p:cNvPr id="113" name=""/>
          <p:cNvCxnSpPr>
            <a:stCxn id="102" idx="2"/>
            <a:endCxn id="104" idx="0"/>
          </p:cNvCxnSpPr>
          <p:nvPr/>
        </p:nvCxnSpPr>
        <p:spPr>
          <a:xfrm flipH="1" rot="16200000">
            <a:off x="1305360" y="2951640"/>
            <a:ext cx="360720" cy="936360"/>
          </a:xfrm>
          <a:prstGeom prst="bentConnector3">
            <a:avLst>
              <a:gd name="adj1" fmla="val 50049"/>
            </a:avLst>
          </a:prstGeom>
          <a:ln w="0">
            <a:solidFill>
              <a:srgbClr val="3465a4"/>
            </a:solidFill>
          </a:ln>
        </p:spPr>
      </p:cxnSp>
      <p:cxnSp>
        <p:nvCxnSpPr>
          <p:cNvPr id="114" name=""/>
          <p:cNvCxnSpPr>
            <a:stCxn id="104" idx="2"/>
            <a:endCxn id="107" idx="0"/>
          </p:cNvCxnSpPr>
          <p:nvPr/>
        </p:nvCxnSpPr>
        <p:spPr>
          <a:xfrm rot="5400000">
            <a:off x="1714320" y="4175640"/>
            <a:ext cx="452160" cy="26280"/>
          </a:xfrm>
          <a:prstGeom prst="bentConnector3">
            <a:avLst>
              <a:gd name="adj1" fmla="val 50119"/>
            </a:avLst>
          </a:prstGeom>
          <a:ln w="0">
            <a:solidFill>
              <a:srgbClr val="3465a4"/>
            </a:solidFill>
          </a:ln>
        </p:spPr>
      </p:cxnSp>
      <p:cxnSp>
        <p:nvCxnSpPr>
          <p:cNvPr id="115" name=""/>
          <p:cNvCxnSpPr>
            <a:stCxn id="102" idx="3"/>
            <a:endCxn id="107" idx="3"/>
          </p:cNvCxnSpPr>
          <p:nvPr/>
        </p:nvCxnSpPr>
        <p:spPr>
          <a:xfrm>
            <a:off x="1259640" y="3059640"/>
            <a:ext cx="975600" cy="1577880"/>
          </a:xfrm>
          <a:prstGeom prst="bentConnector3">
            <a:avLst>
              <a:gd name="adj1" fmla="val 147729"/>
            </a:avLst>
          </a:prstGeom>
          <a:ln w="0">
            <a:solidFill>
              <a:srgbClr val="3465a4"/>
            </a:solidFill>
          </a:ln>
        </p:spPr>
      </p:cxn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311760" y="444960"/>
            <a:ext cx="8517600" cy="56988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1800" strike="noStrike" u="none">
                <a:solidFill>
                  <a:schemeClr val="dk1"/>
                </a:solidFill>
                <a:uFillTx/>
                <a:latin typeface="Montserrat"/>
                <a:ea typeface="Montserrat"/>
              </a:rPr>
              <a:t>Kanban</a:t>
            </a:r>
            <a:endParaRPr b="0" lang="fr-FR" sz="1800" strike="noStrike" u="none">
              <a:solidFill>
                <a:srgbClr val="000000"/>
              </a:solidFill>
              <a:uFillTx/>
              <a:latin typeface="Arial"/>
            </a:endParaRPr>
          </a:p>
        </p:txBody>
      </p:sp>
      <p:sp>
        <p:nvSpPr>
          <p:cNvPr id="117" name="Google Shape;103;p19"/>
          <p:cNvSpPr/>
          <p:nvPr/>
        </p:nvSpPr>
        <p:spPr>
          <a:xfrm>
            <a:off x="0" y="0"/>
            <a:ext cx="4908600" cy="351360"/>
          </a:xfrm>
          <a:prstGeom prst="rect">
            <a:avLst/>
          </a:prstGeom>
          <a:noFill/>
          <a:ln w="0">
            <a:noFill/>
          </a:ln>
        </p:spPr>
        <p:style>
          <a:lnRef idx="0"/>
          <a:fillRef idx="0"/>
          <a:effectRef idx="0"/>
          <a:fontRef idx="minor"/>
        </p:style>
        <p:txBody>
          <a:bodyPr lIns="90000" rIns="90000" tIns="88200" bIns="88200" anchor="t">
            <a:spAutoFit/>
          </a:bodyPr>
          <a:p>
            <a:pPr>
              <a:lnSpc>
                <a:spcPct val="115000"/>
              </a:lnSpc>
              <a:spcAft>
                <a:spcPts val="1199"/>
              </a:spcAft>
              <a:tabLst>
                <a:tab algn="l" pos="0"/>
              </a:tabLst>
            </a:pPr>
            <a:r>
              <a:rPr b="0" lang="fr" sz="1000" strike="noStrike" u="none">
                <a:solidFill>
                  <a:schemeClr val="dk2"/>
                </a:solidFill>
                <a:uFillTx/>
                <a:latin typeface="Montserrat"/>
                <a:ea typeface="Montserrat"/>
              </a:rPr>
              <a:t>Présentation de l’usage du no-code</a:t>
            </a:r>
            <a:endParaRPr b="0" lang="fr-FR" sz="1000" strike="noStrike" u="none">
              <a:solidFill>
                <a:srgbClr val="000000"/>
              </a:solidFill>
              <a:uFillTx/>
              <a:latin typeface="Arial"/>
            </a:endParaRPr>
          </a:p>
        </p:txBody>
      </p:sp>
      <p:sp>
        <p:nvSpPr>
          <p:cNvPr id="118" name="Google Shape;104;p19"/>
          <p:cNvSpPr/>
          <p:nvPr/>
        </p:nvSpPr>
        <p:spPr>
          <a:xfrm>
            <a:off x="434880" y="1085400"/>
            <a:ext cx="8317800" cy="834840"/>
          </a:xfrm>
          <a:prstGeom prst="rect">
            <a:avLst/>
          </a:prstGeom>
          <a:noFill/>
          <a:ln w="0">
            <a:noFill/>
          </a:ln>
        </p:spPr>
        <p:style>
          <a:lnRef idx="0"/>
          <a:fillRef idx="0"/>
          <a:effectRef idx="0"/>
          <a:fontRef idx="minor"/>
        </p:style>
        <p:txBody>
          <a:bodyPr lIns="90000" rIns="90000" tIns="91440" bIns="91440" anchor="t">
            <a:spAutoFit/>
          </a:bodyPr>
          <a:p>
            <a:pPr>
              <a:lnSpc>
                <a:spcPct val="150000"/>
              </a:lnSpc>
            </a:pPr>
            <a:endParaRPr b="0" lang="fr-FR" sz="1500" strike="noStrike" u="none">
              <a:solidFill>
                <a:srgbClr val="000000"/>
              </a:solidFill>
              <a:uFillTx/>
              <a:latin typeface="Arial"/>
            </a:endParaRPr>
          </a:p>
          <a:p>
            <a:pPr>
              <a:lnSpc>
                <a:spcPct val="115000"/>
              </a:lnSpc>
              <a:tabLst>
                <a:tab algn="l" pos="0"/>
              </a:tabLst>
            </a:pPr>
            <a:endParaRPr b="0" lang="fr-FR" sz="1200" strike="noStrike" u="none">
              <a:solidFill>
                <a:srgbClr val="000000"/>
              </a:solidFill>
              <a:uFillTx/>
              <a:latin typeface="Arial"/>
            </a:endParaRPr>
          </a:p>
          <a:p>
            <a:pPr>
              <a:lnSpc>
                <a:spcPct val="100000"/>
              </a:lnSpc>
              <a:spcBef>
                <a:spcPts val="1199"/>
              </a:spcBef>
              <a:tabLst>
                <a:tab algn="l" pos="0"/>
              </a:tabLst>
            </a:pPr>
            <a:endParaRPr b="0" lang="fr-FR" sz="1400" strike="noStrike" u="none">
              <a:solidFill>
                <a:srgbClr val="000000"/>
              </a:solidFill>
              <a:uFillTx/>
              <a:latin typeface="Arial"/>
            </a:endParaRPr>
          </a:p>
        </p:txBody>
      </p:sp>
      <p:sp>
        <p:nvSpPr>
          <p:cNvPr id="119" name="Google Shape;105;p19"/>
          <p:cNvSpPr/>
          <p:nvPr/>
        </p:nvSpPr>
        <p:spPr>
          <a:xfrm>
            <a:off x="-4680" y="0"/>
            <a:ext cx="9150840" cy="23688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trike="noStrike" u="none">
              <a:solidFill>
                <a:srgbClr val="000000"/>
              </a:solidFill>
              <a:uFillTx/>
              <a:latin typeface="Arial"/>
            </a:endParaRPr>
          </a:p>
        </p:txBody>
      </p:sp>
      <p:pic>
        <p:nvPicPr>
          <p:cNvPr id="120" name="Google Shape;106;p19" descr=""/>
          <p:cNvPicPr/>
          <p:nvPr/>
        </p:nvPicPr>
        <p:blipFill>
          <a:blip r:embed="rId1"/>
          <a:stretch/>
        </p:blipFill>
        <p:spPr>
          <a:xfrm>
            <a:off x="8469720" y="0"/>
            <a:ext cx="671400" cy="337680"/>
          </a:xfrm>
          <a:prstGeom prst="rect">
            <a:avLst/>
          </a:prstGeom>
          <a:ln w="0">
            <a:noFill/>
          </a:ln>
        </p:spPr>
      </p:pic>
      <p:pic>
        <p:nvPicPr>
          <p:cNvPr id="121" name="" descr=""/>
          <p:cNvPicPr/>
          <p:nvPr/>
        </p:nvPicPr>
        <p:blipFill>
          <a:blip r:embed="rId2"/>
          <a:stretch/>
        </p:blipFill>
        <p:spPr>
          <a:xfrm>
            <a:off x="933480" y="900000"/>
            <a:ext cx="6984720" cy="41011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2" name="" descr=""/>
          <p:cNvPicPr/>
          <p:nvPr/>
        </p:nvPicPr>
        <p:blipFill>
          <a:blip r:embed="rId1"/>
          <a:stretch/>
        </p:blipFill>
        <p:spPr>
          <a:xfrm>
            <a:off x="190080" y="180000"/>
            <a:ext cx="8809920" cy="47872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311760" y="744480"/>
            <a:ext cx="8517600" cy="2049840"/>
          </a:xfrm>
          <a:prstGeom prst="rect">
            <a:avLst/>
          </a:prstGeom>
          <a:noFill/>
          <a:ln w="0">
            <a:noFill/>
          </a:ln>
        </p:spPr>
        <p:txBody>
          <a:bodyPr lIns="0" rIns="0" tIns="0" bIns="0" anchor="ctr">
            <a:noAutofit/>
          </a:bodyPr>
          <a:p>
            <a:pPr indent="0" algn="ctr">
              <a:buNone/>
            </a:pPr>
            <a:endParaRPr b="0" lang="fr-FR" sz="4400" strike="noStrike" u="none">
              <a:solidFill>
                <a:srgbClr val="000000"/>
              </a:solidFill>
              <a:uFillTx/>
              <a:latin typeface="Arial"/>
            </a:endParaRPr>
          </a:p>
        </p:txBody>
      </p:sp>
      <p:sp>
        <p:nvSpPr>
          <p:cNvPr id="124" name="PlaceHolder 2"/>
          <p:cNvSpPr>
            <a:spLocks noGrp="1"/>
          </p:cNvSpPr>
          <p:nvPr>
            <p:ph/>
          </p:nvPr>
        </p:nvSpPr>
        <p:spPr>
          <a:xfrm>
            <a:off x="457200" y="1203480"/>
            <a:ext cx="8228880" cy="2982600"/>
          </a:xfrm>
          <a:prstGeom prst="rect">
            <a:avLst/>
          </a:prstGeom>
          <a:noFill/>
          <a:ln w="0">
            <a:noFill/>
          </a:ln>
        </p:spPr>
        <p:txBody>
          <a:bodyPr lIns="0" rIns="0" tIns="0" bIns="0" anchor="t">
            <a:normAutofit/>
          </a:bodyPr>
          <a:p>
            <a:pPr indent="0">
              <a:spcBef>
                <a:spcPts val="1417"/>
              </a:spcBef>
              <a:buNone/>
            </a:pPr>
            <a:endParaRPr b="0" lang="fr-FR" sz="3200" strike="noStrike" u="none">
              <a:solidFill>
                <a:srgbClr val="000000"/>
              </a:solidFill>
              <a:uFillTx/>
              <a:latin typeface="Arial"/>
            </a:endParaRPr>
          </a:p>
        </p:txBody>
      </p:sp>
      <p:pic>
        <p:nvPicPr>
          <p:cNvPr id="125" name="" descr=""/>
          <p:cNvPicPr/>
          <p:nvPr/>
        </p:nvPicPr>
        <p:blipFill>
          <a:blip r:embed="rId1"/>
          <a:stretch/>
        </p:blipFill>
        <p:spPr>
          <a:xfrm>
            <a:off x="180000" y="180000"/>
            <a:ext cx="8783640" cy="47664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311760" y="444960"/>
            <a:ext cx="8517600" cy="56988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2000" strike="noStrike" u="none">
                <a:solidFill>
                  <a:schemeClr val="dk1"/>
                </a:solidFill>
                <a:uFillTx/>
                <a:latin typeface="Montserrat"/>
                <a:ea typeface="Montserrat"/>
              </a:rPr>
              <a:t>Veille Technologique</a:t>
            </a:r>
            <a:endParaRPr b="0" lang="fr-FR" sz="2000" strike="noStrike" u="none">
              <a:solidFill>
                <a:srgbClr val="000000"/>
              </a:solidFill>
              <a:uFillTx/>
              <a:latin typeface="Arial"/>
            </a:endParaRPr>
          </a:p>
        </p:txBody>
      </p:sp>
      <p:sp>
        <p:nvSpPr>
          <p:cNvPr id="127" name="Google Shape;113;p20"/>
          <p:cNvSpPr/>
          <p:nvPr/>
        </p:nvSpPr>
        <p:spPr>
          <a:xfrm>
            <a:off x="0" y="0"/>
            <a:ext cx="4908600" cy="351360"/>
          </a:xfrm>
          <a:prstGeom prst="rect">
            <a:avLst/>
          </a:prstGeom>
          <a:noFill/>
          <a:ln w="0">
            <a:noFill/>
          </a:ln>
        </p:spPr>
        <p:style>
          <a:lnRef idx="0"/>
          <a:fillRef idx="0"/>
          <a:effectRef idx="0"/>
          <a:fontRef idx="minor"/>
        </p:style>
        <p:txBody>
          <a:bodyPr lIns="90000" rIns="90000" tIns="88200" bIns="88200" anchor="t">
            <a:spAutoFit/>
          </a:bodyPr>
          <a:p>
            <a:pPr>
              <a:lnSpc>
                <a:spcPct val="115000"/>
              </a:lnSpc>
              <a:spcAft>
                <a:spcPts val="1199"/>
              </a:spcAft>
              <a:tabLst>
                <a:tab algn="l" pos="0"/>
              </a:tabLst>
            </a:pPr>
            <a:r>
              <a:rPr b="0" lang="fr" sz="1000" strike="noStrike" u="none">
                <a:solidFill>
                  <a:schemeClr val="dk2"/>
                </a:solidFill>
                <a:uFillTx/>
                <a:latin typeface="Montserrat"/>
                <a:ea typeface="Montserrat"/>
              </a:rPr>
              <a:t>Présentation de l’usage du no-code</a:t>
            </a:r>
            <a:endParaRPr b="0" lang="fr-FR" sz="1000" strike="noStrike" u="none">
              <a:solidFill>
                <a:srgbClr val="000000"/>
              </a:solidFill>
              <a:uFillTx/>
              <a:latin typeface="Arial"/>
            </a:endParaRPr>
          </a:p>
        </p:txBody>
      </p:sp>
      <p:sp>
        <p:nvSpPr>
          <p:cNvPr id="128" name="Google Shape;114;p20"/>
          <p:cNvSpPr/>
          <p:nvPr/>
        </p:nvSpPr>
        <p:spPr>
          <a:xfrm>
            <a:off x="434880" y="1085400"/>
            <a:ext cx="8317800" cy="3702960"/>
          </a:xfrm>
          <a:prstGeom prst="rect">
            <a:avLst/>
          </a:prstGeom>
          <a:noFill/>
          <a:ln w="0">
            <a:noFill/>
          </a:ln>
        </p:spPr>
        <p:style>
          <a:lnRef idx="0"/>
          <a:fillRef idx="0"/>
          <a:effectRef idx="0"/>
          <a:fontRef idx="minor"/>
        </p:style>
        <p:txBody>
          <a:bodyPr lIns="90000" rIns="90000" tIns="91440" bIns="91440" anchor="t">
            <a:spAutoFit/>
          </a:bodyPr>
          <a:p>
            <a:pPr marL="457200" indent="-324000">
              <a:lnSpc>
                <a:spcPct val="150000"/>
              </a:lnSpc>
              <a:buClr>
                <a:srgbClr val="0d0d0d"/>
              </a:buClr>
              <a:buFont typeface="Montserrat"/>
              <a:buChar char="●"/>
            </a:pPr>
            <a:r>
              <a:rPr b="0" lang="fr" sz="1400" strike="noStrike" u="none">
                <a:solidFill>
                  <a:srgbClr val="0d0d0d"/>
                </a:solidFill>
                <a:highlight>
                  <a:srgbClr val="ffffff"/>
                </a:highlight>
                <a:uFillTx/>
                <a:latin typeface="Montserrat"/>
                <a:ea typeface="Montserrat"/>
              </a:rPr>
              <a:t>La veille technologique comporte la documentation nécéssaire pour garantir un savoir et des exemples sur</a:t>
            </a:r>
            <a:endParaRPr b="0" lang="fr-FR" sz="1400" strike="noStrike" u="none">
              <a:solidFill>
                <a:srgbClr val="000000"/>
              </a:solidFill>
              <a:uFillTx/>
              <a:latin typeface="Arial"/>
            </a:endParaRPr>
          </a:p>
          <a:p>
            <a:pPr marL="457200" indent="-324000">
              <a:lnSpc>
                <a:spcPct val="150000"/>
              </a:lnSpc>
              <a:buClr>
                <a:srgbClr val="0d0d0d"/>
              </a:buClr>
              <a:buFont typeface="Montserrat"/>
              <a:buChar char="●"/>
            </a:pPr>
            <a:r>
              <a:rPr b="0" lang="fr" sz="1400" strike="noStrike" u="none">
                <a:solidFill>
                  <a:srgbClr val="0d0d0d"/>
                </a:solidFill>
                <a:highlight>
                  <a:srgbClr val="ffffff"/>
                </a:highlight>
                <a:uFillTx/>
                <a:latin typeface="Montserrat"/>
                <a:ea typeface="Montserrat"/>
              </a:rPr>
              <a:t>L’installation</a:t>
            </a:r>
            <a:endParaRPr b="0" lang="fr-FR" sz="1400" strike="noStrike" u="none">
              <a:solidFill>
                <a:srgbClr val="000000"/>
              </a:solidFill>
              <a:uFillTx/>
              <a:latin typeface="Arial"/>
            </a:endParaRPr>
          </a:p>
          <a:p>
            <a:pPr marL="457200" indent="-324000">
              <a:lnSpc>
                <a:spcPct val="150000"/>
              </a:lnSpc>
              <a:buClr>
                <a:srgbClr val="0d0d0d"/>
              </a:buClr>
              <a:buFont typeface="Montserrat"/>
              <a:buChar char="●"/>
            </a:pPr>
            <a:r>
              <a:rPr b="0" lang="fr" sz="1400" strike="noStrike" u="none">
                <a:solidFill>
                  <a:srgbClr val="0d0d0d"/>
                </a:solidFill>
                <a:highlight>
                  <a:srgbClr val="ffffff"/>
                </a:highlight>
                <a:uFillTx/>
                <a:latin typeface="Montserrat"/>
                <a:ea typeface="Montserrat"/>
              </a:rPr>
              <a:t>L’utilisation</a:t>
            </a:r>
            <a:endParaRPr b="0" lang="fr-FR" sz="1400" strike="noStrike" u="none">
              <a:solidFill>
                <a:srgbClr val="000000"/>
              </a:solidFill>
              <a:uFillTx/>
              <a:latin typeface="Arial"/>
            </a:endParaRPr>
          </a:p>
          <a:p>
            <a:pPr marL="457200" indent="-324000">
              <a:lnSpc>
                <a:spcPct val="150000"/>
              </a:lnSpc>
              <a:buClr>
                <a:srgbClr val="0d0d0d"/>
              </a:buClr>
              <a:buFont typeface="Montserrat"/>
              <a:buChar char="●"/>
            </a:pPr>
            <a:r>
              <a:rPr b="0" lang="fr" sz="1400" strike="noStrike" u="none">
                <a:solidFill>
                  <a:srgbClr val="0d0d0d"/>
                </a:solidFill>
                <a:highlight>
                  <a:srgbClr val="ffffff"/>
                </a:highlight>
                <a:uFillTx/>
                <a:latin typeface="Montserrat"/>
                <a:ea typeface="Montserrat"/>
              </a:rPr>
              <a:t>L’éventuel mise à jour des technologies utilisés</a:t>
            </a:r>
            <a:endParaRPr b="0" lang="fr-FR" sz="1400" strike="noStrike" u="none">
              <a:solidFill>
                <a:srgbClr val="000000"/>
              </a:solidFill>
              <a:uFillTx/>
              <a:latin typeface="Arial"/>
            </a:endParaRPr>
          </a:p>
          <a:p>
            <a:pPr>
              <a:lnSpc>
                <a:spcPct val="150000"/>
              </a:lnSpc>
            </a:pPr>
            <a:endParaRPr b="0" lang="fr-FR" sz="1400" strike="noStrike" u="none">
              <a:solidFill>
                <a:srgbClr val="000000"/>
              </a:solidFill>
              <a:uFillTx/>
              <a:latin typeface="Arial"/>
            </a:endParaRPr>
          </a:p>
          <a:p>
            <a:pPr>
              <a:lnSpc>
                <a:spcPct val="150000"/>
              </a:lnSpc>
            </a:pPr>
            <a:r>
              <a:rPr b="0" lang="fr" sz="1400" strike="noStrike" u="none">
                <a:solidFill>
                  <a:srgbClr val="0d0d0d"/>
                </a:solidFill>
                <a:highlight>
                  <a:srgbClr val="ffffff"/>
                </a:highlight>
                <a:uFillTx/>
                <a:latin typeface="Montserrat"/>
                <a:ea typeface="Montserrat"/>
              </a:rPr>
              <a:t>Les éléments sont classé par colonne, du plus important, l’installation, ensuite l’utilisation, puis lien pour avoir des infos sur les mises à jour de sources ‘officiel’</a:t>
            </a:r>
            <a:endParaRPr b="0" lang="fr-FR" sz="1400" strike="noStrike" u="none">
              <a:solidFill>
                <a:srgbClr val="000000"/>
              </a:solidFill>
              <a:uFillTx/>
              <a:latin typeface="Arial"/>
            </a:endParaRPr>
          </a:p>
          <a:p>
            <a:pPr>
              <a:lnSpc>
                <a:spcPct val="150000"/>
              </a:lnSpc>
            </a:pPr>
            <a:endParaRPr b="0" lang="fr-FR" sz="1400" strike="noStrike" u="none">
              <a:solidFill>
                <a:srgbClr val="000000"/>
              </a:solidFill>
              <a:uFillTx/>
              <a:latin typeface="Arial"/>
            </a:endParaRPr>
          </a:p>
          <a:p>
            <a:pPr>
              <a:lnSpc>
                <a:spcPct val="150000"/>
              </a:lnSpc>
            </a:pPr>
            <a:r>
              <a:rPr b="0" lang="fr" sz="1400" strike="noStrike" u="none">
                <a:solidFill>
                  <a:srgbClr val="0d0d0d"/>
                </a:solidFill>
                <a:highlight>
                  <a:srgbClr val="ffffff"/>
                </a:highlight>
                <a:uFillTx/>
                <a:latin typeface="Montserrat"/>
                <a:ea typeface="Montserrat"/>
              </a:rPr>
              <a:t>Backlog refinement avec l’équipe pour mettre au clair les sprint</a:t>
            </a:r>
            <a:endParaRPr b="0" lang="fr-FR" sz="1400" strike="noStrike" u="none">
              <a:solidFill>
                <a:srgbClr val="000000"/>
              </a:solidFill>
              <a:uFillTx/>
              <a:latin typeface="Arial"/>
            </a:endParaRPr>
          </a:p>
          <a:p>
            <a:pPr>
              <a:lnSpc>
                <a:spcPct val="150000"/>
              </a:lnSpc>
            </a:pPr>
            <a:r>
              <a:rPr b="0" lang="fr" sz="1400" strike="noStrike" u="none">
                <a:solidFill>
                  <a:srgbClr val="0d0d0d"/>
                </a:solidFill>
                <a:highlight>
                  <a:srgbClr val="ffffff"/>
                </a:highlight>
                <a:uFillTx/>
                <a:latin typeface="Montserrat"/>
                <a:ea typeface="Montserrat"/>
              </a:rPr>
              <a:t>Sprint Planning avec le propriétaire du produit ‘product owner’</a:t>
            </a:r>
            <a:endParaRPr b="0" lang="fr-FR" sz="1400" strike="noStrike" u="none">
              <a:solidFill>
                <a:srgbClr val="000000"/>
              </a:solidFill>
              <a:uFillTx/>
              <a:latin typeface="Arial"/>
            </a:endParaRPr>
          </a:p>
        </p:txBody>
      </p:sp>
      <p:sp>
        <p:nvSpPr>
          <p:cNvPr id="129" name="Google Shape;115;p20"/>
          <p:cNvSpPr/>
          <p:nvPr/>
        </p:nvSpPr>
        <p:spPr>
          <a:xfrm>
            <a:off x="-4680" y="0"/>
            <a:ext cx="9150840" cy="23688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trike="noStrike" u="none">
              <a:solidFill>
                <a:srgbClr val="000000"/>
              </a:solidFill>
              <a:uFillTx/>
              <a:latin typeface="Arial"/>
            </a:endParaRPr>
          </a:p>
        </p:txBody>
      </p:sp>
      <p:pic>
        <p:nvPicPr>
          <p:cNvPr id="130" name="Google Shape;116;p20" descr=""/>
          <p:cNvPicPr/>
          <p:nvPr/>
        </p:nvPicPr>
        <p:blipFill>
          <a:blip r:embed="rId1"/>
          <a:stretch/>
        </p:blipFill>
        <p:spPr>
          <a:xfrm>
            <a:off x="8469720" y="0"/>
            <a:ext cx="671400" cy="3376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1" name="" descr=""/>
          <p:cNvPicPr/>
          <p:nvPr/>
        </p:nvPicPr>
        <p:blipFill>
          <a:blip r:embed="rId1"/>
          <a:stretch/>
        </p:blipFill>
        <p:spPr>
          <a:xfrm>
            <a:off x="196560" y="291960"/>
            <a:ext cx="8621640" cy="45662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ce5cd"/>
        </a:solidFill>
      </p:bgPr>
    </p:bg>
    <p:spTree>
      <p:nvGrpSpPr>
        <p:cNvPr id="1" name=""/>
        <p:cNvGrpSpPr/>
        <p:nvPr/>
      </p:nvGrpSpPr>
      <p:grpSpPr>
        <a:xfrm>
          <a:off x="0" y="0"/>
          <a:ext cx="0" cy="0"/>
          <a:chOff x="0" y="0"/>
          <a:chExt cx="0" cy="0"/>
        </a:xfrm>
      </p:grpSpPr>
      <p:sp>
        <p:nvSpPr>
          <p:cNvPr id="132" name="Google Shape;131;p22"/>
          <p:cNvSpPr/>
          <p:nvPr/>
        </p:nvSpPr>
        <p:spPr>
          <a:xfrm>
            <a:off x="2411640" y="2125800"/>
            <a:ext cx="4219200" cy="7992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0" lang="fr" sz="3500" strike="noStrike" u="none">
                <a:solidFill>
                  <a:schemeClr val="dk1"/>
                </a:solidFill>
                <a:uFillTx/>
                <a:latin typeface="Montserrat"/>
                <a:ea typeface="Montserrat"/>
              </a:rPr>
              <a:t>QUESTIONS ?</a:t>
            </a:r>
            <a:endParaRPr b="0" lang="fr-FR" sz="3500" strike="noStrike" u="none">
              <a:solidFill>
                <a:srgbClr val="000000"/>
              </a:solidFill>
              <a:uFillTx/>
              <a:latin typeface="Arial"/>
            </a:endParaRPr>
          </a:p>
        </p:txBody>
      </p:sp>
      <p:sp>
        <p:nvSpPr>
          <p:cNvPr id="133" name="Google Shape;132;p22"/>
          <p:cNvSpPr/>
          <p:nvPr/>
        </p:nvSpPr>
        <p:spPr>
          <a:xfrm>
            <a:off x="115200" y="118440"/>
            <a:ext cx="2381760" cy="27720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endParaRPr b="0" lang="fr-FR" sz="1400" strike="noStrike" u="none">
              <a:solidFill>
                <a:srgbClr val="000000"/>
              </a:solidFill>
              <a:uFillTx/>
              <a:latin typeface="Arial"/>
            </a:endParaRPr>
          </a:p>
        </p:txBody>
      </p:sp>
      <p:pic>
        <p:nvPicPr>
          <p:cNvPr id="134" name="Google Shape;133;p22" descr=""/>
          <p:cNvPicPr/>
          <p:nvPr/>
        </p:nvPicPr>
        <p:blipFill>
          <a:blip r:embed="rId1"/>
          <a:stretch/>
        </p:blipFill>
        <p:spPr>
          <a:xfrm>
            <a:off x="8469720" y="0"/>
            <a:ext cx="671400" cy="3376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44960"/>
            <a:ext cx="8517600" cy="569880"/>
          </a:xfrm>
          <a:prstGeom prst="rect">
            <a:avLst/>
          </a:prstGeom>
          <a:noFill/>
          <a:ln w="0">
            <a:noFill/>
          </a:ln>
        </p:spPr>
        <p:txBody>
          <a:bodyPr lIns="91440" rIns="91440" tIns="91440" bIns="91440" anchor="t">
            <a:normAutofit lnSpcReduction="9999"/>
          </a:bodyPr>
          <a:p>
            <a:pPr indent="0">
              <a:lnSpc>
                <a:spcPct val="100000"/>
              </a:lnSpc>
              <a:buNone/>
              <a:tabLst>
                <a:tab algn="l" pos="0"/>
              </a:tabLst>
            </a:pPr>
            <a:r>
              <a:rPr b="0" lang="fr" sz="2800" strike="noStrike" u="none">
                <a:solidFill>
                  <a:schemeClr val="dk1"/>
                </a:solidFill>
                <a:uFillTx/>
                <a:latin typeface="Montserrat"/>
                <a:ea typeface="Montserrat"/>
              </a:rPr>
              <a:t>Sommaire</a:t>
            </a:r>
            <a:endParaRPr b="0" lang="fr-FR" sz="2800" strike="noStrike" u="none">
              <a:solidFill>
                <a:srgbClr val="000000"/>
              </a:solidFill>
              <a:uFillTx/>
              <a:latin typeface="Arial"/>
            </a:endParaRPr>
          </a:p>
        </p:txBody>
      </p:sp>
      <p:sp>
        <p:nvSpPr>
          <p:cNvPr id="32" name="PlaceHolder 2"/>
          <p:cNvSpPr>
            <a:spLocks noGrp="1"/>
          </p:cNvSpPr>
          <p:nvPr>
            <p:ph/>
          </p:nvPr>
        </p:nvSpPr>
        <p:spPr>
          <a:xfrm>
            <a:off x="311760" y="1152360"/>
            <a:ext cx="8517600" cy="3413520"/>
          </a:xfrm>
          <a:prstGeom prst="rect">
            <a:avLst/>
          </a:prstGeom>
          <a:noFill/>
          <a:ln w="0">
            <a:noFill/>
          </a:ln>
        </p:spPr>
        <p:txBody>
          <a:bodyPr lIns="91440" rIns="91440" tIns="91440" bIns="91440" anchor="t">
            <a:normAutofit/>
          </a:bodyPr>
          <a:p>
            <a:pPr marL="457200" indent="-336600">
              <a:lnSpc>
                <a:spcPct val="150000"/>
              </a:lnSpc>
              <a:spcBef>
                <a:spcPts val="1500"/>
              </a:spcBef>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Contexte du projet</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Aperçu de la maquette</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Méthodologie</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Architecture de l’application</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Tableau Kanban</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Veille technologique</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Questions</a:t>
            </a:r>
            <a:endParaRPr b="0" lang="fr-FR" sz="1700" strike="noStrike" u="none">
              <a:solidFill>
                <a:srgbClr val="000000"/>
              </a:solidFill>
              <a:uFillTx/>
              <a:latin typeface="Arial"/>
            </a:endParaRPr>
          </a:p>
          <a:p>
            <a:pPr marL="457200" indent="0">
              <a:lnSpc>
                <a:spcPct val="115000"/>
              </a:lnSpc>
              <a:buNone/>
              <a:tabLst>
                <a:tab algn="l" pos="0"/>
              </a:tabLst>
            </a:pPr>
            <a:endParaRPr b="0" lang="fr-FR" sz="1200" strike="noStrike" u="none">
              <a:solidFill>
                <a:srgbClr val="000000"/>
              </a:solidFill>
              <a:uFillTx/>
              <a:latin typeface="Arial"/>
            </a:endParaRPr>
          </a:p>
        </p:txBody>
      </p:sp>
      <p:pic>
        <p:nvPicPr>
          <p:cNvPr id="33" name="Google Shape;63;p14" descr=""/>
          <p:cNvPicPr/>
          <p:nvPr/>
        </p:nvPicPr>
        <p:blipFill>
          <a:blip r:embed="rId1"/>
          <a:stretch/>
        </p:blipFill>
        <p:spPr>
          <a:xfrm>
            <a:off x="8470800" y="0"/>
            <a:ext cx="671400" cy="3376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 name="PlaceHolder 1"/>
          <p:cNvSpPr>
            <a:spLocks noGrp="1"/>
          </p:cNvSpPr>
          <p:nvPr>
            <p:ph type="title"/>
          </p:nvPr>
        </p:nvSpPr>
        <p:spPr>
          <a:xfrm>
            <a:off x="311760" y="444960"/>
            <a:ext cx="8517600" cy="56988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2000" strike="noStrike" u="none">
                <a:solidFill>
                  <a:schemeClr val="dk1"/>
                </a:solidFill>
                <a:uFillTx/>
                <a:latin typeface="Montserrat"/>
                <a:ea typeface="Montserrat"/>
              </a:rPr>
              <a:t>Contexte des nécéssités du Projet Qwenta MenuMaker</a:t>
            </a:r>
            <a:endParaRPr b="0" lang="fr-FR" sz="2000" strike="noStrike" u="none">
              <a:solidFill>
                <a:srgbClr val="000000"/>
              </a:solidFill>
              <a:uFillTx/>
              <a:latin typeface="Arial"/>
            </a:endParaRPr>
          </a:p>
        </p:txBody>
      </p:sp>
      <p:sp>
        <p:nvSpPr>
          <p:cNvPr id="35" name="Google Shape;69;p15"/>
          <p:cNvSpPr/>
          <p:nvPr/>
        </p:nvSpPr>
        <p:spPr>
          <a:xfrm>
            <a:off x="360000" y="1260000"/>
            <a:ext cx="8317800" cy="3024000"/>
          </a:xfrm>
          <a:prstGeom prst="rect">
            <a:avLst/>
          </a:prstGeom>
          <a:noFill/>
          <a:ln w="0">
            <a:noFill/>
          </a:ln>
        </p:spPr>
        <p:style>
          <a:lnRef idx="0"/>
          <a:fillRef idx="0"/>
          <a:effectRef idx="0"/>
          <a:fontRef idx="minor"/>
        </p:style>
        <p:txBody>
          <a:bodyPr lIns="90000" rIns="90000" tIns="91440" bIns="91440" anchor="t">
            <a:spAutoFit/>
          </a:bodyPr>
          <a:p>
            <a:pPr>
              <a:lnSpc>
                <a:spcPct val="115000"/>
              </a:lnSpc>
            </a:pPr>
            <a:r>
              <a:rPr b="0" i="1" lang="fr" sz="1500" strike="noStrike" u="none">
                <a:solidFill>
                  <a:schemeClr val="dk1"/>
                </a:solidFill>
                <a:uFillTx/>
                <a:latin typeface="Montserrat"/>
                <a:ea typeface="Montserrat"/>
              </a:rPr>
              <a:t>Pour la création de ce projet, il faudra crée une app web avec un landing non connecté pertinent, où les utilisateurs/restaurateurs pourront s’inscrire/se connecter, pour par la suite crée des menus avec des choix de personnalisation (comme la police d’écriture par ex.), qui contiendront des plats et pourront par la suite être exporté en format .pdf ou diffuser vie un bouton d’exportation le/les menus sur instagram ou deliveroo, ainsi qu’en impression</a:t>
            </a:r>
            <a:endParaRPr b="0" lang="fr-FR" sz="1500" strike="noStrike" u="none">
              <a:solidFill>
                <a:srgbClr val="000000"/>
              </a:solidFill>
              <a:uFillTx/>
              <a:latin typeface="Arial"/>
            </a:endParaRPr>
          </a:p>
          <a:p>
            <a:pPr>
              <a:lnSpc>
                <a:spcPct val="115000"/>
              </a:lnSpc>
            </a:pPr>
            <a:endParaRPr b="0" lang="fr-FR" sz="1500" strike="noStrike" u="none">
              <a:solidFill>
                <a:srgbClr val="000000"/>
              </a:solidFill>
              <a:uFillTx/>
              <a:latin typeface="Arial"/>
            </a:endParaRPr>
          </a:p>
          <a:p>
            <a:pPr marL="457200" indent="-324000">
              <a:lnSpc>
                <a:spcPct val="115000"/>
              </a:lnSpc>
              <a:buClr>
                <a:srgbClr val="000000"/>
              </a:buClr>
              <a:buFont typeface="Montserrat"/>
              <a:buChar char="●"/>
            </a:pPr>
            <a:r>
              <a:rPr b="0" i="1" lang="fr" sz="1500" strike="noStrike" u="none">
                <a:solidFill>
                  <a:schemeClr val="dk1"/>
                </a:solidFill>
                <a:uFillTx/>
                <a:latin typeface="Montserrat"/>
                <a:ea typeface="Montserrat"/>
              </a:rPr>
              <a:t>Interface agréable, intuitif, attractif</a:t>
            </a:r>
            <a:endParaRPr b="0" lang="fr-FR" sz="1500" strike="noStrike" u="none">
              <a:solidFill>
                <a:srgbClr val="000000"/>
              </a:solidFill>
              <a:uFillTx/>
              <a:latin typeface="Arial"/>
            </a:endParaRPr>
          </a:p>
          <a:p>
            <a:pPr marL="457200" indent="-324000">
              <a:lnSpc>
                <a:spcPct val="115000"/>
              </a:lnSpc>
              <a:buClr>
                <a:srgbClr val="000000"/>
              </a:buClr>
              <a:buFont typeface="Montserrat"/>
              <a:buChar char="●"/>
            </a:pPr>
            <a:r>
              <a:rPr b="0" i="1" lang="fr" sz="1500" strike="noStrike" u="none">
                <a:solidFill>
                  <a:schemeClr val="dk1"/>
                </a:solidFill>
                <a:uFillTx/>
                <a:latin typeface="Montserrat"/>
                <a:ea typeface="Montserrat"/>
              </a:rPr>
              <a:t>Réalisation d’une app de création/stockage de menu personalisé/personalisable</a:t>
            </a:r>
            <a:endParaRPr b="0" lang="fr-FR" sz="1500" strike="noStrike" u="none">
              <a:solidFill>
                <a:srgbClr val="000000"/>
              </a:solidFill>
              <a:uFillTx/>
              <a:latin typeface="Arial"/>
            </a:endParaRPr>
          </a:p>
          <a:p>
            <a:pPr marL="457200" indent="-324000">
              <a:lnSpc>
                <a:spcPct val="115000"/>
              </a:lnSpc>
              <a:buClr>
                <a:srgbClr val="000000"/>
              </a:buClr>
              <a:buFont typeface="Montserrat"/>
              <a:buChar char="●"/>
            </a:pPr>
            <a:r>
              <a:rPr b="0" i="1" lang="fr" sz="1500" strike="noStrike" u="none">
                <a:solidFill>
                  <a:schemeClr val="dk1"/>
                </a:solidFill>
                <a:uFillTx/>
                <a:latin typeface="Montserrat"/>
                <a:ea typeface="Montserrat"/>
              </a:rPr>
              <a:t>Possibilité d’exportation des menus</a:t>
            </a:r>
            <a:endParaRPr b="0" lang="fr-FR" sz="1500" strike="noStrike" u="none">
              <a:solidFill>
                <a:srgbClr val="000000"/>
              </a:solidFill>
              <a:uFillTx/>
              <a:latin typeface="Arial"/>
            </a:endParaRPr>
          </a:p>
          <a:p>
            <a:pPr marL="457200" indent="-324000">
              <a:lnSpc>
                <a:spcPct val="115000"/>
              </a:lnSpc>
              <a:buClr>
                <a:srgbClr val="000000"/>
              </a:buClr>
              <a:buFont typeface="Montserrat"/>
              <a:buChar char="●"/>
            </a:pPr>
            <a:r>
              <a:rPr b="0" i="1" lang="fr" sz="1500" strike="noStrike" u="none">
                <a:solidFill>
                  <a:schemeClr val="dk1"/>
                </a:solidFill>
                <a:uFillTx/>
                <a:latin typeface="Montserrat"/>
                <a:ea typeface="Montserrat"/>
              </a:rPr>
              <a:t>Gerer la connexion utilisateur de manière sécurisé</a:t>
            </a:r>
            <a:endParaRPr b="0" lang="fr-FR" sz="1500" strike="noStrike" u="none">
              <a:solidFill>
                <a:srgbClr val="000000"/>
              </a:solidFill>
              <a:uFillTx/>
              <a:latin typeface="Arial"/>
            </a:endParaRPr>
          </a:p>
          <a:p>
            <a:pPr>
              <a:lnSpc>
                <a:spcPct val="100000"/>
              </a:lnSpc>
              <a:spcBef>
                <a:spcPts val="1199"/>
              </a:spcBef>
              <a:tabLst>
                <a:tab algn="l" pos="0"/>
              </a:tabLst>
            </a:pPr>
            <a:endParaRPr b="0" lang="fr-FR" sz="1400" strike="noStrike" u="none">
              <a:solidFill>
                <a:srgbClr val="000000"/>
              </a:solidFill>
              <a:uFillTx/>
              <a:latin typeface="Arial"/>
            </a:endParaRPr>
          </a:p>
        </p:txBody>
      </p:sp>
      <p:sp>
        <p:nvSpPr>
          <p:cNvPr id="36" name="Google Shape;70;p15"/>
          <p:cNvSpPr/>
          <p:nvPr/>
        </p:nvSpPr>
        <p:spPr>
          <a:xfrm>
            <a:off x="-4680" y="0"/>
            <a:ext cx="9150840" cy="23688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trike="noStrike" u="none">
              <a:solidFill>
                <a:srgbClr val="000000"/>
              </a:solidFill>
              <a:uFillTx/>
              <a:latin typeface="Arial"/>
            </a:endParaRPr>
          </a:p>
        </p:txBody>
      </p:sp>
      <p:pic>
        <p:nvPicPr>
          <p:cNvPr id="37" name="Google Shape;71;p15" descr=""/>
          <p:cNvPicPr/>
          <p:nvPr/>
        </p:nvPicPr>
        <p:blipFill>
          <a:blip r:embed="rId1"/>
          <a:stretch/>
        </p:blipFill>
        <p:spPr>
          <a:xfrm>
            <a:off x="8474400" y="0"/>
            <a:ext cx="671400" cy="337680"/>
          </a:xfrm>
          <a:prstGeom prst="rect">
            <a:avLst/>
          </a:prstGeom>
          <a:ln w="0">
            <a:noFill/>
          </a:ln>
        </p:spPr>
      </p:pic>
      <p:pic>
        <p:nvPicPr>
          <p:cNvPr id="38" name="" descr=""/>
          <p:cNvPicPr/>
          <p:nvPr/>
        </p:nvPicPr>
        <p:blipFill>
          <a:blip r:embed="rId2"/>
          <a:stretch/>
        </p:blipFill>
        <p:spPr>
          <a:xfrm>
            <a:off x="5220000" y="3600000"/>
            <a:ext cx="3586680" cy="12600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17600" cy="569880"/>
          </a:xfrm>
          <a:prstGeom prst="rect">
            <a:avLst/>
          </a:prstGeom>
          <a:noFill/>
          <a:ln w="0">
            <a:noFill/>
          </a:ln>
        </p:spPr>
        <p:txBody>
          <a:bodyPr lIns="91440" rIns="91440" tIns="91440" bIns="91440" anchor="t">
            <a:noAutofit/>
          </a:bodyPr>
          <a:p>
            <a:pPr indent="0">
              <a:lnSpc>
                <a:spcPct val="115000"/>
              </a:lnSpc>
              <a:buNone/>
              <a:tabLst>
                <a:tab algn="l" pos="0"/>
              </a:tabLst>
            </a:pPr>
            <a:r>
              <a:rPr b="0" lang="fr" sz="2020" strike="noStrike" u="none">
                <a:solidFill>
                  <a:schemeClr val="dk1"/>
                </a:solidFill>
                <a:uFillTx/>
                <a:latin typeface="Montserrat"/>
                <a:ea typeface="Montserrat"/>
              </a:rPr>
              <a:t>Aperçu de la maquette</a:t>
            </a:r>
            <a:endParaRPr b="0" lang="fr-FR" sz="2020" strike="noStrike" u="none">
              <a:solidFill>
                <a:srgbClr val="000000"/>
              </a:solidFill>
              <a:uFillTx/>
              <a:latin typeface="Arial"/>
            </a:endParaRPr>
          </a:p>
          <a:p>
            <a:pPr indent="0">
              <a:lnSpc>
                <a:spcPct val="115000"/>
              </a:lnSpc>
              <a:spcBef>
                <a:spcPts val="1199"/>
              </a:spcBef>
              <a:spcAft>
                <a:spcPts val="1199"/>
              </a:spcAft>
              <a:buNone/>
              <a:tabLst>
                <a:tab algn="l" pos="0"/>
              </a:tabLst>
            </a:pPr>
            <a:endParaRPr b="0" lang="fr-FR" sz="1820" strike="noStrike" u="none">
              <a:solidFill>
                <a:srgbClr val="000000"/>
              </a:solidFill>
              <a:uFillTx/>
              <a:latin typeface="Arial"/>
            </a:endParaRPr>
          </a:p>
        </p:txBody>
      </p:sp>
      <p:sp>
        <p:nvSpPr>
          <p:cNvPr id="40" name="PlaceHolder 2"/>
          <p:cNvSpPr>
            <a:spLocks noGrp="1"/>
          </p:cNvSpPr>
          <p:nvPr>
            <p:ph/>
          </p:nvPr>
        </p:nvSpPr>
        <p:spPr>
          <a:xfrm>
            <a:off x="311760" y="1152360"/>
            <a:ext cx="8517600" cy="3413520"/>
          </a:xfrm>
          <a:prstGeom prst="rect">
            <a:avLst/>
          </a:prstGeom>
          <a:noFill/>
          <a:ln w="0">
            <a:noFill/>
          </a:ln>
        </p:spPr>
        <p:txBody>
          <a:bodyPr lIns="91440" rIns="91440" tIns="91440" bIns="91440" anchor="t">
            <a:normAutofit/>
          </a:bodyPr>
          <a:p>
            <a:pPr marL="457200" indent="0">
              <a:lnSpc>
                <a:spcPct val="150000"/>
              </a:lnSpc>
              <a:buNone/>
              <a:tabLst>
                <a:tab algn="l" pos="0"/>
              </a:tabLst>
            </a:pPr>
            <a:endParaRPr b="0" lang="fr-FR" sz="1500" strike="noStrike" u="none">
              <a:solidFill>
                <a:srgbClr val="000000"/>
              </a:solidFill>
              <a:uFillTx/>
              <a:latin typeface="Arial"/>
            </a:endParaRPr>
          </a:p>
          <a:p>
            <a:pPr marL="457200" indent="0">
              <a:lnSpc>
                <a:spcPct val="115000"/>
              </a:lnSpc>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41" name="Google Shape;78;p16"/>
          <p:cNvSpPr/>
          <p:nvPr/>
        </p:nvSpPr>
        <p:spPr>
          <a:xfrm>
            <a:off x="-4680" y="0"/>
            <a:ext cx="9150840" cy="23688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trike="noStrike" u="none">
              <a:solidFill>
                <a:srgbClr val="000000"/>
              </a:solidFill>
              <a:uFillTx/>
              <a:latin typeface="Arial"/>
            </a:endParaRPr>
          </a:p>
        </p:txBody>
      </p:sp>
      <p:pic>
        <p:nvPicPr>
          <p:cNvPr id="42" name="Google Shape;79;p16" descr=""/>
          <p:cNvPicPr/>
          <p:nvPr/>
        </p:nvPicPr>
        <p:blipFill>
          <a:blip r:embed="rId1"/>
          <a:stretch/>
        </p:blipFill>
        <p:spPr>
          <a:xfrm>
            <a:off x="8469720" y="0"/>
            <a:ext cx="671400" cy="337680"/>
          </a:xfrm>
          <a:prstGeom prst="rect">
            <a:avLst/>
          </a:prstGeom>
          <a:ln w="0">
            <a:noFill/>
          </a:ln>
        </p:spPr>
      </p:pic>
      <p:pic>
        <p:nvPicPr>
          <p:cNvPr id="43" name="" descr=""/>
          <p:cNvPicPr/>
          <p:nvPr/>
        </p:nvPicPr>
        <p:blipFill>
          <a:blip r:embed="rId2"/>
          <a:stretch/>
        </p:blipFill>
        <p:spPr>
          <a:xfrm>
            <a:off x="180000" y="1145880"/>
            <a:ext cx="2517480" cy="3711600"/>
          </a:xfrm>
          <a:prstGeom prst="rect">
            <a:avLst/>
          </a:prstGeom>
          <a:ln w="0">
            <a:noFill/>
          </a:ln>
        </p:spPr>
      </p:pic>
      <p:pic>
        <p:nvPicPr>
          <p:cNvPr id="44" name="" descr=""/>
          <p:cNvPicPr/>
          <p:nvPr/>
        </p:nvPicPr>
        <p:blipFill>
          <a:blip r:embed="rId3"/>
          <a:stretch/>
        </p:blipFill>
        <p:spPr>
          <a:xfrm>
            <a:off x="2880000" y="1080000"/>
            <a:ext cx="6028200" cy="37051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444960"/>
            <a:ext cx="8517600" cy="569880"/>
          </a:xfrm>
          <a:prstGeom prst="rect">
            <a:avLst/>
          </a:prstGeom>
          <a:noFill/>
          <a:ln w="0">
            <a:noFill/>
          </a:ln>
        </p:spPr>
        <p:txBody>
          <a:bodyPr lIns="91440" rIns="91440" tIns="91440" bIns="91440" anchor="t">
            <a:noAutofit/>
          </a:bodyPr>
          <a:p>
            <a:pPr indent="0">
              <a:lnSpc>
                <a:spcPct val="115000"/>
              </a:lnSpc>
              <a:buNone/>
              <a:tabLst>
                <a:tab algn="l" pos="0"/>
              </a:tabLst>
            </a:pPr>
            <a:r>
              <a:rPr b="0" lang="fr" sz="2020" strike="noStrike" u="none">
                <a:solidFill>
                  <a:schemeClr val="dk1"/>
                </a:solidFill>
                <a:uFillTx/>
                <a:latin typeface="Montserrat"/>
                <a:ea typeface="Montserrat"/>
              </a:rPr>
              <a:t>Aperçu de la maquette</a:t>
            </a:r>
            <a:endParaRPr b="0" lang="fr-FR" sz="2020" strike="noStrike" u="none">
              <a:solidFill>
                <a:srgbClr val="000000"/>
              </a:solidFill>
              <a:uFillTx/>
              <a:latin typeface="Arial"/>
            </a:endParaRPr>
          </a:p>
          <a:p>
            <a:pPr indent="0">
              <a:lnSpc>
                <a:spcPct val="115000"/>
              </a:lnSpc>
              <a:spcBef>
                <a:spcPts val="1199"/>
              </a:spcBef>
              <a:spcAft>
                <a:spcPts val="1199"/>
              </a:spcAft>
              <a:buNone/>
              <a:tabLst>
                <a:tab algn="l" pos="0"/>
              </a:tabLst>
            </a:pPr>
            <a:endParaRPr b="0" lang="fr-FR" sz="1820" strike="noStrike" u="none">
              <a:solidFill>
                <a:srgbClr val="000000"/>
              </a:solidFill>
              <a:uFillTx/>
              <a:latin typeface="Arial"/>
            </a:endParaRPr>
          </a:p>
        </p:txBody>
      </p:sp>
      <p:sp>
        <p:nvSpPr>
          <p:cNvPr id="46" name="PlaceHolder 2"/>
          <p:cNvSpPr>
            <a:spLocks noGrp="1"/>
          </p:cNvSpPr>
          <p:nvPr>
            <p:ph/>
          </p:nvPr>
        </p:nvSpPr>
        <p:spPr>
          <a:xfrm>
            <a:off x="311760" y="1152360"/>
            <a:ext cx="8517600" cy="3413520"/>
          </a:xfrm>
          <a:prstGeom prst="rect">
            <a:avLst/>
          </a:prstGeom>
          <a:noFill/>
          <a:ln w="0">
            <a:noFill/>
          </a:ln>
        </p:spPr>
        <p:txBody>
          <a:bodyPr lIns="91440" rIns="91440" tIns="91440" bIns="91440" anchor="t">
            <a:normAutofit/>
          </a:bodyPr>
          <a:p>
            <a:pPr marL="457200" indent="0">
              <a:lnSpc>
                <a:spcPct val="150000"/>
              </a:lnSpc>
              <a:buNone/>
              <a:tabLst>
                <a:tab algn="l" pos="0"/>
              </a:tabLst>
            </a:pPr>
            <a:endParaRPr b="0" lang="fr-FR" sz="1500" strike="noStrike" u="none">
              <a:solidFill>
                <a:srgbClr val="000000"/>
              </a:solidFill>
              <a:uFillTx/>
              <a:latin typeface="Arial"/>
            </a:endParaRPr>
          </a:p>
          <a:p>
            <a:pPr marL="457200" indent="0">
              <a:lnSpc>
                <a:spcPct val="115000"/>
              </a:lnSpc>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47" name="Google Shape;78;p 1"/>
          <p:cNvSpPr/>
          <p:nvPr/>
        </p:nvSpPr>
        <p:spPr>
          <a:xfrm>
            <a:off x="-4680" y="0"/>
            <a:ext cx="9150840" cy="23688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nSpc>
                <a:spcPct val="100000"/>
              </a:lnSpc>
            </a:pPr>
            <a:endParaRPr b="0" lang="fr-FR" sz="1400" strike="noStrike" u="none">
              <a:solidFill>
                <a:srgbClr val="000000"/>
              </a:solidFill>
              <a:uFillTx/>
              <a:latin typeface="Arial"/>
            </a:endParaRPr>
          </a:p>
        </p:txBody>
      </p:sp>
      <p:pic>
        <p:nvPicPr>
          <p:cNvPr id="48" name="Google Shape;79;p 1" descr=""/>
          <p:cNvPicPr/>
          <p:nvPr/>
        </p:nvPicPr>
        <p:blipFill>
          <a:blip r:embed="rId1"/>
          <a:stretch/>
        </p:blipFill>
        <p:spPr>
          <a:xfrm>
            <a:off x="8469720" y="0"/>
            <a:ext cx="671400" cy="337680"/>
          </a:xfrm>
          <a:prstGeom prst="rect">
            <a:avLst/>
          </a:prstGeom>
          <a:ln w="0">
            <a:noFill/>
          </a:ln>
        </p:spPr>
      </p:pic>
      <p:pic>
        <p:nvPicPr>
          <p:cNvPr id="49" name="" descr=""/>
          <p:cNvPicPr/>
          <p:nvPr/>
        </p:nvPicPr>
        <p:blipFill>
          <a:blip r:embed="rId2"/>
          <a:stretch/>
        </p:blipFill>
        <p:spPr>
          <a:xfrm>
            <a:off x="253440" y="1440000"/>
            <a:ext cx="8575920" cy="29851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444960"/>
            <a:ext cx="8517600" cy="569880"/>
          </a:xfrm>
          <a:prstGeom prst="rect">
            <a:avLst/>
          </a:prstGeom>
          <a:noFill/>
          <a:ln w="0">
            <a:noFill/>
          </a:ln>
        </p:spPr>
        <p:txBody>
          <a:bodyPr lIns="91440" rIns="91440" tIns="91440" bIns="91440" anchor="t">
            <a:noAutofit/>
          </a:bodyPr>
          <a:p>
            <a:pPr indent="0">
              <a:lnSpc>
                <a:spcPct val="115000"/>
              </a:lnSpc>
              <a:buNone/>
              <a:tabLst>
                <a:tab algn="l" pos="0"/>
              </a:tabLst>
            </a:pPr>
            <a:r>
              <a:rPr b="0" lang="fr" sz="2020" strike="noStrike" u="none">
                <a:solidFill>
                  <a:schemeClr val="dk1"/>
                </a:solidFill>
                <a:uFillTx/>
                <a:latin typeface="Montserrat"/>
                <a:ea typeface="Montserrat"/>
              </a:rPr>
              <a:t>Aperçu de la maquette</a:t>
            </a:r>
            <a:endParaRPr b="0" lang="fr-FR" sz="2020" strike="noStrike" u="none">
              <a:solidFill>
                <a:srgbClr val="000000"/>
              </a:solidFill>
              <a:uFillTx/>
              <a:latin typeface="Arial"/>
            </a:endParaRPr>
          </a:p>
          <a:p>
            <a:pPr indent="0">
              <a:lnSpc>
                <a:spcPct val="115000"/>
              </a:lnSpc>
              <a:spcBef>
                <a:spcPts val="1199"/>
              </a:spcBef>
              <a:spcAft>
                <a:spcPts val="1199"/>
              </a:spcAft>
              <a:buNone/>
              <a:tabLst>
                <a:tab algn="l" pos="0"/>
              </a:tabLst>
            </a:pPr>
            <a:endParaRPr b="0" lang="fr-FR" sz="1820" strike="noStrike" u="none">
              <a:solidFill>
                <a:srgbClr val="000000"/>
              </a:solidFill>
              <a:uFillTx/>
              <a:latin typeface="Arial"/>
            </a:endParaRPr>
          </a:p>
        </p:txBody>
      </p:sp>
      <p:sp>
        <p:nvSpPr>
          <p:cNvPr id="51" name="PlaceHolder 2"/>
          <p:cNvSpPr>
            <a:spLocks noGrp="1"/>
          </p:cNvSpPr>
          <p:nvPr>
            <p:ph/>
          </p:nvPr>
        </p:nvSpPr>
        <p:spPr>
          <a:xfrm>
            <a:off x="311760" y="1152360"/>
            <a:ext cx="8517600" cy="3413520"/>
          </a:xfrm>
          <a:prstGeom prst="rect">
            <a:avLst/>
          </a:prstGeom>
          <a:noFill/>
          <a:ln w="0">
            <a:noFill/>
          </a:ln>
        </p:spPr>
        <p:txBody>
          <a:bodyPr lIns="91440" rIns="91440" tIns="91440" bIns="91440" anchor="t">
            <a:normAutofit/>
          </a:bodyPr>
          <a:p>
            <a:pPr marL="457200" indent="0">
              <a:lnSpc>
                <a:spcPct val="150000"/>
              </a:lnSpc>
              <a:buNone/>
              <a:tabLst>
                <a:tab algn="l" pos="0"/>
              </a:tabLst>
            </a:pPr>
            <a:endParaRPr b="0" lang="fr-FR" sz="1500" strike="noStrike" u="none">
              <a:solidFill>
                <a:srgbClr val="000000"/>
              </a:solidFill>
              <a:uFillTx/>
              <a:latin typeface="Arial"/>
            </a:endParaRPr>
          </a:p>
          <a:p>
            <a:pPr marL="457200" indent="0">
              <a:lnSpc>
                <a:spcPct val="115000"/>
              </a:lnSpc>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52" name="Google Shape;78;p 2"/>
          <p:cNvSpPr/>
          <p:nvPr/>
        </p:nvSpPr>
        <p:spPr>
          <a:xfrm>
            <a:off x="-4680" y="0"/>
            <a:ext cx="9150840" cy="23688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nSpc>
                <a:spcPct val="100000"/>
              </a:lnSpc>
            </a:pPr>
            <a:endParaRPr b="0" lang="fr-FR" sz="1400" strike="noStrike" u="none">
              <a:solidFill>
                <a:srgbClr val="000000"/>
              </a:solidFill>
              <a:uFillTx/>
              <a:latin typeface="Arial"/>
            </a:endParaRPr>
          </a:p>
        </p:txBody>
      </p:sp>
      <p:pic>
        <p:nvPicPr>
          <p:cNvPr id="53" name="Google Shape;79;p 2" descr=""/>
          <p:cNvPicPr/>
          <p:nvPr/>
        </p:nvPicPr>
        <p:blipFill>
          <a:blip r:embed="rId1"/>
          <a:stretch/>
        </p:blipFill>
        <p:spPr>
          <a:xfrm>
            <a:off x="8469720" y="0"/>
            <a:ext cx="671400" cy="337680"/>
          </a:xfrm>
          <a:prstGeom prst="rect">
            <a:avLst/>
          </a:prstGeom>
          <a:ln w="0">
            <a:noFill/>
          </a:ln>
        </p:spPr>
      </p:pic>
      <p:pic>
        <p:nvPicPr>
          <p:cNvPr id="54" name="" descr=""/>
          <p:cNvPicPr/>
          <p:nvPr/>
        </p:nvPicPr>
        <p:blipFill>
          <a:blip r:embed="rId2"/>
          <a:stretch/>
        </p:blipFill>
        <p:spPr>
          <a:xfrm>
            <a:off x="317520" y="1260000"/>
            <a:ext cx="8422920" cy="33058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17600" cy="569880"/>
          </a:xfrm>
          <a:prstGeom prst="rect">
            <a:avLst/>
          </a:prstGeom>
          <a:noFill/>
          <a:ln w="0">
            <a:noFill/>
          </a:ln>
        </p:spPr>
        <p:txBody>
          <a:bodyPr lIns="91440" rIns="91440" tIns="91440" bIns="91440" anchor="t">
            <a:noAutofit/>
          </a:bodyPr>
          <a:p>
            <a:pPr indent="0">
              <a:lnSpc>
                <a:spcPct val="115000"/>
              </a:lnSpc>
              <a:buNone/>
              <a:tabLst>
                <a:tab algn="l" pos="0"/>
              </a:tabLst>
            </a:pPr>
            <a:r>
              <a:rPr b="0" lang="fr" sz="2020" strike="noStrike" u="none">
                <a:solidFill>
                  <a:schemeClr val="dk1"/>
                </a:solidFill>
                <a:uFillTx/>
                <a:latin typeface="Montserrat"/>
                <a:ea typeface="Montserrat"/>
              </a:rPr>
              <a:t>Aperçu de la maquette</a:t>
            </a:r>
            <a:endParaRPr b="0" lang="fr-FR" sz="2020" strike="noStrike" u="none">
              <a:solidFill>
                <a:srgbClr val="000000"/>
              </a:solidFill>
              <a:uFillTx/>
              <a:latin typeface="Arial"/>
            </a:endParaRPr>
          </a:p>
          <a:p>
            <a:pPr indent="0">
              <a:lnSpc>
                <a:spcPct val="115000"/>
              </a:lnSpc>
              <a:spcBef>
                <a:spcPts val="1199"/>
              </a:spcBef>
              <a:spcAft>
                <a:spcPts val="1199"/>
              </a:spcAft>
              <a:buNone/>
              <a:tabLst>
                <a:tab algn="l" pos="0"/>
              </a:tabLst>
            </a:pPr>
            <a:endParaRPr b="0" lang="fr-FR" sz="1820" strike="noStrike" u="none">
              <a:solidFill>
                <a:srgbClr val="000000"/>
              </a:solidFill>
              <a:uFillTx/>
              <a:latin typeface="Arial"/>
            </a:endParaRPr>
          </a:p>
        </p:txBody>
      </p:sp>
      <p:sp>
        <p:nvSpPr>
          <p:cNvPr id="56" name="PlaceHolder 2"/>
          <p:cNvSpPr>
            <a:spLocks noGrp="1"/>
          </p:cNvSpPr>
          <p:nvPr>
            <p:ph/>
          </p:nvPr>
        </p:nvSpPr>
        <p:spPr>
          <a:xfrm>
            <a:off x="311760" y="1152360"/>
            <a:ext cx="8517600" cy="3413520"/>
          </a:xfrm>
          <a:prstGeom prst="rect">
            <a:avLst/>
          </a:prstGeom>
          <a:noFill/>
          <a:ln w="0">
            <a:noFill/>
          </a:ln>
        </p:spPr>
        <p:txBody>
          <a:bodyPr lIns="91440" rIns="91440" tIns="91440" bIns="91440" anchor="t">
            <a:normAutofit/>
          </a:bodyPr>
          <a:p>
            <a:pPr marL="457200" indent="0">
              <a:lnSpc>
                <a:spcPct val="150000"/>
              </a:lnSpc>
              <a:buNone/>
              <a:tabLst>
                <a:tab algn="l" pos="0"/>
              </a:tabLst>
            </a:pPr>
            <a:endParaRPr b="0" lang="fr-FR" sz="1500" strike="noStrike" u="none">
              <a:solidFill>
                <a:srgbClr val="000000"/>
              </a:solidFill>
              <a:uFillTx/>
              <a:latin typeface="Arial"/>
            </a:endParaRPr>
          </a:p>
          <a:p>
            <a:pPr marL="457200" indent="0">
              <a:lnSpc>
                <a:spcPct val="115000"/>
              </a:lnSpc>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57" name="Google Shape;78;p 3"/>
          <p:cNvSpPr/>
          <p:nvPr/>
        </p:nvSpPr>
        <p:spPr>
          <a:xfrm>
            <a:off x="-4680" y="0"/>
            <a:ext cx="9150840" cy="23688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nSpc>
                <a:spcPct val="100000"/>
              </a:lnSpc>
            </a:pPr>
            <a:endParaRPr b="0" lang="fr-FR" sz="1400" strike="noStrike" u="none">
              <a:solidFill>
                <a:srgbClr val="000000"/>
              </a:solidFill>
              <a:uFillTx/>
              <a:latin typeface="Arial"/>
            </a:endParaRPr>
          </a:p>
        </p:txBody>
      </p:sp>
      <p:pic>
        <p:nvPicPr>
          <p:cNvPr id="58" name="Google Shape;79;p 3" descr=""/>
          <p:cNvPicPr/>
          <p:nvPr/>
        </p:nvPicPr>
        <p:blipFill>
          <a:blip r:embed="rId1"/>
          <a:stretch/>
        </p:blipFill>
        <p:spPr>
          <a:xfrm>
            <a:off x="8469720" y="0"/>
            <a:ext cx="671400" cy="337680"/>
          </a:xfrm>
          <a:prstGeom prst="rect">
            <a:avLst/>
          </a:prstGeom>
          <a:ln w="0">
            <a:noFill/>
          </a:ln>
        </p:spPr>
      </p:pic>
      <p:pic>
        <p:nvPicPr>
          <p:cNvPr id="59" name="" descr=""/>
          <p:cNvPicPr/>
          <p:nvPr/>
        </p:nvPicPr>
        <p:blipFill>
          <a:blip r:embed="rId2"/>
          <a:stretch/>
        </p:blipFill>
        <p:spPr>
          <a:xfrm>
            <a:off x="3060000" y="1620000"/>
            <a:ext cx="6036840" cy="2188080"/>
          </a:xfrm>
          <a:prstGeom prst="rect">
            <a:avLst/>
          </a:prstGeom>
          <a:ln w="0">
            <a:noFill/>
          </a:ln>
        </p:spPr>
      </p:pic>
      <p:pic>
        <p:nvPicPr>
          <p:cNvPr id="60" name="" descr=""/>
          <p:cNvPicPr/>
          <p:nvPr/>
        </p:nvPicPr>
        <p:blipFill>
          <a:blip r:embed="rId3"/>
          <a:stretch/>
        </p:blipFill>
        <p:spPr>
          <a:xfrm>
            <a:off x="180000" y="1620000"/>
            <a:ext cx="2785680" cy="19774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44960"/>
            <a:ext cx="8517600" cy="569880"/>
          </a:xfrm>
          <a:prstGeom prst="rect">
            <a:avLst/>
          </a:prstGeom>
          <a:noFill/>
          <a:ln w="0">
            <a:noFill/>
          </a:ln>
        </p:spPr>
        <p:txBody>
          <a:bodyPr lIns="91440" rIns="91440" tIns="91440" bIns="91440" anchor="t">
            <a:noAutofit/>
          </a:bodyPr>
          <a:p>
            <a:pPr indent="0">
              <a:lnSpc>
                <a:spcPct val="115000"/>
              </a:lnSpc>
              <a:buNone/>
              <a:tabLst>
                <a:tab algn="l" pos="0"/>
              </a:tabLst>
            </a:pPr>
            <a:r>
              <a:rPr b="0" lang="fr" sz="2020" strike="noStrike" u="none">
                <a:solidFill>
                  <a:schemeClr val="dk1"/>
                </a:solidFill>
                <a:uFillTx/>
                <a:latin typeface="Montserrat"/>
                <a:ea typeface="Montserrat"/>
              </a:rPr>
              <a:t>Aperçu de la maquette</a:t>
            </a:r>
            <a:endParaRPr b="0" lang="fr-FR" sz="2020" strike="noStrike" u="none">
              <a:solidFill>
                <a:srgbClr val="000000"/>
              </a:solidFill>
              <a:uFillTx/>
              <a:latin typeface="Arial"/>
            </a:endParaRPr>
          </a:p>
          <a:p>
            <a:pPr indent="0">
              <a:lnSpc>
                <a:spcPct val="115000"/>
              </a:lnSpc>
              <a:spcBef>
                <a:spcPts val="1199"/>
              </a:spcBef>
              <a:spcAft>
                <a:spcPts val="1199"/>
              </a:spcAft>
              <a:buNone/>
              <a:tabLst>
                <a:tab algn="l" pos="0"/>
              </a:tabLst>
            </a:pPr>
            <a:endParaRPr b="0" lang="fr-FR" sz="1820" strike="noStrike" u="none">
              <a:solidFill>
                <a:srgbClr val="000000"/>
              </a:solidFill>
              <a:uFillTx/>
              <a:latin typeface="Arial"/>
            </a:endParaRPr>
          </a:p>
        </p:txBody>
      </p:sp>
      <p:sp>
        <p:nvSpPr>
          <p:cNvPr id="62" name="PlaceHolder 2"/>
          <p:cNvSpPr>
            <a:spLocks noGrp="1"/>
          </p:cNvSpPr>
          <p:nvPr>
            <p:ph/>
          </p:nvPr>
        </p:nvSpPr>
        <p:spPr>
          <a:xfrm>
            <a:off x="311760" y="1152360"/>
            <a:ext cx="8517600" cy="3413520"/>
          </a:xfrm>
          <a:prstGeom prst="rect">
            <a:avLst/>
          </a:prstGeom>
          <a:noFill/>
          <a:ln w="0">
            <a:noFill/>
          </a:ln>
        </p:spPr>
        <p:txBody>
          <a:bodyPr lIns="91440" rIns="91440" tIns="91440" bIns="91440" anchor="t">
            <a:normAutofit/>
          </a:bodyPr>
          <a:p>
            <a:pPr marL="457200" indent="0">
              <a:lnSpc>
                <a:spcPct val="150000"/>
              </a:lnSpc>
              <a:buNone/>
              <a:tabLst>
                <a:tab algn="l" pos="0"/>
              </a:tabLst>
            </a:pPr>
            <a:endParaRPr b="0" lang="fr-FR" sz="1500" strike="noStrike" u="none">
              <a:solidFill>
                <a:srgbClr val="000000"/>
              </a:solidFill>
              <a:uFillTx/>
              <a:latin typeface="Arial"/>
            </a:endParaRPr>
          </a:p>
          <a:p>
            <a:pPr marL="457200" indent="0">
              <a:lnSpc>
                <a:spcPct val="115000"/>
              </a:lnSpc>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63" name="Google Shape;78;p 4"/>
          <p:cNvSpPr/>
          <p:nvPr/>
        </p:nvSpPr>
        <p:spPr>
          <a:xfrm>
            <a:off x="-4680" y="0"/>
            <a:ext cx="9150840" cy="23688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nSpc>
                <a:spcPct val="100000"/>
              </a:lnSpc>
            </a:pPr>
            <a:endParaRPr b="0" lang="fr-FR" sz="1400" strike="noStrike" u="none">
              <a:solidFill>
                <a:srgbClr val="000000"/>
              </a:solidFill>
              <a:uFillTx/>
              <a:latin typeface="Arial"/>
            </a:endParaRPr>
          </a:p>
        </p:txBody>
      </p:sp>
      <p:pic>
        <p:nvPicPr>
          <p:cNvPr id="64" name="Google Shape;79;p 4" descr=""/>
          <p:cNvPicPr/>
          <p:nvPr/>
        </p:nvPicPr>
        <p:blipFill>
          <a:blip r:embed="rId1"/>
          <a:stretch/>
        </p:blipFill>
        <p:spPr>
          <a:xfrm>
            <a:off x="8469720" y="0"/>
            <a:ext cx="671400" cy="337680"/>
          </a:xfrm>
          <a:prstGeom prst="rect">
            <a:avLst/>
          </a:prstGeom>
          <a:ln w="0">
            <a:noFill/>
          </a:ln>
        </p:spPr>
      </p:pic>
      <p:pic>
        <p:nvPicPr>
          <p:cNvPr id="65" name="" descr=""/>
          <p:cNvPicPr/>
          <p:nvPr/>
        </p:nvPicPr>
        <p:blipFill>
          <a:blip r:embed="rId2"/>
          <a:stretch/>
        </p:blipFill>
        <p:spPr>
          <a:xfrm>
            <a:off x="2340000" y="1332360"/>
            <a:ext cx="4102200" cy="29851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17600" cy="56988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2000" strike="noStrike" u="none">
                <a:solidFill>
                  <a:schemeClr val="dk1"/>
                </a:solidFill>
                <a:uFillTx/>
                <a:latin typeface="Montserrat"/>
                <a:ea typeface="Montserrat"/>
              </a:rPr>
              <a:t>Méthodologie utilisée</a:t>
            </a:r>
            <a:endParaRPr b="0" lang="fr-FR" sz="2000" strike="noStrike" u="none">
              <a:solidFill>
                <a:srgbClr val="000000"/>
              </a:solidFill>
              <a:uFillTx/>
              <a:latin typeface="Arial"/>
            </a:endParaRPr>
          </a:p>
        </p:txBody>
      </p:sp>
      <p:sp>
        <p:nvSpPr>
          <p:cNvPr id="67" name="PlaceHolder 2"/>
          <p:cNvSpPr>
            <a:spLocks noGrp="1"/>
          </p:cNvSpPr>
          <p:nvPr>
            <p:ph/>
          </p:nvPr>
        </p:nvSpPr>
        <p:spPr>
          <a:xfrm>
            <a:off x="311760" y="1152360"/>
            <a:ext cx="8517600" cy="2267280"/>
          </a:xfrm>
          <a:prstGeom prst="rect">
            <a:avLst/>
          </a:prstGeom>
          <a:noFill/>
          <a:ln w="0">
            <a:noFill/>
          </a:ln>
        </p:spPr>
        <p:txBody>
          <a:bodyPr lIns="91440" rIns="91440" tIns="91440" bIns="91440" anchor="t">
            <a:normAutofit fontScale="70000" lnSpcReduction="19999"/>
          </a:bodyPr>
          <a:p>
            <a:pPr marL="457200" indent="-324000">
              <a:lnSpc>
                <a:spcPct val="115000"/>
              </a:lnSpc>
              <a:buClr>
                <a:srgbClr val="0d0d0d"/>
              </a:buClr>
              <a:buFont typeface="Montserrat"/>
              <a:buChar char="●"/>
            </a:pPr>
            <a:r>
              <a:rPr b="0" lang="fr" sz="1500" strike="noStrike" u="none">
                <a:solidFill>
                  <a:srgbClr val="0d0d0d"/>
                </a:solidFill>
                <a:highlight>
                  <a:srgbClr val="ffffff"/>
                </a:highlight>
                <a:uFillTx/>
                <a:latin typeface="Montserrat"/>
                <a:ea typeface="Montserrat"/>
              </a:rPr>
              <a:t>La méthode Agile, </a:t>
            </a:r>
            <a:endParaRPr b="0" lang="fr-FR" sz="1500" strike="noStrike" u="none">
              <a:solidFill>
                <a:srgbClr val="000000"/>
              </a:solidFill>
              <a:uFillTx/>
              <a:latin typeface="Arial"/>
            </a:endParaRPr>
          </a:p>
          <a:p>
            <a:pPr marL="457200" indent="0">
              <a:lnSpc>
                <a:spcPct val="115000"/>
              </a:lnSpc>
              <a:spcBef>
                <a:spcPts val="1191"/>
              </a:spcBef>
              <a:spcAft>
                <a:spcPts val="992"/>
              </a:spcAft>
              <a:buNone/>
              <a:tabLst>
                <a:tab algn="l" pos="0"/>
              </a:tabLst>
            </a:pPr>
            <a:r>
              <a:rPr b="0" lang="fr" sz="1500" strike="noStrike" u="none">
                <a:solidFill>
                  <a:srgbClr val="0d0d0d"/>
                </a:solidFill>
                <a:highlight>
                  <a:srgbClr val="ffffff"/>
                </a:highlight>
                <a:uFillTx/>
                <a:latin typeface="Montserrat"/>
                <a:ea typeface="Montserrat"/>
              </a:rPr>
              <a:t>La priorité est de satisfaire le client, souvent n’ayant pas une idée précise du résultat voulu, la méthode Agile à été pensé pour permettre de moins se fier des bases contractuelle prédéfini, et privilégie le contact client pas à pas pour définir les besoins et attentes clair et précisément, sans avoir d’aléa ou autre car le manque de communication à crée une incompréhension qui nécéssitera de recommencer un travail déjà fait.</a:t>
            </a:r>
            <a:endParaRPr b="0" lang="fr-FR" sz="1500" strike="noStrike" u="none">
              <a:solidFill>
                <a:srgbClr val="000000"/>
              </a:solidFill>
              <a:uFillTx/>
              <a:latin typeface="Arial"/>
            </a:endParaRPr>
          </a:p>
          <a:p>
            <a:pPr marL="457200" indent="0">
              <a:lnSpc>
                <a:spcPct val="115000"/>
              </a:lnSpc>
              <a:spcBef>
                <a:spcPts val="1191"/>
              </a:spcBef>
              <a:spcAft>
                <a:spcPts val="992"/>
              </a:spcAft>
              <a:buNone/>
              <a:tabLst>
                <a:tab algn="l" pos="0"/>
              </a:tabLst>
            </a:pPr>
            <a:r>
              <a:rPr b="0" lang="fr" sz="1500" strike="noStrike" u="none">
                <a:solidFill>
                  <a:srgbClr val="0d0d0d"/>
                </a:solidFill>
                <a:highlight>
                  <a:srgbClr val="ffffff"/>
                </a:highlight>
                <a:uFillTx/>
                <a:latin typeface="Montserrat"/>
                <a:ea typeface="Montserrat"/>
              </a:rPr>
              <a:t>Pour ce faire, plusieurs tâches sont realisé sous forme de ‘sprint’, avec au préalable des réunions pour présenté et mettre l’équipe d’accord sur le sprint qui sera à éffectuer, ce qui donne qu’au lieu de définir tout d’un coup puis ensuite d’éffectuer la réalisation en suivant ce schéma prédéfini, nous procédons étapes par étapes, pour validé correctement chaques fonctionnalités et répondre à l’attente du client avec une communication efficace, ce qui permet, en cas d’incomphréhension de reprendre n’importe qu’elles fonctionnalités et les ajuster.</a:t>
            </a:r>
            <a:endParaRPr b="0" lang="fr-FR" sz="1500" strike="noStrike" u="none">
              <a:solidFill>
                <a:srgbClr val="000000"/>
              </a:solidFill>
              <a:uFillTx/>
              <a:latin typeface="Arial"/>
            </a:endParaRPr>
          </a:p>
          <a:p>
            <a:pPr marL="457200" indent="0">
              <a:lnSpc>
                <a:spcPct val="115000"/>
              </a:lnSpc>
              <a:spcBef>
                <a:spcPts val="1191"/>
              </a:spcBef>
              <a:spcAft>
                <a:spcPts val="992"/>
              </a:spcAft>
              <a:buNone/>
              <a:tabLst>
                <a:tab algn="l" pos="0"/>
              </a:tabLst>
            </a:pPr>
            <a:endParaRPr b="0" lang="fr-FR" sz="1500" strike="noStrike" u="none">
              <a:solidFill>
                <a:srgbClr val="000000"/>
              </a:solidFill>
              <a:uFillTx/>
              <a:latin typeface="Arial"/>
            </a:endParaRPr>
          </a:p>
          <a:p>
            <a:pPr marL="457200" indent="0">
              <a:lnSpc>
                <a:spcPct val="115000"/>
              </a:lnSpc>
              <a:buNone/>
              <a:tabLst>
                <a:tab algn="l" pos="0"/>
              </a:tabLst>
            </a:pPr>
            <a:endParaRPr b="0" lang="fr-FR" sz="1800" strike="noStrike" u="none">
              <a:solidFill>
                <a:srgbClr val="000000"/>
              </a:solidFill>
              <a:uFillTx/>
              <a:latin typeface="Arial"/>
            </a:endParaRPr>
          </a:p>
          <a:p>
            <a:pPr marL="457200" indent="0">
              <a:lnSpc>
                <a:spcPct val="115000"/>
              </a:lnSpc>
              <a:spcBef>
                <a:spcPts val="1199"/>
              </a:spcBef>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68" name="Google Shape;86;p17"/>
          <p:cNvSpPr/>
          <p:nvPr/>
        </p:nvSpPr>
        <p:spPr>
          <a:xfrm>
            <a:off x="-4680" y="0"/>
            <a:ext cx="9150840" cy="23688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trike="noStrike" u="none">
              <a:solidFill>
                <a:srgbClr val="000000"/>
              </a:solidFill>
              <a:uFillTx/>
              <a:latin typeface="Arial"/>
            </a:endParaRPr>
          </a:p>
        </p:txBody>
      </p:sp>
      <p:pic>
        <p:nvPicPr>
          <p:cNvPr id="69" name="Google Shape;87;p17" descr=""/>
          <p:cNvPicPr/>
          <p:nvPr/>
        </p:nvPicPr>
        <p:blipFill>
          <a:blip r:embed="rId1"/>
          <a:stretch/>
        </p:blipFill>
        <p:spPr>
          <a:xfrm>
            <a:off x="8469720" y="0"/>
            <a:ext cx="671400" cy="337680"/>
          </a:xfrm>
          <a:prstGeom prst="rect">
            <a:avLst/>
          </a:prstGeom>
          <a:ln w="0">
            <a:noFill/>
          </a:ln>
        </p:spPr>
      </p:pic>
      <p:pic>
        <p:nvPicPr>
          <p:cNvPr id="70" name="" descr=""/>
          <p:cNvPicPr/>
          <p:nvPr/>
        </p:nvPicPr>
        <p:blipFill>
          <a:blip r:embed="rId2"/>
          <a:stretch/>
        </p:blipFill>
        <p:spPr>
          <a:xfrm>
            <a:off x="2160360" y="3420000"/>
            <a:ext cx="4437360" cy="12596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110</TotalTime>
  <Application>LibreOffice/24.8.0.3$Windows_X86_64 LibreOffice_project/0bdf1299c94fe897b119f97f3c613e9dca6be583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fr-FR</dc:language>
  <cp:lastModifiedBy/>
  <dcterms:modified xsi:type="dcterms:W3CDTF">2024-09-28T17:54:01Z</dcterms:modified>
  <cp:revision>27</cp:revision>
  <dc:subject/>
  <dc:title/>
</cp:coreProperties>
</file>

<file path=docProps/custom.xml><?xml version="1.0" encoding="utf-8"?>
<Properties xmlns="http://schemas.openxmlformats.org/officeDocument/2006/custom-properties" xmlns:vt="http://schemas.openxmlformats.org/officeDocument/2006/docPropsVTypes"/>
</file>