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B60B-BD2A-4BD9-B1DE-AB5D45E7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996D-D7BA-44F3-9725-54955F472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7D29-FA1C-4BB3-9D86-678296AF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2C1C-B291-4504-9504-C5ECE624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D6CA-E0F0-4FCF-A9EA-5E2477EB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D7A9-538E-4986-8AA0-DAE360A5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A81A-EA86-44F0-AEE3-ECD1291D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488B-EEE7-4E29-A5B5-88C748D7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689C-AE3D-4DA2-A165-856B86E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E2F1-B69E-4F18-B3E4-489388A4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A91A0-7C7E-4A45-BD30-DDA485F70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FAE1E-8C33-4659-AA43-47CB289F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0A5A-651A-4EA9-9A12-9A625FB8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136-EFBE-46AB-9E02-635D05C2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9ADB-0E80-4340-8D6E-38887BFC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76CA-0B6B-449E-88FC-6D39BC24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B77F-CD6C-40B9-A457-D9B49153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128C-5522-4967-8ED1-9912B48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90-E587-432D-9294-8A59238B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FFDF-882C-4CE1-B41B-97202E83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E227-520E-40F2-B1A5-AF7BCAC8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8F82-E62D-4580-AF1D-0EDB98DE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8C6F-ECA2-472A-BB43-17264DE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BC62-10F6-4A50-8145-4C2236E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D912-27FC-471F-B14D-1A2A1D8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AA3C-C22C-4CC4-B84B-1ECFF61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89E3-6AF3-4839-9A77-9CDAF22C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92B31-A8F4-4DD9-B551-C0BB15D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1724-BD7E-40A2-9AE6-CB617B3A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0C79-2D38-42BB-B7FC-86554BE1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7500-FE37-4792-920F-A4C9B7C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8D4-24A7-41BC-A01B-C815DC1D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A090-5FEE-4425-A70F-9CDA30A8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AE9D-CF0F-4E0D-93E1-1177B8C4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0662-BD0A-4A6B-8C21-8A12CD2C6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65281-3BE6-45D3-8B42-C889ACB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5D38-83CC-4852-845D-57B63F28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3E3DC-C6C9-4AAC-963B-2DD0FAC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0C742-5F3A-4FD5-9C29-866AF876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CCA6-8781-46F7-A6C5-3B503B57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4788D-26E9-4AF7-8014-C4E4C6B0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D5342-0B92-47D3-9984-94125CA0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7092D-AE9E-43E8-A113-068C783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83BB3-4D90-4957-A91F-32037E37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B30D-839C-4E0E-967B-59B16491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5EFCB-37B1-467F-9B8B-3CD5AF1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55E-25C9-493A-A0CE-D9B9BD12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6EA5-C5E6-4741-B03D-77A4ADF5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7EFA-E8F8-475C-88FF-4D9B2503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A8EA-BB39-415D-91E1-4060FE39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F18-5762-4587-AFB1-D0A80B80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FA45-5114-4056-BE4D-D38961B5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54E-047F-4DE1-A981-13BC8382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8ED0B-B681-4F52-848C-BEECEA770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B1B1-DF41-4BD7-8400-E76F2599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4182-E8AD-44F4-80CD-52DB5D6B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4756-3042-482F-9A25-D144FCC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CF6E-634D-4D90-979B-C5F067EF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DB011-88EC-4672-BAF5-200DEA3C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699D-2DFB-43BD-846E-D24A79FE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9366-73B5-4833-936B-E56ACCF37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B841-27EC-41E0-BC48-C38ABA43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2D68-D6B1-4CE3-8EFD-D1FAEDE0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4231-BEC7-470D-B301-139E38DFD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5082A-3292-45F3-9631-0742372DD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 dirty="0"/>
              <a:t> off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A7D42D-0C07-4C34-B7DC-1DA30D804F25}"/>
              </a:ext>
            </a:extLst>
          </p:cNvPr>
          <p:cNvSpPr/>
          <p:nvPr/>
        </p:nvSpPr>
        <p:spPr>
          <a:xfrm>
            <a:off x="8750105" y="3429000"/>
            <a:ext cx="2616591" cy="291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3</cp:revision>
  <dcterms:created xsi:type="dcterms:W3CDTF">2024-03-19T01:37:57Z</dcterms:created>
  <dcterms:modified xsi:type="dcterms:W3CDTF">2024-03-19T01:43:06Z</dcterms:modified>
</cp:coreProperties>
</file>