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31"/>
  </p:notesMasterIdLst>
  <p:handoutMasterIdLst>
    <p:handoutMasterId r:id="rId32"/>
  </p:handoutMasterIdLst>
  <p:sldIdLst>
    <p:sldId id="275" r:id="rId2"/>
    <p:sldId id="315" r:id="rId3"/>
    <p:sldId id="293" r:id="rId4"/>
    <p:sldId id="296" r:id="rId5"/>
    <p:sldId id="297" r:id="rId6"/>
    <p:sldId id="298" r:id="rId7"/>
    <p:sldId id="299" r:id="rId8"/>
    <p:sldId id="300" r:id="rId9"/>
    <p:sldId id="301" r:id="rId10"/>
    <p:sldId id="302" r:id="rId11"/>
    <p:sldId id="304" r:id="rId12"/>
    <p:sldId id="285" r:id="rId13"/>
    <p:sldId id="303" r:id="rId14"/>
    <p:sldId id="282" r:id="rId15"/>
    <p:sldId id="305" r:id="rId16"/>
    <p:sldId id="283" r:id="rId17"/>
    <p:sldId id="306" r:id="rId18"/>
    <p:sldId id="284" r:id="rId19"/>
    <p:sldId id="286" r:id="rId20"/>
    <p:sldId id="307" r:id="rId21"/>
    <p:sldId id="308" r:id="rId22"/>
    <p:sldId id="311" r:id="rId23"/>
    <p:sldId id="314" r:id="rId24"/>
    <p:sldId id="309" r:id="rId25"/>
    <p:sldId id="310" r:id="rId26"/>
    <p:sldId id="312" r:id="rId27"/>
    <p:sldId id="313" r:id="rId28"/>
    <p:sldId id="316" r:id="rId29"/>
    <p:sldId id="29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7" autoAdjust="0"/>
    <p:restoredTop sz="93075" autoAdjust="0"/>
  </p:normalViewPr>
  <p:slideViewPr>
    <p:cSldViewPr snapToGrid="0" snapToObjects="1" showGuides="1">
      <p:cViewPr varScale="1">
        <p:scale>
          <a:sx n="108" d="100"/>
          <a:sy n="108" d="100"/>
        </p:scale>
        <p:origin x="138" y="246"/>
      </p:cViewPr>
      <p:guideLst>
        <p:guide orient="horz" pos="2160"/>
        <p:guide pos="5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0" d="100"/>
          <a:sy n="70" d="100"/>
        </p:scale>
        <p:origin x="3048"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9939f08dfb6d1298" providerId="LiveId" clId="{5BC98712-6768-4F74-B15A-696841448BEB}"/>
    <pc:docChg chg="addSld delSld modSld">
      <pc:chgData name="" userId="9939f08dfb6d1298" providerId="LiveId" clId="{5BC98712-6768-4F74-B15A-696841448BEB}" dt="2022-09-13T14:26:36.213" v="143"/>
      <pc:docMkLst>
        <pc:docMk/>
      </pc:docMkLst>
      <pc:sldChg chg="del">
        <pc:chgData name="" userId="9939f08dfb6d1298" providerId="LiveId" clId="{5BC98712-6768-4F74-B15A-696841448BEB}" dt="2022-09-13T14:14:00.806" v="5" actId="2696"/>
        <pc:sldMkLst>
          <pc:docMk/>
          <pc:sldMk cId="1607270783" sldId="258"/>
        </pc:sldMkLst>
      </pc:sldChg>
      <pc:sldChg chg="modSp">
        <pc:chgData name="" userId="9939f08dfb6d1298" providerId="LiveId" clId="{5BC98712-6768-4F74-B15A-696841448BEB}" dt="2022-09-13T13:00:36.454" v="0" actId="20577"/>
        <pc:sldMkLst>
          <pc:docMk/>
          <pc:sldMk cId="72022387" sldId="275"/>
        </pc:sldMkLst>
        <pc:spChg chg="mod">
          <ac:chgData name="" userId="9939f08dfb6d1298" providerId="LiveId" clId="{5BC98712-6768-4F74-B15A-696841448BEB}" dt="2022-09-13T13:00:36.454" v="0" actId="20577"/>
          <ac:spMkLst>
            <pc:docMk/>
            <pc:sldMk cId="72022387" sldId="275"/>
            <ac:spMk id="3" creationId="{00000000-0000-0000-0000-000000000000}"/>
          </ac:spMkLst>
        </pc:spChg>
      </pc:sldChg>
      <pc:sldChg chg="modSp">
        <pc:chgData name="" userId="9939f08dfb6d1298" providerId="LiveId" clId="{5BC98712-6768-4F74-B15A-696841448BEB}" dt="2022-09-13T14:19:40.867" v="100"/>
        <pc:sldMkLst>
          <pc:docMk/>
          <pc:sldMk cId="2985687151" sldId="291"/>
        </pc:sldMkLst>
        <pc:spChg chg="mod">
          <ac:chgData name="" userId="9939f08dfb6d1298" providerId="LiveId" clId="{5BC98712-6768-4F74-B15A-696841448BEB}" dt="2022-09-13T14:19:40.867" v="100"/>
          <ac:spMkLst>
            <pc:docMk/>
            <pc:sldMk cId="2985687151" sldId="291"/>
            <ac:spMk id="5" creationId="{6697F606-3119-488F-9ECC-47579FBCCE20}"/>
          </ac:spMkLst>
        </pc:spChg>
      </pc:sldChg>
      <pc:sldChg chg="add setBg">
        <pc:chgData name="" userId="9939f08dfb6d1298" providerId="LiveId" clId="{5BC98712-6768-4F74-B15A-696841448BEB}" dt="2022-09-13T14:13:54.847" v="4"/>
        <pc:sldMkLst>
          <pc:docMk/>
          <pc:sldMk cId="1748168597" sldId="315"/>
        </pc:sldMkLst>
      </pc:sldChg>
      <pc:sldChg chg="addSp delSp modSp add modAnim">
        <pc:chgData name="" userId="9939f08dfb6d1298" providerId="LiveId" clId="{5BC98712-6768-4F74-B15A-696841448BEB}" dt="2022-09-13T14:26:36.213" v="143"/>
        <pc:sldMkLst>
          <pc:docMk/>
          <pc:sldMk cId="2341981034" sldId="316"/>
        </pc:sldMkLst>
        <pc:spChg chg="mod">
          <ac:chgData name="" userId="9939f08dfb6d1298" providerId="LiveId" clId="{5BC98712-6768-4F74-B15A-696841448BEB}" dt="2022-09-13T14:17:46.200" v="24" actId="20577"/>
          <ac:spMkLst>
            <pc:docMk/>
            <pc:sldMk cId="2341981034" sldId="316"/>
            <ac:spMk id="2" creationId="{C03EBF80-BC73-4957-9790-B8679187A612}"/>
          </ac:spMkLst>
        </pc:spChg>
        <pc:spChg chg="del mod">
          <ac:chgData name="" userId="9939f08dfb6d1298" providerId="LiveId" clId="{5BC98712-6768-4F74-B15A-696841448BEB}" dt="2022-09-13T14:19:23.853" v="97" actId="12084"/>
          <ac:spMkLst>
            <pc:docMk/>
            <pc:sldMk cId="2341981034" sldId="316"/>
            <ac:spMk id="3" creationId="{92612AA9-4B37-4814-B533-8BC6A2ADC4AF}"/>
          </ac:spMkLst>
        </pc:spChg>
        <pc:graphicFrameChg chg="add mod">
          <ac:chgData name="" userId="9939f08dfb6d1298" providerId="LiveId" clId="{5BC98712-6768-4F74-B15A-696841448BEB}" dt="2022-09-13T14:26:03.303" v="141" actId="20577"/>
          <ac:graphicFrameMkLst>
            <pc:docMk/>
            <pc:sldMk cId="2341981034" sldId="316"/>
            <ac:graphicFrameMk id="4" creationId="{420B82B1-D283-4B81-A927-CDA09842EF9D}"/>
          </ac:graphicFrameMkLst>
        </pc:graphicFrameChg>
      </pc:sldChg>
      <pc:sldChg chg="del">
        <pc:chgData name="" userId="9939f08dfb6d1298" providerId="LiveId" clId="{5BC98712-6768-4F74-B15A-696841448BEB}" dt="2022-09-13T13:03:55.302" v="3" actId="2696"/>
        <pc:sldMkLst>
          <pc:docMk/>
          <pc:sldMk cId="4246291792" sldId="316"/>
        </pc:sldMkLst>
      </pc:sldChg>
      <pc:sldChg chg="del">
        <pc:chgData name="" userId="9939f08dfb6d1298" providerId="LiveId" clId="{5BC98712-6768-4F74-B15A-696841448BEB}" dt="2022-09-13T13:00:43.310" v="1" actId="2696"/>
        <pc:sldMkLst>
          <pc:docMk/>
          <pc:sldMk cId="3616875156" sldId="334"/>
        </pc:sldMkLst>
      </pc:sldChg>
      <pc:sldMasterChg chg="delSldLayout">
        <pc:chgData name="" userId="9939f08dfb6d1298" providerId="LiveId" clId="{5BC98712-6768-4F74-B15A-696841448BEB}" dt="2022-09-13T14:14:00.807" v="6" actId="2696"/>
        <pc:sldMasterMkLst>
          <pc:docMk/>
          <pc:sldMasterMk cId="1598924706" sldId="2147483682"/>
        </pc:sldMasterMkLst>
        <pc:sldLayoutChg chg="del">
          <pc:chgData name="" userId="9939f08dfb6d1298" providerId="LiveId" clId="{5BC98712-6768-4F74-B15A-696841448BEB}" dt="2022-09-13T14:14:00.807" v="6" actId="2696"/>
          <pc:sldLayoutMkLst>
            <pc:docMk/>
            <pc:sldMasterMk cId="1598924706" sldId="2147483682"/>
            <pc:sldLayoutMk cId="2925988232" sldId="2147483690"/>
          </pc:sldLayoutMkLst>
        </pc:sldLayoutChg>
        <pc:sldLayoutChg chg="del">
          <pc:chgData name="" userId="9939f08dfb6d1298" providerId="LiveId" clId="{5BC98712-6768-4F74-B15A-696841448BEB}" dt="2022-09-13T13:00:43.346" v="2" actId="2696"/>
          <pc:sldLayoutMkLst>
            <pc:docMk/>
            <pc:sldMasterMk cId="1598924706" sldId="2147483682"/>
            <pc:sldLayoutMk cId="3863352291" sldId="214748369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207D82-3CC8-4A70-815E-CD82FA9D62F6}" type="doc">
      <dgm:prSet loTypeId="urn:microsoft.com/office/officeart/2005/8/layout/vList2" loCatId="list" qsTypeId="urn:microsoft.com/office/officeart/2005/8/quickstyle/3d3" qsCatId="3D" csTypeId="urn:microsoft.com/office/officeart/2005/8/colors/accent1_2" csCatId="accent1"/>
      <dgm:spPr/>
      <dgm:t>
        <a:bodyPr/>
        <a:lstStyle/>
        <a:p>
          <a:endParaRPr lang="en-GB"/>
        </a:p>
      </dgm:t>
    </dgm:pt>
    <dgm:pt modelId="{0A3AB78E-DF28-421C-BF98-AF3104E0765D}">
      <dgm:prSet/>
      <dgm:spPr/>
      <dgm:t>
        <a:bodyPr/>
        <a:lstStyle/>
        <a:p>
          <a:r>
            <a:rPr lang="pt-BR"/>
            <a:t>Great for upgrades or other important configuration changes</a:t>
          </a:r>
          <a:endParaRPr lang="en-GB"/>
        </a:p>
      </dgm:t>
    </dgm:pt>
    <dgm:pt modelId="{8D6CB006-1422-4DE7-8FB7-08186E1A829E}" type="parTrans" cxnId="{5A421026-B2D9-4FE5-B6A4-1D2E340F00FD}">
      <dgm:prSet/>
      <dgm:spPr/>
      <dgm:t>
        <a:bodyPr/>
        <a:lstStyle/>
        <a:p>
          <a:endParaRPr lang="en-GB"/>
        </a:p>
      </dgm:t>
    </dgm:pt>
    <dgm:pt modelId="{A1AEBE31-E01F-4C37-9656-1D171F615936}" type="sibTrans" cxnId="{5A421026-B2D9-4FE5-B6A4-1D2E340F00FD}">
      <dgm:prSet/>
      <dgm:spPr/>
      <dgm:t>
        <a:bodyPr/>
        <a:lstStyle/>
        <a:p>
          <a:endParaRPr lang="en-GB"/>
        </a:p>
      </dgm:t>
    </dgm:pt>
    <dgm:pt modelId="{3BFC6B1D-244C-4954-B36C-3960A6AC83EC}">
      <dgm:prSet/>
      <dgm:spPr/>
      <dgm:t>
        <a:bodyPr/>
        <a:lstStyle/>
        <a:p>
          <a:r>
            <a:rPr lang="pt-BR"/>
            <a:t>Keep the old compatibility level</a:t>
          </a:r>
          <a:endParaRPr lang="en-GB"/>
        </a:p>
      </dgm:t>
    </dgm:pt>
    <dgm:pt modelId="{BF842836-7E48-47EA-9404-445913F955B4}" type="parTrans" cxnId="{DDBEAF0B-773E-4953-9803-C0F6642AA284}">
      <dgm:prSet/>
      <dgm:spPr/>
      <dgm:t>
        <a:bodyPr/>
        <a:lstStyle/>
        <a:p>
          <a:endParaRPr lang="en-GB"/>
        </a:p>
      </dgm:t>
    </dgm:pt>
    <dgm:pt modelId="{54801E95-4A63-448D-A8B2-2BC05DD21E88}" type="sibTrans" cxnId="{DDBEAF0B-773E-4953-9803-C0F6642AA284}">
      <dgm:prSet/>
      <dgm:spPr/>
      <dgm:t>
        <a:bodyPr/>
        <a:lstStyle/>
        <a:p>
          <a:endParaRPr lang="en-GB"/>
        </a:p>
      </dgm:t>
    </dgm:pt>
    <dgm:pt modelId="{65267BD0-0A60-4A32-B46E-836C3863FFFB}">
      <dgm:prSet/>
      <dgm:spPr/>
      <dgm:t>
        <a:bodyPr/>
        <a:lstStyle/>
        <a:p>
          <a:r>
            <a:rPr lang="pt-BR"/>
            <a:t>Keep query store enabled for some time</a:t>
          </a:r>
          <a:endParaRPr lang="en-GB"/>
        </a:p>
      </dgm:t>
    </dgm:pt>
    <dgm:pt modelId="{D005EE2C-0419-488A-8065-EE30D1346DD8}" type="parTrans" cxnId="{D0EB47B0-C3D8-46E3-B051-88C028E4AA77}">
      <dgm:prSet/>
      <dgm:spPr/>
      <dgm:t>
        <a:bodyPr/>
        <a:lstStyle/>
        <a:p>
          <a:endParaRPr lang="en-GB"/>
        </a:p>
      </dgm:t>
    </dgm:pt>
    <dgm:pt modelId="{7EF52685-C2D1-43AC-95C6-6D7E2A248D94}" type="sibTrans" cxnId="{D0EB47B0-C3D8-46E3-B051-88C028E4AA77}">
      <dgm:prSet/>
      <dgm:spPr/>
      <dgm:t>
        <a:bodyPr/>
        <a:lstStyle/>
        <a:p>
          <a:endParaRPr lang="en-GB"/>
        </a:p>
      </dgm:t>
    </dgm:pt>
    <dgm:pt modelId="{BCAA9DD6-5B6E-41AB-8136-A0BF1E56DC34}">
      <dgm:prSet/>
      <dgm:spPr/>
      <dgm:t>
        <a:bodyPr/>
        <a:lstStyle/>
        <a:p>
          <a:r>
            <a:rPr lang="pt-BR"/>
            <a:t>Change the compatibility level</a:t>
          </a:r>
          <a:endParaRPr lang="en-GB"/>
        </a:p>
      </dgm:t>
    </dgm:pt>
    <dgm:pt modelId="{3B05A398-1379-47FE-9930-27C457D9EC3B}" type="parTrans" cxnId="{A2A54459-4D9E-409A-AAE0-E378FB4F5C4B}">
      <dgm:prSet/>
      <dgm:spPr/>
      <dgm:t>
        <a:bodyPr/>
        <a:lstStyle/>
        <a:p>
          <a:endParaRPr lang="en-GB"/>
        </a:p>
      </dgm:t>
    </dgm:pt>
    <dgm:pt modelId="{FD077C75-A603-4C9E-81D0-3F31915FF689}" type="sibTrans" cxnId="{A2A54459-4D9E-409A-AAE0-E378FB4F5C4B}">
      <dgm:prSet/>
      <dgm:spPr/>
      <dgm:t>
        <a:bodyPr/>
        <a:lstStyle/>
        <a:p>
          <a:endParaRPr lang="en-GB"/>
        </a:p>
      </dgm:t>
    </dgm:pt>
    <dgm:pt modelId="{A8A4C258-560F-4639-A553-ED45D6B363CB}">
      <dgm:prSet/>
      <dgm:spPr/>
      <dgm:t>
        <a:bodyPr/>
        <a:lstStyle/>
        <a:p>
          <a:r>
            <a:rPr lang="pt-BR"/>
            <a:t>Check if any query plan regression happens</a:t>
          </a:r>
          <a:endParaRPr lang="en-GB"/>
        </a:p>
      </dgm:t>
    </dgm:pt>
    <dgm:pt modelId="{5D3C179C-882F-4E52-BE07-62D498BFF3CE}" type="parTrans" cxnId="{2FD6A6C2-052B-4B7E-A11A-901803753591}">
      <dgm:prSet/>
      <dgm:spPr/>
      <dgm:t>
        <a:bodyPr/>
        <a:lstStyle/>
        <a:p>
          <a:endParaRPr lang="en-GB"/>
        </a:p>
      </dgm:t>
    </dgm:pt>
    <dgm:pt modelId="{8A488CF9-EF22-463C-8157-AD9BA5288890}" type="sibTrans" cxnId="{2FD6A6C2-052B-4B7E-A11A-901803753591}">
      <dgm:prSet/>
      <dgm:spPr/>
      <dgm:t>
        <a:bodyPr/>
        <a:lstStyle/>
        <a:p>
          <a:endParaRPr lang="en-GB"/>
        </a:p>
      </dgm:t>
    </dgm:pt>
    <dgm:pt modelId="{6C7281F9-8CF0-4A2C-B811-93154CB943F0}" type="pres">
      <dgm:prSet presAssocID="{B5207D82-3CC8-4A70-815E-CD82FA9D62F6}" presName="linear" presStyleCnt="0">
        <dgm:presLayoutVars>
          <dgm:animLvl val="lvl"/>
          <dgm:resizeHandles val="exact"/>
        </dgm:presLayoutVars>
      </dgm:prSet>
      <dgm:spPr/>
    </dgm:pt>
    <dgm:pt modelId="{DEBDE4F3-9E7A-4E50-ABD4-D76CFFC41F2C}" type="pres">
      <dgm:prSet presAssocID="{0A3AB78E-DF28-421C-BF98-AF3104E0765D}" presName="parentText" presStyleLbl="node1" presStyleIdx="0" presStyleCnt="5">
        <dgm:presLayoutVars>
          <dgm:chMax val="0"/>
          <dgm:bulletEnabled val="1"/>
        </dgm:presLayoutVars>
      </dgm:prSet>
      <dgm:spPr/>
    </dgm:pt>
    <dgm:pt modelId="{EEA65BAA-6D16-48E0-8FD8-747DEB4E37C8}" type="pres">
      <dgm:prSet presAssocID="{A1AEBE31-E01F-4C37-9656-1D171F615936}" presName="spacer" presStyleCnt="0"/>
      <dgm:spPr/>
    </dgm:pt>
    <dgm:pt modelId="{E1035A22-DD9E-4573-B278-448D11A4B7D4}" type="pres">
      <dgm:prSet presAssocID="{3BFC6B1D-244C-4954-B36C-3960A6AC83EC}" presName="parentText" presStyleLbl="node1" presStyleIdx="1" presStyleCnt="5">
        <dgm:presLayoutVars>
          <dgm:chMax val="0"/>
          <dgm:bulletEnabled val="1"/>
        </dgm:presLayoutVars>
      </dgm:prSet>
      <dgm:spPr/>
    </dgm:pt>
    <dgm:pt modelId="{930D3FE1-85BF-4ACF-A12C-F2E4D7041CC4}" type="pres">
      <dgm:prSet presAssocID="{54801E95-4A63-448D-A8B2-2BC05DD21E88}" presName="spacer" presStyleCnt="0"/>
      <dgm:spPr/>
    </dgm:pt>
    <dgm:pt modelId="{CE73F247-725A-4EF5-B0F7-D6D00C496BBA}" type="pres">
      <dgm:prSet presAssocID="{65267BD0-0A60-4A32-B46E-836C3863FFFB}" presName="parentText" presStyleLbl="node1" presStyleIdx="2" presStyleCnt="5">
        <dgm:presLayoutVars>
          <dgm:chMax val="0"/>
          <dgm:bulletEnabled val="1"/>
        </dgm:presLayoutVars>
      </dgm:prSet>
      <dgm:spPr/>
    </dgm:pt>
    <dgm:pt modelId="{9968888B-0F26-4563-9908-D6562DEBBD3A}" type="pres">
      <dgm:prSet presAssocID="{7EF52685-C2D1-43AC-95C6-6D7E2A248D94}" presName="spacer" presStyleCnt="0"/>
      <dgm:spPr/>
    </dgm:pt>
    <dgm:pt modelId="{1BBC4ED7-306D-4024-8FB9-DA267A38CE3B}" type="pres">
      <dgm:prSet presAssocID="{BCAA9DD6-5B6E-41AB-8136-A0BF1E56DC34}" presName="parentText" presStyleLbl="node1" presStyleIdx="3" presStyleCnt="5">
        <dgm:presLayoutVars>
          <dgm:chMax val="0"/>
          <dgm:bulletEnabled val="1"/>
        </dgm:presLayoutVars>
      </dgm:prSet>
      <dgm:spPr/>
    </dgm:pt>
    <dgm:pt modelId="{EF3ECC54-5FE3-4D4F-8F95-FCBB2F46878C}" type="pres">
      <dgm:prSet presAssocID="{FD077C75-A603-4C9E-81D0-3F31915FF689}" presName="spacer" presStyleCnt="0"/>
      <dgm:spPr/>
    </dgm:pt>
    <dgm:pt modelId="{486C091E-CD99-4FD0-B313-5336A8B5109A}" type="pres">
      <dgm:prSet presAssocID="{A8A4C258-560F-4639-A553-ED45D6B363CB}" presName="parentText" presStyleLbl="node1" presStyleIdx="4" presStyleCnt="5">
        <dgm:presLayoutVars>
          <dgm:chMax val="0"/>
          <dgm:bulletEnabled val="1"/>
        </dgm:presLayoutVars>
      </dgm:prSet>
      <dgm:spPr/>
    </dgm:pt>
  </dgm:ptLst>
  <dgm:cxnLst>
    <dgm:cxn modelId="{DDBEAF0B-773E-4953-9803-C0F6642AA284}" srcId="{B5207D82-3CC8-4A70-815E-CD82FA9D62F6}" destId="{3BFC6B1D-244C-4954-B36C-3960A6AC83EC}" srcOrd="1" destOrd="0" parTransId="{BF842836-7E48-47EA-9404-445913F955B4}" sibTransId="{54801E95-4A63-448D-A8B2-2BC05DD21E88}"/>
    <dgm:cxn modelId="{5A421026-B2D9-4FE5-B6A4-1D2E340F00FD}" srcId="{B5207D82-3CC8-4A70-815E-CD82FA9D62F6}" destId="{0A3AB78E-DF28-421C-BF98-AF3104E0765D}" srcOrd="0" destOrd="0" parTransId="{8D6CB006-1422-4DE7-8FB7-08186E1A829E}" sibTransId="{A1AEBE31-E01F-4C37-9656-1D171F615936}"/>
    <dgm:cxn modelId="{93F75566-9D4A-4CE7-ADBD-1E951F9A56A0}" type="presOf" srcId="{0A3AB78E-DF28-421C-BF98-AF3104E0765D}" destId="{DEBDE4F3-9E7A-4E50-ABD4-D76CFFC41F2C}" srcOrd="0" destOrd="0" presId="urn:microsoft.com/office/officeart/2005/8/layout/vList2"/>
    <dgm:cxn modelId="{A2A54459-4D9E-409A-AAE0-E378FB4F5C4B}" srcId="{B5207D82-3CC8-4A70-815E-CD82FA9D62F6}" destId="{BCAA9DD6-5B6E-41AB-8136-A0BF1E56DC34}" srcOrd="3" destOrd="0" parTransId="{3B05A398-1379-47FE-9930-27C457D9EC3B}" sibTransId="{FD077C75-A603-4C9E-81D0-3F31915FF689}"/>
    <dgm:cxn modelId="{354BC55A-CA96-47B0-BDDF-82B6D4D038C2}" type="presOf" srcId="{B5207D82-3CC8-4A70-815E-CD82FA9D62F6}" destId="{6C7281F9-8CF0-4A2C-B811-93154CB943F0}" srcOrd="0" destOrd="0" presId="urn:microsoft.com/office/officeart/2005/8/layout/vList2"/>
    <dgm:cxn modelId="{75337990-3E7F-4988-A29B-7A07FA3F7E98}" type="presOf" srcId="{BCAA9DD6-5B6E-41AB-8136-A0BF1E56DC34}" destId="{1BBC4ED7-306D-4024-8FB9-DA267A38CE3B}" srcOrd="0" destOrd="0" presId="urn:microsoft.com/office/officeart/2005/8/layout/vList2"/>
    <dgm:cxn modelId="{D0EB47B0-C3D8-46E3-B051-88C028E4AA77}" srcId="{B5207D82-3CC8-4A70-815E-CD82FA9D62F6}" destId="{65267BD0-0A60-4A32-B46E-836C3863FFFB}" srcOrd="2" destOrd="0" parTransId="{D005EE2C-0419-488A-8065-EE30D1346DD8}" sibTransId="{7EF52685-C2D1-43AC-95C6-6D7E2A248D94}"/>
    <dgm:cxn modelId="{058AF0B6-D649-48DA-A3C0-5D3C15E8672C}" type="presOf" srcId="{A8A4C258-560F-4639-A553-ED45D6B363CB}" destId="{486C091E-CD99-4FD0-B313-5336A8B5109A}" srcOrd="0" destOrd="0" presId="urn:microsoft.com/office/officeart/2005/8/layout/vList2"/>
    <dgm:cxn modelId="{2FD6A6C2-052B-4B7E-A11A-901803753591}" srcId="{B5207D82-3CC8-4A70-815E-CD82FA9D62F6}" destId="{A8A4C258-560F-4639-A553-ED45D6B363CB}" srcOrd="4" destOrd="0" parTransId="{5D3C179C-882F-4E52-BE07-62D498BFF3CE}" sibTransId="{8A488CF9-EF22-463C-8157-AD9BA5288890}"/>
    <dgm:cxn modelId="{DFB4F1C3-545D-4D93-88B6-F32475D61951}" type="presOf" srcId="{65267BD0-0A60-4A32-B46E-836C3863FFFB}" destId="{CE73F247-725A-4EF5-B0F7-D6D00C496BBA}" srcOrd="0" destOrd="0" presId="urn:microsoft.com/office/officeart/2005/8/layout/vList2"/>
    <dgm:cxn modelId="{9B34D1F4-AABB-4109-9CC9-0D49985EB620}" type="presOf" srcId="{3BFC6B1D-244C-4954-B36C-3960A6AC83EC}" destId="{E1035A22-DD9E-4573-B278-448D11A4B7D4}" srcOrd="0" destOrd="0" presId="urn:microsoft.com/office/officeart/2005/8/layout/vList2"/>
    <dgm:cxn modelId="{28891AFB-7012-4EC0-9A3E-0D66696CBAE7}" type="presParOf" srcId="{6C7281F9-8CF0-4A2C-B811-93154CB943F0}" destId="{DEBDE4F3-9E7A-4E50-ABD4-D76CFFC41F2C}" srcOrd="0" destOrd="0" presId="urn:microsoft.com/office/officeart/2005/8/layout/vList2"/>
    <dgm:cxn modelId="{B9DDAF3D-19E4-47B5-87F4-7E7E008A3C35}" type="presParOf" srcId="{6C7281F9-8CF0-4A2C-B811-93154CB943F0}" destId="{EEA65BAA-6D16-48E0-8FD8-747DEB4E37C8}" srcOrd="1" destOrd="0" presId="urn:microsoft.com/office/officeart/2005/8/layout/vList2"/>
    <dgm:cxn modelId="{4A40B9EA-4A63-4CC5-A725-42E6BBC32928}" type="presParOf" srcId="{6C7281F9-8CF0-4A2C-B811-93154CB943F0}" destId="{E1035A22-DD9E-4573-B278-448D11A4B7D4}" srcOrd="2" destOrd="0" presId="urn:microsoft.com/office/officeart/2005/8/layout/vList2"/>
    <dgm:cxn modelId="{5CC465B5-BA75-4CDA-9044-F9DC8BE902F7}" type="presParOf" srcId="{6C7281F9-8CF0-4A2C-B811-93154CB943F0}" destId="{930D3FE1-85BF-4ACF-A12C-F2E4D7041CC4}" srcOrd="3" destOrd="0" presId="urn:microsoft.com/office/officeart/2005/8/layout/vList2"/>
    <dgm:cxn modelId="{5D4ED14A-3BB1-4FFF-9F1C-F6385AFE9B75}" type="presParOf" srcId="{6C7281F9-8CF0-4A2C-B811-93154CB943F0}" destId="{CE73F247-725A-4EF5-B0F7-D6D00C496BBA}" srcOrd="4" destOrd="0" presId="urn:microsoft.com/office/officeart/2005/8/layout/vList2"/>
    <dgm:cxn modelId="{7297ADE9-93A7-43BA-B8DB-E57FF6CFBF4F}" type="presParOf" srcId="{6C7281F9-8CF0-4A2C-B811-93154CB943F0}" destId="{9968888B-0F26-4563-9908-D6562DEBBD3A}" srcOrd="5" destOrd="0" presId="urn:microsoft.com/office/officeart/2005/8/layout/vList2"/>
    <dgm:cxn modelId="{A502552D-0DFB-43B2-8A96-6F4B81EB7449}" type="presParOf" srcId="{6C7281F9-8CF0-4A2C-B811-93154CB943F0}" destId="{1BBC4ED7-306D-4024-8FB9-DA267A38CE3B}" srcOrd="6" destOrd="0" presId="urn:microsoft.com/office/officeart/2005/8/layout/vList2"/>
    <dgm:cxn modelId="{53CB117E-9314-4630-980B-4F9F8E076FED}" type="presParOf" srcId="{6C7281F9-8CF0-4A2C-B811-93154CB943F0}" destId="{EF3ECC54-5FE3-4D4F-8F95-FCBB2F46878C}" srcOrd="7" destOrd="0" presId="urn:microsoft.com/office/officeart/2005/8/layout/vList2"/>
    <dgm:cxn modelId="{31F131D5-37FD-4E52-B3EC-C220C1DA0638}" type="presParOf" srcId="{6C7281F9-8CF0-4A2C-B811-93154CB943F0}" destId="{486C091E-CD99-4FD0-B313-5336A8B5109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80320-8BDF-423A-9CA6-74DF7A46912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7313F6C-C8BB-428E-8793-DB01241B8DAD}">
      <dgm:prSet phldrT="[Text]" custT="1"/>
      <dgm:spPr/>
      <dgm:t>
        <a:bodyPr/>
        <a:lstStyle/>
        <a:p>
          <a:pPr algn="ctr"/>
          <a:r>
            <a:rPr lang="en-US" sz="2400" dirty="0"/>
            <a:t>Upgrade the server version but keep the old compatibility level</a:t>
          </a:r>
          <a:br>
            <a:rPr lang="en-US" sz="2400" dirty="0"/>
          </a:br>
          <a:endParaRPr lang="en-US" sz="2400" dirty="0"/>
        </a:p>
      </dgm:t>
    </dgm:pt>
    <dgm:pt modelId="{A70454F1-48DB-4370-B4A4-DBFA732257CE}" type="parTrans" cxnId="{15658683-A7CA-42B3-8979-B0282AF82FF5}">
      <dgm:prSet/>
      <dgm:spPr/>
      <dgm:t>
        <a:bodyPr/>
        <a:lstStyle/>
        <a:p>
          <a:pPr algn="ctr"/>
          <a:endParaRPr lang="en-US" sz="2400"/>
        </a:p>
      </dgm:t>
    </dgm:pt>
    <dgm:pt modelId="{DF58CFE4-2757-4395-8DE3-1549F12A98DC}" type="sibTrans" cxnId="{15658683-A7CA-42B3-8979-B0282AF82FF5}">
      <dgm:prSet custT="1"/>
      <dgm:spPr/>
      <dgm:t>
        <a:bodyPr/>
        <a:lstStyle/>
        <a:p>
          <a:pPr algn="ctr"/>
          <a:endParaRPr lang="en-US" sz="2400" dirty="0"/>
        </a:p>
      </dgm:t>
    </dgm:pt>
    <dgm:pt modelId="{46DF7FD1-4AF7-404F-89E4-588A431E2CB4}">
      <dgm:prSet phldrT="[Text]" custT="1"/>
      <dgm:spPr/>
      <dgm:t>
        <a:bodyPr/>
        <a:lstStyle/>
        <a:p>
          <a:pPr algn="ctr"/>
          <a:r>
            <a:rPr lang="en-US" sz="2400" dirty="0"/>
            <a:t>Turn on Query Store, creating a base line</a:t>
          </a:r>
        </a:p>
      </dgm:t>
    </dgm:pt>
    <dgm:pt modelId="{2A9F685B-A9C4-4777-8BC3-7597295CA516}" type="parTrans" cxnId="{A9AEABDC-B35F-4B62-A6C3-8C27612171C2}">
      <dgm:prSet/>
      <dgm:spPr/>
      <dgm:t>
        <a:bodyPr/>
        <a:lstStyle/>
        <a:p>
          <a:pPr algn="ctr"/>
          <a:endParaRPr lang="en-US" sz="2400"/>
        </a:p>
      </dgm:t>
    </dgm:pt>
    <dgm:pt modelId="{C49AC424-1B02-498A-BD2D-159E56696B2A}" type="sibTrans" cxnId="{A9AEABDC-B35F-4B62-A6C3-8C27612171C2}">
      <dgm:prSet custT="1"/>
      <dgm:spPr/>
      <dgm:t>
        <a:bodyPr/>
        <a:lstStyle/>
        <a:p>
          <a:pPr algn="ctr"/>
          <a:endParaRPr lang="en-US" sz="2400" dirty="0"/>
        </a:p>
      </dgm:t>
    </dgm:pt>
    <dgm:pt modelId="{22356148-5597-4628-822B-CFB19275B8ED}">
      <dgm:prSet phldrT="[Text]" custT="1"/>
      <dgm:spPr/>
      <dgm:t>
        <a:bodyPr anchor="t"/>
        <a:lstStyle/>
        <a:p>
          <a:pPr algn="ctr"/>
          <a:r>
            <a:rPr lang="en-US" sz="2400" dirty="0"/>
            <a:t>Change the </a:t>
          </a:r>
          <a:r>
            <a:rPr lang="en-US" sz="2400" b="1" dirty="0" err="1"/>
            <a:t>CompatLevel</a:t>
          </a:r>
          <a:endParaRPr lang="en-US" sz="2400" b="1" dirty="0"/>
        </a:p>
      </dgm:t>
    </dgm:pt>
    <dgm:pt modelId="{832080FB-9558-4CDF-9A58-13009F000C15}" type="parTrans" cxnId="{99C763FA-A796-45D8-BA14-0C564D9ADB8B}">
      <dgm:prSet/>
      <dgm:spPr/>
      <dgm:t>
        <a:bodyPr/>
        <a:lstStyle/>
        <a:p>
          <a:pPr algn="ctr"/>
          <a:endParaRPr lang="en-US" sz="2400"/>
        </a:p>
      </dgm:t>
    </dgm:pt>
    <dgm:pt modelId="{9DB0D4EA-3E39-49DB-8AE3-3A68971CB12C}" type="sibTrans" cxnId="{99C763FA-A796-45D8-BA14-0C564D9ADB8B}">
      <dgm:prSet custT="1"/>
      <dgm:spPr/>
      <dgm:t>
        <a:bodyPr/>
        <a:lstStyle/>
        <a:p>
          <a:pPr algn="ctr"/>
          <a:endParaRPr lang="en-US" sz="2400" dirty="0"/>
        </a:p>
      </dgm:t>
    </dgm:pt>
    <dgm:pt modelId="{609DA787-C984-41B4-9307-70C7259FC11A}">
      <dgm:prSet phldrT="[Text]" custT="1"/>
      <dgm:spPr/>
      <dgm:t>
        <a:bodyPr/>
        <a:lstStyle/>
        <a:p>
          <a:pPr algn="ctr"/>
          <a:r>
            <a:rPr lang="en-US" sz="2400" dirty="0"/>
            <a:t>Fix queries regressions forcing a plan when needed</a:t>
          </a:r>
        </a:p>
      </dgm:t>
    </dgm:pt>
    <dgm:pt modelId="{5B5F9D78-FE6B-403B-9F6D-8E00BECA6EBC}" type="parTrans" cxnId="{5F5F5584-8F08-4E5B-B693-B801B55999E5}">
      <dgm:prSet/>
      <dgm:spPr/>
      <dgm:t>
        <a:bodyPr/>
        <a:lstStyle/>
        <a:p>
          <a:pPr algn="ctr"/>
          <a:endParaRPr lang="en-US" sz="2400"/>
        </a:p>
      </dgm:t>
    </dgm:pt>
    <dgm:pt modelId="{9CF2032C-4B80-4A76-9B05-0EEFCED87663}" type="sibTrans" cxnId="{5F5F5584-8F08-4E5B-B693-B801B55999E5}">
      <dgm:prSet custT="1"/>
      <dgm:spPr/>
      <dgm:t>
        <a:bodyPr/>
        <a:lstStyle/>
        <a:p>
          <a:pPr algn="ctr"/>
          <a:endParaRPr lang="en-US" sz="2400"/>
        </a:p>
      </dgm:t>
    </dgm:pt>
    <dgm:pt modelId="{64A348D5-A6ED-43FC-B2D8-BBE1FBDCC5D2}" type="pres">
      <dgm:prSet presAssocID="{AF680320-8BDF-423A-9CA6-74DF7A469126}" presName="Name0" presStyleCnt="0">
        <dgm:presLayoutVars>
          <dgm:dir/>
          <dgm:resizeHandles val="exact"/>
        </dgm:presLayoutVars>
      </dgm:prSet>
      <dgm:spPr/>
    </dgm:pt>
    <dgm:pt modelId="{204BAF15-9FF7-4840-A8E0-CE3416679EB8}" type="pres">
      <dgm:prSet presAssocID="{67313F6C-C8BB-428E-8793-DB01241B8DAD}" presName="node" presStyleLbl="node1" presStyleIdx="0" presStyleCnt="4">
        <dgm:presLayoutVars>
          <dgm:bulletEnabled val="1"/>
        </dgm:presLayoutVars>
      </dgm:prSet>
      <dgm:spPr/>
    </dgm:pt>
    <dgm:pt modelId="{598BF8B9-08E8-4424-B95C-53B068D7F0AF}" type="pres">
      <dgm:prSet presAssocID="{DF58CFE4-2757-4395-8DE3-1549F12A98DC}" presName="sibTrans" presStyleLbl="sibTrans2D1" presStyleIdx="0" presStyleCnt="3"/>
      <dgm:spPr/>
    </dgm:pt>
    <dgm:pt modelId="{589281DB-F661-4226-9655-32D776B0AFC5}" type="pres">
      <dgm:prSet presAssocID="{DF58CFE4-2757-4395-8DE3-1549F12A98DC}" presName="connectorText" presStyleLbl="sibTrans2D1" presStyleIdx="0" presStyleCnt="3"/>
      <dgm:spPr/>
    </dgm:pt>
    <dgm:pt modelId="{467D08D1-E6AF-4306-8899-6ADC9A040D7C}" type="pres">
      <dgm:prSet presAssocID="{46DF7FD1-4AF7-404F-89E4-588A431E2CB4}" presName="node" presStyleLbl="node1" presStyleIdx="1" presStyleCnt="4" custScaleX="118523">
        <dgm:presLayoutVars>
          <dgm:bulletEnabled val="1"/>
        </dgm:presLayoutVars>
      </dgm:prSet>
      <dgm:spPr/>
    </dgm:pt>
    <dgm:pt modelId="{27F02758-B967-43F2-9D7B-985FE2D6A0B5}" type="pres">
      <dgm:prSet presAssocID="{C49AC424-1B02-498A-BD2D-159E56696B2A}" presName="sibTrans" presStyleLbl="sibTrans2D1" presStyleIdx="1" presStyleCnt="3"/>
      <dgm:spPr/>
    </dgm:pt>
    <dgm:pt modelId="{3F5D8827-FFB2-4E57-944B-B507A7F75DED}" type="pres">
      <dgm:prSet presAssocID="{C49AC424-1B02-498A-BD2D-159E56696B2A}" presName="connectorText" presStyleLbl="sibTrans2D1" presStyleIdx="1" presStyleCnt="3"/>
      <dgm:spPr/>
    </dgm:pt>
    <dgm:pt modelId="{50BF3604-76C1-408A-B0F4-144FDCECF437}" type="pres">
      <dgm:prSet presAssocID="{22356148-5597-4628-822B-CFB19275B8ED}" presName="node" presStyleLbl="node1" presStyleIdx="2" presStyleCnt="4" custScaleX="113826">
        <dgm:presLayoutVars>
          <dgm:bulletEnabled val="1"/>
        </dgm:presLayoutVars>
      </dgm:prSet>
      <dgm:spPr/>
    </dgm:pt>
    <dgm:pt modelId="{9B80596A-D1B0-4941-A6A2-6E7BC86A7B16}" type="pres">
      <dgm:prSet presAssocID="{9DB0D4EA-3E39-49DB-8AE3-3A68971CB12C}" presName="sibTrans" presStyleLbl="sibTrans2D1" presStyleIdx="2" presStyleCnt="3"/>
      <dgm:spPr/>
    </dgm:pt>
    <dgm:pt modelId="{DFBE80C7-E989-4156-B9C8-B358B72B6FA2}" type="pres">
      <dgm:prSet presAssocID="{9DB0D4EA-3E39-49DB-8AE3-3A68971CB12C}" presName="connectorText" presStyleLbl="sibTrans2D1" presStyleIdx="2" presStyleCnt="3"/>
      <dgm:spPr/>
    </dgm:pt>
    <dgm:pt modelId="{FFC93E7D-227A-4624-A4FD-3278CD83DA3A}" type="pres">
      <dgm:prSet presAssocID="{609DA787-C984-41B4-9307-70C7259FC11A}" presName="node" presStyleLbl="node1" presStyleIdx="3" presStyleCnt="4">
        <dgm:presLayoutVars>
          <dgm:bulletEnabled val="1"/>
        </dgm:presLayoutVars>
      </dgm:prSet>
      <dgm:spPr/>
    </dgm:pt>
  </dgm:ptLst>
  <dgm:cxnLst>
    <dgm:cxn modelId="{CC11240D-1E17-4F06-B708-4CB00BFFE2DF}" type="presOf" srcId="{DF58CFE4-2757-4395-8DE3-1549F12A98DC}" destId="{598BF8B9-08E8-4424-B95C-53B068D7F0AF}" srcOrd="0" destOrd="0" presId="urn:microsoft.com/office/officeart/2005/8/layout/process1"/>
    <dgm:cxn modelId="{EB58350D-C69C-464D-BC9B-BA54568AF4B8}" type="presOf" srcId="{22356148-5597-4628-822B-CFB19275B8ED}" destId="{50BF3604-76C1-408A-B0F4-144FDCECF437}" srcOrd="0" destOrd="0" presId="urn:microsoft.com/office/officeart/2005/8/layout/process1"/>
    <dgm:cxn modelId="{A2847D3B-9465-4567-8FB5-F3C3D590B28E}" type="presOf" srcId="{AF680320-8BDF-423A-9CA6-74DF7A469126}" destId="{64A348D5-A6ED-43FC-B2D8-BBE1FBDCC5D2}" srcOrd="0" destOrd="0" presId="urn:microsoft.com/office/officeart/2005/8/layout/process1"/>
    <dgm:cxn modelId="{6C77A73F-04E2-42EB-AE95-29C3A2EB0075}" type="presOf" srcId="{9DB0D4EA-3E39-49DB-8AE3-3A68971CB12C}" destId="{9B80596A-D1B0-4941-A6A2-6E7BC86A7B16}" srcOrd="0" destOrd="0" presId="urn:microsoft.com/office/officeart/2005/8/layout/process1"/>
    <dgm:cxn modelId="{15658683-A7CA-42B3-8979-B0282AF82FF5}" srcId="{AF680320-8BDF-423A-9CA6-74DF7A469126}" destId="{67313F6C-C8BB-428E-8793-DB01241B8DAD}" srcOrd="0" destOrd="0" parTransId="{A70454F1-48DB-4370-B4A4-DBFA732257CE}" sibTransId="{DF58CFE4-2757-4395-8DE3-1549F12A98DC}"/>
    <dgm:cxn modelId="{5F5F5584-8F08-4E5B-B693-B801B55999E5}" srcId="{AF680320-8BDF-423A-9CA6-74DF7A469126}" destId="{609DA787-C984-41B4-9307-70C7259FC11A}" srcOrd="3" destOrd="0" parTransId="{5B5F9D78-FE6B-403B-9F6D-8E00BECA6EBC}" sibTransId="{9CF2032C-4B80-4A76-9B05-0EEFCED87663}"/>
    <dgm:cxn modelId="{022106AD-960B-4391-8CBE-E8452EF29F79}" type="presOf" srcId="{C49AC424-1B02-498A-BD2D-159E56696B2A}" destId="{27F02758-B967-43F2-9D7B-985FE2D6A0B5}" srcOrd="0" destOrd="0" presId="urn:microsoft.com/office/officeart/2005/8/layout/process1"/>
    <dgm:cxn modelId="{933F37CB-3130-4475-A5F7-BC8C794CA17B}" type="presOf" srcId="{46DF7FD1-4AF7-404F-89E4-588A431E2CB4}" destId="{467D08D1-E6AF-4306-8899-6ADC9A040D7C}" srcOrd="0" destOrd="0" presId="urn:microsoft.com/office/officeart/2005/8/layout/process1"/>
    <dgm:cxn modelId="{CB715FD7-CB67-4F71-9928-8797491452A8}" type="presOf" srcId="{67313F6C-C8BB-428E-8793-DB01241B8DAD}" destId="{204BAF15-9FF7-4840-A8E0-CE3416679EB8}" srcOrd="0" destOrd="0" presId="urn:microsoft.com/office/officeart/2005/8/layout/process1"/>
    <dgm:cxn modelId="{A9AEABDC-B35F-4B62-A6C3-8C27612171C2}" srcId="{AF680320-8BDF-423A-9CA6-74DF7A469126}" destId="{46DF7FD1-4AF7-404F-89E4-588A431E2CB4}" srcOrd="1" destOrd="0" parTransId="{2A9F685B-A9C4-4777-8BC3-7597295CA516}" sibTransId="{C49AC424-1B02-498A-BD2D-159E56696B2A}"/>
    <dgm:cxn modelId="{FFE1B7E3-A7B5-4307-835F-FE33431D33A9}" type="presOf" srcId="{DF58CFE4-2757-4395-8DE3-1549F12A98DC}" destId="{589281DB-F661-4226-9655-32D776B0AFC5}" srcOrd="1" destOrd="0" presId="urn:microsoft.com/office/officeart/2005/8/layout/process1"/>
    <dgm:cxn modelId="{31375BEF-DB97-4414-B29D-3B8E7FB95D3B}" type="presOf" srcId="{C49AC424-1B02-498A-BD2D-159E56696B2A}" destId="{3F5D8827-FFB2-4E57-944B-B507A7F75DED}" srcOrd="1" destOrd="0" presId="urn:microsoft.com/office/officeart/2005/8/layout/process1"/>
    <dgm:cxn modelId="{162A19F5-02F1-451B-ADD6-983804B3A130}" type="presOf" srcId="{609DA787-C984-41B4-9307-70C7259FC11A}" destId="{FFC93E7D-227A-4624-A4FD-3278CD83DA3A}" srcOrd="0" destOrd="0" presId="urn:microsoft.com/office/officeart/2005/8/layout/process1"/>
    <dgm:cxn modelId="{84E094F7-FB37-4DE2-A55D-9A28A916D504}" type="presOf" srcId="{9DB0D4EA-3E39-49DB-8AE3-3A68971CB12C}" destId="{DFBE80C7-E989-4156-B9C8-B358B72B6FA2}" srcOrd="1" destOrd="0" presId="urn:microsoft.com/office/officeart/2005/8/layout/process1"/>
    <dgm:cxn modelId="{99C763FA-A796-45D8-BA14-0C564D9ADB8B}" srcId="{AF680320-8BDF-423A-9CA6-74DF7A469126}" destId="{22356148-5597-4628-822B-CFB19275B8ED}" srcOrd="2" destOrd="0" parTransId="{832080FB-9558-4CDF-9A58-13009F000C15}" sibTransId="{9DB0D4EA-3E39-49DB-8AE3-3A68971CB12C}"/>
    <dgm:cxn modelId="{95F509C4-51CF-4179-AED4-46EFF8650241}" type="presParOf" srcId="{64A348D5-A6ED-43FC-B2D8-BBE1FBDCC5D2}" destId="{204BAF15-9FF7-4840-A8E0-CE3416679EB8}" srcOrd="0" destOrd="0" presId="urn:microsoft.com/office/officeart/2005/8/layout/process1"/>
    <dgm:cxn modelId="{4352BAD8-D928-4253-9B3F-9062427EFF76}" type="presParOf" srcId="{64A348D5-A6ED-43FC-B2D8-BBE1FBDCC5D2}" destId="{598BF8B9-08E8-4424-B95C-53B068D7F0AF}" srcOrd="1" destOrd="0" presId="urn:microsoft.com/office/officeart/2005/8/layout/process1"/>
    <dgm:cxn modelId="{17AF37A1-DD91-48D9-BE40-1FF8F0075827}" type="presParOf" srcId="{598BF8B9-08E8-4424-B95C-53B068D7F0AF}" destId="{589281DB-F661-4226-9655-32D776B0AFC5}" srcOrd="0" destOrd="0" presId="urn:microsoft.com/office/officeart/2005/8/layout/process1"/>
    <dgm:cxn modelId="{512957B4-AA7D-454F-BFC0-6A7D675FD4FA}" type="presParOf" srcId="{64A348D5-A6ED-43FC-B2D8-BBE1FBDCC5D2}" destId="{467D08D1-E6AF-4306-8899-6ADC9A040D7C}" srcOrd="2" destOrd="0" presId="urn:microsoft.com/office/officeart/2005/8/layout/process1"/>
    <dgm:cxn modelId="{B203F90B-FA8E-4263-9EA9-2AD447279776}" type="presParOf" srcId="{64A348D5-A6ED-43FC-B2D8-BBE1FBDCC5D2}" destId="{27F02758-B967-43F2-9D7B-985FE2D6A0B5}" srcOrd="3" destOrd="0" presId="urn:microsoft.com/office/officeart/2005/8/layout/process1"/>
    <dgm:cxn modelId="{1B79F68D-41D7-43FC-BB55-908529F71E8A}" type="presParOf" srcId="{27F02758-B967-43F2-9D7B-985FE2D6A0B5}" destId="{3F5D8827-FFB2-4E57-944B-B507A7F75DED}" srcOrd="0" destOrd="0" presId="urn:microsoft.com/office/officeart/2005/8/layout/process1"/>
    <dgm:cxn modelId="{373A8173-EB04-4175-8BD8-4AB35C121111}" type="presParOf" srcId="{64A348D5-A6ED-43FC-B2D8-BBE1FBDCC5D2}" destId="{50BF3604-76C1-408A-B0F4-144FDCECF437}" srcOrd="4" destOrd="0" presId="urn:microsoft.com/office/officeart/2005/8/layout/process1"/>
    <dgm:cxn modelId="{814CD1C9-6737-490C-A51F-4F1050F2FC9B}" type="presParOf" srcId="{64A348D5-A6ED-43FC-B2D8-BBE1FBDCC5D2}" destId="{9B80596A-D1B0-4941-A6A2-6E7BC86A7B16}" srcOrd="5" destOrd="0" presId="urn:microsoft.com/office/officeart/2005/8/layout/process1"/>
    <dgm:cxn modelId="{D7B8F551-DFE5-4658-8594-B678D0B92E6C}" type="presParOf" srcId="{9B80596A-D1B0-4941-A6A2-6E7BC86A7B16}" destId="{DFBE80C7-E989-4156-B9C8-B358B72B6FA2}" srcOrd="0" destOrd="0" presId="urn:microsoft.com/office/officeart/2005/8/layout/process1"/>
    <dgm:cxn modelId="{611D51BB-5B65-4D9F-95B1-FABFC8A0DCE0}" type="presParOf" srcId="{64A348D5-A6ED-43FC-B2D8-BBE1FBDCC5D2}" destId="{FFC93E7D-227A-4624-A4FD-3278CD83DA3A}"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2651E7-C977-482F-A644-83242986791F}"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GB"/>
        </a:p>
      </dgm:t>
    </dgm:pt>
    <dgm:pt modelId="{81B40CC9-1858-4B73-A2EA-4E679E21FB9E}">
      <dgm:prSet/>
      <dgm:spPr/>
      <dgm:t>
        <a:bodyPr/>
        <a:lstStyle/>
        <a:p>
          <a:r>
            <a:rPr lang="pt-BR"/>
            <a:t>Turning On</a:t>
          </a:r>
          <a:endParaRPr lang="en-GB"/>
        </a:p>
      </dgm:t>
    </dgm:pt>
    <dgm:pt modelId="{0CCD7BE9-6707-4E69-B579-8B5A34E45009}" type="parTrans" cxnId="{56289A7D-D3CA-47AB-A6BE-C95A04FE0250}">
      <dgm:prSet/>
      <dgm:spPr/>
      <dgm:t>
        <a:bodyPr/>
        <a:lstStyle/>
        <a:p>
          <a:endParaRPr lang="en-GB"/>
        </a:p>
      </dgm:t>
    </dgm:pt>
    <dgm:pt modelId="{E3CCB0B6-1711-4461-9C93-94864A277DD2}" type="sibTrans" cxnId="{56289A7D-D3CA-47AB-A6BE-C95A04FE0250}">
      <dgm:prSet/>
      <dgm:spPr/>
      <dgm:t>
        <a:bodyPr/>
        <a:lstStyle/>
        <a:p>
          <a:endParaRPr lang="en-GB"/>
        </a:p>
      </dgm:t>
    </dgm:pt>
    <dgm:pt modelId="{282063E0-1337-4555-AF69-B53AE2F1A980}">
      <dgm:prSet/>
      <dgm:spPr/>
      <dgm:t>
        <a:bodyPr/>
        <a:lstStyle/>
        <a:p>
          <a:r>
            <a:rPr lang="pt-BR"/>
            <a:t>Operation Mode (Read Write/Read Only/Off)</a:t>
          </a:r>
          <a:endParaRPr lang="en-GB"/>
        </a:p>
      </dgm:t>
    </dgm:pt>
    <dgm:pt modelId="{745BD588-4486-4F1E-881B-58E6636957B8}" type="parTrans" cxnId="{58DFAA70-8241-426A-B6A8-A197A7BCBC6D}">
      <dgm:prSet/>
      <dgm:spPr/>
      <dgm:t>
        <a:bodyPr/>
        <a:lstStyle/>
        <a:p>
          <a:endParaRPr lang="en-GB"/>
        </a:p>
      </dgm:t>
    </dgm:pt>
    <dgm:pt modelId="{A6A6DB99-3CAF-4C7E-8DF8-C963B40245AC}" type="sibTrans" cxnId="{58DFAA70-8241-426A-B6A8-A197A7BCBC6D}">
      <dgm:prSet/>
      <dgm:spPr/>
      <dgm:t>
        <a:bodyPr/>
        <a:lstStyle/>
        <a:p>
          <a:endParaRPr lang="en-GB"/>
        </a:p>
      </dgm:t>
    </dgm:pt>
    <dgm:pt modelId="{17A4EC03-2E6D-497E-86B8-E38C76F100FB}">
      <dgm:prSet/>
      <dgm:spPr/>
      <dgm:t>
        <a:bodyPr/>
        <a:lstStyle/>
        <a:p>
          <a:r>
            <a:rPr lang="pt-BR"/>
            <a:t>Query Store Capture Mode (All/Auto/None)</a:t>
          </a:r>
          <a:endParaRPr lang="en-GB"/>
        </a:p>
      </dgm:t>
    </dgm:pt>
    <dgm:pt modelId="{AF41ECE9-1657-4149-9567-F8F8ABC33AE0}" type="parTrans" cxnId="{9DA11E47-6372-4548-82DC-93DB9C2AF1FD}">
      <dgm:prSet/>
      <dgm:spPr/>
      <dgm:t>
        <a:bodyPr/>
        <a:lstStyle/>
        <a:p>
          <a:endParaRPr lang="en-GB"/>
        </a:p>
      </dgm:t>
    </dgm:pt>
    <dgm:pt modelId="{01B285E6-FCDF-4523-82A6-C7EE232154A8}" type="sibTrans" cxnId="{9DA11E47-6372-4548-82DC-93DB9C2AF1FD}">
      <dgm:prSet/>
      <dgm:spPr/>
      <dgm:t>
        <a:bodyPr/>
        <a:lstStyle/>
        <a:p>
          <a:endParaRPr lang="en-GB"/>
        </a:p>
      </dgm:t>
    </dgm:pt>
    <dgm:pt modelId="{29B4611E-1FAC-4C38-BA90-50804C0A8A58}">
      <dgm:prSet/>
      <dgm:spPr/>
      <dgm:t>
        <a:bodyPr/>
        <a:lstStyle/>
        <a:p>
          <a:r>
            <a:rPr lang="pt-BR"/>
            <a:t>Writing and Collection</a:t>
          </a:r>
          <a:endParaRPr lang="en-GB"/>
        </a:p>
      </dgm:t>
    </dgm:pt>
    <dgm:pt modelId="{723BB039-A163-4111-8251-A966C49F788A}" type="parTrans" cxnId="{26A87F10-717C-45D9-B223-7EED6B496969}">
      <dgm:prSet/>
      <dgm:spPr/>
      <dgm:t>
        <a:bodyPr/>
        <a:lstStyle/>
        <a:p>
          <a:endParaRPr lang="en-GB"/>
        </a:p>
      </dgm:t>
    </dgm:pt>
    <dgm:pt modelId="{F26BE4F4-D8F2-4B9D-8228-70DC86E5A21B}" type="sibTrans" cxnId="{26A87F10-717C-45D9-B223-7EED6B496969}">
      <dgm:prSet/>
      <dgm:spPr/>
      <dgm:t>
        <a:bodyPr/>
        <a:lstStyle/>
        <a:p>
          <a:endParaRPr lang="en-GB"/>
        </a:p>
      </dgm:t>
    </dgm:pt>
    <dgm:pt modelId="{62AC7DBB-6A61-4C5B-B430-94C23D92F02A}">
      <dgm:prSet/>
      <dgm:spPr/>
      <dgm:t>
        <a:bodyPr/>
        <a:lstStyle/>
        <a:p>
          <a:r>
            <a:rPr lang="pt-BR" dirty="0"/>
            <a:t>Data Flush Interval (Minutes)</a:t>
          </a:r>
          <a:endParaRPr lang="en-GB" dirty="0"/>
        </a:p>
      </dgm:t>
    </dgm:pt>
    <dgm:pt modelId="{214871DA-2FD8-4EA0-9B9E-984D17CEFB82}" type="parTrans" cxnId="{0333C299-F9FB-4FB0-977A-77C516332AC8}">
      <dgm:prSet/>
      <dgm:spPr/>
      <dgm:t>
        <a:bodyPr/>
        <a:lstStyle/>
        <a:p>
          <a:endParaRPr lang="en-GB"/>
        </a:p>
      </dgm:t>
    </dgm:pt>
    <dgm:pt modelId="{AD6B08AB-1ED0-4A57-8A52-DE7122411685}" type="sibTrans" cxnId="{0333C299-F9FB-4FB0-977A-77C516332AC8}">
      <dgm:prSet/>
      <dgm:spPr/>
      <dgm:t>
        <a:bodyPr/>
        <a:lstStyle/>
        <a:p>
          <a:endParaRPr lang="en-GB"/>
        </a:p>
      </dgm:t>
    </dgm:pt>
    <dgm:pt modelId="{665A8C11-D3DF-46BC-8431-574EAFC88737}">
      <dgm:prSet/>
      <dgm:spPr/>
      <dgm:t>
        <a:bodyPr/>
        <a:lstStyle/>
        <a:p>
          <a:r>
            <a:rPr lang="pt-BR"/>
            <a:t>Statistics Collection Interval</a:t>
          </a:r>
          <a:endParaRPr lang="en-GB"/>
        </a:p>
      </dgm:t>
    </dgm:pt>
    <dgm:pt modelId="{05207E55-A092-42E3-AF9E-4D5F6FFA2E1C}" type="parTrans" cxnId="{89EBF536-5AB5-4201-B513-2285D672FBE0}">
      <dgm:prSet/>
      <dgm:spPr/>
      <dgm:t>
        <a:bodyPr/>
        <a:lstStyle/>
        <a:p>
          <a:endParaRPr lang="en-GB"/>
        </a:p>
      </dgm:t>
    </dgm:pt>
    <dgm:pt modelId="{CAC108FC-3C78-41A0-91C3-FBF7EEF50297}" type="sibTrans" cxnId="{89EBF536-5AB5-4201-B513-2285D672FBE0}">
      <dgm:prSet/>
      <dgm:spPr/>
      <dgm:t>
        <a:bodyPr/>
        <a:lstStyle/>
        <a:p>
          <a:endParaRPr lang="en-GB"/>
        </a:p>
      </dgm:t>
    </dgm:pt>
    <dgm:pt modelId="{C03FAC96-D81B-497F-AE16-CBD33D76A4C4}">
      <dgm:prSet/>
      <dgm:spPr/>
      <dgm:t>
        <a:bodyPr/>
        <a:lstStyle/>
        <a:p>
          <a:r>
            <a:rPr lang="pt-BR"/>
            <a:t>Size and Cleanup</a:t>
          </a:r>
          <a:endParaRPr lang="en-GB"/>
        </a:p>
      </dgm:t>
    </dgm:pt>
    <dgm:pt modelId="{CF066B9C-1DD3-4A01-9B4A-56A6DDC0AAAA}" type="parTrans" cxnId="{42A391B5-8AEB-49D4-A21E-6946B54F3334}">
      <dgm:prSet/>
      <dgm:spPr/>
      <dgm:t>
        <a:bodyPr/>
        <a:lstStyle/>
        <a:p>
          <a:endParaRPr lang="en-GB"/>
        </a:p>
      </dgm:t>
    </dgm:pt>
    <dgm:pt modelId="{788305C8-A52A-45B3-BE0B-2432AF4AED2C}" type="sibTrans" cxnId="{42A391B5-8AEB-49D4-A21E-6946B54F3334}">
      <dgm:prSet/>
      <dgm:spPr/>
      <dgm:t>
        <a:bodyPr/>
        <a:lstStyle/>
        <a:p>
          <a:endParaRPr lang="en-GB"/>
        </a:p>
      </dgm:t>
    </dgm:pt>
    <dgm:pt modelId="{FCB66E27-8270-441B-ADD0-1D3557C55F00}">
      <dgm:prSet/>
      <dgm:spPr/>
      <dgm:t>
        <a:bodyPr/>
        <a:lstStyle/>
        <a:p>
          <a:r>
            <a:rPr lang="pt-BR" dirty="0"/>
            <a:t>Size Based Cleanup Mode (Auto/Off)</a:t>
          </a:r>
          <a:endParaRPr lang="en-GB" dirty="0"/>
        </a:p>
      </dgm:t>
    </dgm:pt>
    <dgm:pt modelId="{0F05492F-F1C2-455B-AF53-46631C1FFC4B}" type="parTrans" cxnId="{CFC9F307-D377-4EDE-90B3-08273B0FE521}">
      <dgm:prSet/>
      <dgm:spPr/>
      <dgm:t>
        <a:bodyPr/>
        <a:lstStyle/>
        <a:p>
          <a:endParaRPr lang="en-GB"/>
        </a:p>
      </dgm:t>
    </dgm:pt>
    <dgm:pt modelId="{2C54ED24-A982-4F74-9ECE-9D742FF107AF}" type="sibTrans" cxnId="{CFC9F307-D377-4EDE-90B3-08273B0FE521}">
      <dgm:prSet/>
      <dgm:spPr/>
      <dgm:t>
        <a:bodyPr/>
        <a:lstStyle/>
        <a:p>
          <a:endParaRPr lang="en-GB"/>
        </a:p>
      </dgm:t>
    </dgm:pt>
    <dgm:pt modelId="{135C58FF-8A5A-4BB5-A1DE-E1EB244E3B6E}">
      <dgm:prSet/>
      <dgm:spPr/>
      <dgm:t>
        <a:bodyPr/>
        <a:lstStyle/>
        <a:p>
          <a:r>
            <a:rPr lang="pt-BR"/>
            <a:t>Stale Query Threshold (Days)</a:t>
          </a:r>
          <a:endParaRPr lang="en-GB"/>
        </a:p>
      </dgm:t>
    </dgm:pt>
    <dgm:pt modelId="{62250530-5F5F-4B34-B7E0-7354A9599C77}" type="parTrans" cxnId="{D779D0CC-C33D-4E14-9EF3-4F4B1CA08335}">
      <dgm:prSet/>
      <dgm:spPr/>
      <dgm:t>
        <a:bodyPr/>
        <a:lstStyle/>
        <a:p>
          <a:endParaRPr lang="en-GB"/>
        </a:p>
      </dgm:t>
    </dgm:pt>
    <dgm:pt modelId="{0820CFD7-2B56-4524-8E4A-B23CF0E7D638}" type="sibTrans" cxnId="{D779D0CC-C33D-4E14-9EF3-4F4B1CA08335}">
      <dgm:prSet/>
      <dgm:spPr/>
      <dgm:t>
        <a:bodyPr/>
        <a:lstStyle/>
        <a:p>
          <a:endParaRPr lang="en-GB"/>
        </a:p>
      </dgm:t>
    </dgm:pt>
    <dgm:pt modelId="{ACC78C0F-F677-443C-AFB1-50E930A7562D}">
      <dgm:prSet/>
      <dgm:spPr/>
      <dgm:t>
        <a:bodyPr/>
        <a:lstStyle/>
        <a:p>
          <a:r>
            <a:rPr lang="pt-BR"/>
            <a:t>Max Size</a:t>
          </a:r>
          <a:endParaRPr lang="en-GB"/>
        </a:p>
      </dgm:t>
    </dgm:pt>
    <dgm:pt modelId="{0B218FF5-3104-4F78-A4F1-67B8CB512C80}" type="parTrans" cxnId="{2DEFCD00-C699-40B6-AD78-6BCD16E3A7E4}">
      <dgm:prSet/>
      <dgm:spPr/>
      <dgm:t>
        <a:bodyPr/>
        <a:lstStyle/>
        <a:p>
          <a:endParaRPr lang="en-GB"/>
        </a:p>
      </dgm:t>
    </dgm:pt>
    <dgm:pt modelId="{04BAC22F-FC94-466C-9B8F-B53583F5AFE4}" type="sibTrans" cxnId="{2DEFCD00-C699-40B6-AD78-6BCD16E3A7E4}">
      <dgm:prSet/>
      <dgm:spPr/>
      <dgm:t>
        <a:bodyPr/>
        <a:lstStyle/>
        <a:p>
          <a:endParaRPr lang="en-GB"/>
        </a:p>
      </dgm:t>
    </dgm:pt>
    <dgm:pt modelId="{562D434C-8246-4FB9-8E8D-D54C134AF38F}" type="pres">
      <dgm:prSet presAssocID="{4E2651E7-C977-482F-A644-83242986791F}" presName="Name0" presStyleCnt="0">
        <dgm:presLayoutVars>
          <dgm:dir/>
          <dgm:animLvl val="lvl"/>
          <dgm:resizeHandles val="exact"/>
        </dgm:presLayoutVars>
      </dgm:prSet>
      <dgm:spPr/>
    </dgm:pt>
    <dgm:pt modelId="{F36C1F4C-6B9E-49D5-A399-70899C2DDEB1}" type="pres">
      <dgm:prSet presAssocID="{81B40CC9-1858-4B73-A2EA-4E679E21FB9E}" presName="linNode" presStyleCnt="0"/>
      <dgm:spPr/>
    </dgm:pt>
    <dgm:pt modelId="{94998ED9-061C-444F-92F8-C9C660E9D77F}" type="pres">
      <dgm:prSet presAssocID="{81B40CC9-1858-4B73-A2EA-4E679E21FB9E}" presName="parentText" presStyleLbl="node1" presStyleIdx="0" presStyleCnt="3">
        <dgm:presLayoutVars>
          <dgm:chMax val="1"/>
          <dgm:bulletEnabled val="1"/>
        </dgm:presLayoutVars>
      </dgm:prSet>
      <dgm:spPr/>
    </dgm:pt>
    <dgm:pt modelId="{30157DEE-B685-45A3-9533-95766817AF7C}" type="pres">
      <dgm:prSet presAssocID="{81B40CC9-1858-4B73-A2EA-4E679E21FB9E}" presName="descendantText" presStyleLbl="alignAccFollowNode1" presStyleIdx="0" presStyleCnt="3">
        <dgm:presLayoutVars>
          <dgm:bulletEnabled val="1"/>
        </dgm:presLayoutVars>
      </dgm:prSet>
      <dgm:spPr/>
    </dgm:pt>
    <dgm:pt modelId="{FEE9A4B2-3B5F-47CE-8979-BB412E6FD2E8}" type="pres">
      <dgm:prSet presAssocID="{E3CCB0B6-1711-4461-9C93-94864A277DD2}" presName="sp" presStyleCnt="0"/>
      <dgm:spPr/>
    </dgm:pt>
    <dgm:pt modelId="{41A1ED86-4B2C-4125-9CE0-72FD990E57F7}" type="pres">
      <dgm:prSet presAssocID="{29B4611E-1FAC-4C38-BA90-50804C0A8A58}" presName="linNode" presStyleCnt="0"/>
      <dgm:spPr/>
    </dgm:pt>
    <dgm:pt modelId="{92D3FB43-06A4-413D-A038-0C6D0BDE3A73}" type="pres">
      <dgm:prSet presAssocID="{29B4611E-1FAC-4C38-BA90-50804C0A8A58}" presName="parentText" presStyleLbl="node1" presStyleIdx="1" presStyleCnt="3">
        <dgm:presLayoutVars>
          <dgm:chMax val="1"/>
          <dgm:bulletEnabled val="1"/>
        </dgm:presLayoutVars>
      </dgm:prSet>
      <dgm:spPr/>
    </dgm:pt>
    <dgm:pt modelId="{EF5FADA9-B78C-4536-B497-184FD6BA848D}" type="pres">
      <dgm:prSet presAssocID="{29B4611E-1FAC-4C38-BA90-50804C0A8A58}" presName="descendantText" presStyleLbl="alignAccFollowNode1" presStyleIdx="1" presStyleCnt="3">
        <dgm:presLayoutVars>
          <dgm:bulletEnabled val="1"/>
        </dgm:presLayoutVars>
      </dgm:prSet>
      <dgm:spPr/>
    </dgm:pt>
    <dgm:pt modelId="{D9F3A9A2-9128-43F6-9D3F-E64966E36FDF}" type="pres">
      <dgm:prSet presAssocID="{F26BE4F4-D8F2-4B9D-8228-70DC86E5A21B}" presName="sp" presStyleCnt="0"/>
      <dgm:spPr/>
    </dgm:pt>
    <dgm:pt modelId="{C96092AB-F8F6-4395-9066-476536141994}" type="pres">
      <dgm:prSet presAssocID="{C03FAC96-D81B-497F-AE16-CBD33D76A4C4}" presName="linNode" presStyleCnt="0"/>
      <dgm:spPr/>
    </dgm:pt>
    <dgm:pt modelId="{939BF64D-E597-4FF9-8BDC-63305D0055E3}" type="pres">
      <dgm:prSet presAssocID="{C03FAC96-D81B-497F-AE16-CBD33D76A4C4}" presName="parentText" presStyleLbl="node1" presStyleIdx="2" presStyleCnt="3">
        <dgm:presLayoutVars>
          <dgm:chMax val="1"/>
          <dgm:bulletEnabled val="1"/>
        </dgm:presLayoutVars>
      </dgm:prSet>
      <dgm:spPr/>
    </dgm:pt>
    <dgm:pt modelId="{6BBB5723-6645-4858-BCC1-48062308926D}" type="pres">
      <dgm:prSet presAssocID="{C03FAC96-D81B-497F-AE16-CBD33D76A4C4}" presName="descendantText" presStyleLbl="alignAccFollowNode1" presStyleIdx="2" presStyleCnt="3">
        <dgm:presLayoutVars>
          <dgm:bulletEnabled val="1"/>
        </dgm:presLayoutVars>
      </dgm:prSet>
      <dgm:spPr/>
    </dgm:pt>
  </dgm:ptLst>
  <dgm:cxnLst>
    <dgm:cxn modelId="{2DEFCD00-C699-40B6-AD78-6BCD16E3A7E4}" srcId="{C03FAC96-D81B-497F-AE16-CBD33D76A4C4}" destId="{ACC78C0F-F677-443C-AFB1-50E930A7562D}" srcOrd="2" destOrd="0" parTransId="{0B218FF5-3104-4F78-A4F1-67B8CB512C80}" sibTransId="{04BAC22F-FC94-466C-9B8F-B53583F5AFE4}"/>
    <dgm:cxn modelId="{CFC9F307-D377-4EDE-90B3-08273B0FE521}" srcId="{C03FAC96-D81B-497F-AE16-CBD33D76A4C4}" destId="{FCB66E27-8270-441B-ADD0-1D3557C55F00}" srcOrd="0" destOrd="0" parTransId="{0F05492F-F1C2-455B-AF53-46631C1FFC4B}" sibTransId="{2C54ED24-A982-4F74-9ECE-9D742FF107AF}"/>
    <dgm:cxn modelId="{7C15F30F-0F25-4C20-B01C-C1667BEE81A3}" type="presOf" srcId="{282063E0-1337-4555-AF69-B53AE2F1A980}" destId="{30157DEE-B685-45A3-9533-95766817AF7C}" srcOrd="0" destOrd="0" presId="urn:microsoft.com/office/officeart/2005/8/layout/vList5"/>
    <dgm:cxn modelId="{26A87F10-717C-45D9-B223-7EED6B496969}" srcId="{4E2651E7-C977-482F-A644-83242986791F}" destId="{29B4611E-1FAC-4C38-BA90-50804C0A8A58}" srcOrd="1" destOrd="0" parTransId="{723BB039-A163-4111-8251-A966C49F788A}" sibTransId="{F26BE4F4-D8F2-4B9D-8228-70DC86E5A21B}"/>
    <dgm:cxn modelId="{5E9B8F1C-F2DA-44E0-93BF-11B7269751E9}" type="presOf" srcId="{17A4EC03-2E6D-497E-86B8-E38C76F100FB}" destId="{30157DEE-B685-45A3-9533-95766817AF7C}" srcOrd="0" destOrd="1" presId="urn:microsoft.com/office/officeart/2005/8/layout/vList5"/>
    <dgm:cxn modelId="{89EBF536-5AB5-4201-B513-2285D672FBE0}" srcId="{29B4611E-1FAC-4C38-BA90-50804C0A8A58}" destId="{665A8C11-D3DF-46BC-8431-574EAFC88737}" srcOrd="1" destOrd="0" parTransId="{05207E55-A092-42E3-AF9E-4D5F6FFA2E1C}" sibTransId="{CAC108FC-3C78-41A0-91C3-FBF7EEF50297}"/>
    <dgm:cxn modelId="{92909138-3DE2-4A6C-ACB7-8E7CD4538F84}" type="presOf" srcId="{29B4611E-1FAC-4C38-BA90-50804C0A8A58}" destId="{92D3FB43-06A4-413D-A038-0C6D0BDE3A73}" srcOrd="0" destOrd="0" presId="urn:microsoft.com/office/officeart/2005/8/layout/vList5"/>
    <dgm:cxn modelId="{B1C0845E-012E-4CD2-BAD9-7380727E9727}" type="presOf" srcId="{C03FAC96-D81B-497F-AE16-CBD33D76A4C4}" destId="{939BF64D-E597-4FF9-8BDC-63305D0055E3}" srcOrd="0" destOrd="0" presId="urn:microsoft.com/office/officeart/2005/8/layout/vList5"/>
    <dgm:cxn modelId="{9DA11E47-6372-4548-82DC-93DB9C2AF1FD}" srcId="{81B40CC9-1858-4B73-A2EA-4E679E21FB9E}" destId="{17A4EC03-2E6D-497E-86B8-E38C76F100FB}" srcOrd="1" destOrd="0" parTransId="{AF41ECE9-1657-4149-9567-F8F8ABC33AE0}" sibTransId="{01B285E6-FCDF-4523-82A6-C7EE232154A8}"/>
    <dgm:cxn modelId="{5EB9E06D-4166-4C92-9D1B-42A147F84632}" type="presOf" srcId="{FCB66E27-8270-441B-ADD0-1D3557C55F00}" destId="{6BBB5723-6645-4858-BCC1-48062308926D}" srcOrd="0" destOrd="0" presId="urn:microsoft.com/office/officeart/2005/8/layout/vList5"/>
    <dgm:cxn modelId="{58DFAA70-8241-426A-B6A8-A197A7BCBC6D}" srcId="{81B40CC9-1858-4B73-A2EA-4E679E21FB9E}" destId="{282063E0-1337-4555-AF69-B53AE2F1A980}" srcOrd="0" destOrd="0" parTransId="{745BD588-4486-4F1E-881B-58E6636957B8}" sibTransId="{A6A6DB99-3CAF-4C7E-8DF8-C963B40245AC}"/>
    <dgm:cxn modelId="{56289A7D-D3CA-47AB-A6BE-C95A04FE0250}" srcId="{4E2651E7-C977-482F-A644-83242986791F}" destId="{81B40CC9-1858-4B73-A2EA-4E679E21FB9E}" srcOrd="0" destOrd="0" parTransId="{0CCD7BE9-6707-4E69-B579-8B5A34E45009}" sibTransId="{E3CCB0B6-1711-4461-9C93-94864A277DD2}"/>
    <dgm:cxn modelId="{0EAC3887-4750-47B1-866F-0F19CF514ED5}" type="presOf" srcId="{ACC78C0F-F677-443C-AFB1-50E930A7562D}" destId="{6BBB5723-6645-4858-BCC1-48062308926D}" srcOrd="0" destOrd="2" presId="urn:microsoft.com/office/officeart/2005/8/layout/vList5"/>
    <dgm:cxn modelId="{0333C299-F9FB-4FB0-977A-77C516332AC8}" srcId="{29B4611E-1FAC-4C38-BA90-50804C0A8A58}" destId="{62AC7DBB-6A61-4C5B-B430-94C23D92F02A}" srcOrd="0" destOrd="0" parTransId="{214871DA-2FD8-4EA0-9B9E-984D17CEFB82}" sibTransId="{AD6B08AB-1ED0-4A57-8A52-DE7122411685}"/>
    <dgm:cxn modelId="{020FE09B-C628-4194-BB06-070E0BBC5EC0}" type="presOf" srcId="{4E2651E7-C977-482F-A644-83242986791F}" destId="{562D434C-8246-4FB9-8E8D-D54C134AF38F}" srcOrd="0" destOrd="0" presId="urn:microsoft.com/office/officeart/2005/8/layout/vList5"/>
    <dgm:cxn modelId="{3C34ABA6-11B1-4E4F-9C09-7BAC389EE590}" type="presOf" srcId="{81B40CC9-1858-4B73-A2EA-4E679E21FB9E}" destId="{94998ED9-061C-444F-92F8-C9C660E9D77F}" srcOrd="0" destOrd="0" presId="urn:microsoft.com/office/officeart/2005/8/layout/vList5"/>
    <dgm:cxn modelId="{42A391B5-8AEB-49D4-A21E-6946B54F3334}" srcId="{4E2651E7-C977-482F-A644-83242986791F}" destId="{C03FAC96-D81B-497F-AE16-CBD33D76A4C4}" srcOrd="2" destOrd="0" parTransId="{CF066B9C-1DD3-4A01-9B4A-56A6DDC0AAAA}" sibTransId="{788305C8-A52A-45B3-BE0B-2432AF4AED2C}"/>
    <dgm:cxn modelId="{B9AAC1BC-FD9E-4BE5-BC5A-6B227355A0D0}" type="presOf" srcId="{62AC7DBB-6A61-4C5B-B430-94C23D92F02A}" destId="{EF5FADA9-B78C-4536-B497-184FD6BA848D}" srcOrd="0" destOrd="0" presId="urn:microsoft.com/office/officeart/2005/8/layout/vList5"/>
    <dgm:cxn modelId="{0D2085C9-DF85-4BA7-9F84-C07104C272BA}" type="presOf" srcId="{665A8C11-D3DF-46BC-8431-574EAFC88737}" destId="{EF5FADA9-B78C-4536-B497-184FD6BA848D}" srcOrd="0" destOrd="1" presId="urn:microsoft.com/office/officeart/2005/8/layout/vList5"/>
    <dgm:cxn modelId="{D779D0CC-C33D-4E14-9EF3-4F4B1CA08335}" srcId="{C03FAC96-D81B-497F-AE16-CBD33D76A4C4}" destId="{135C58FF-8A5A-4BB5-A1DE-E1EB244E3B6E}" srcOrd="1" destOrd="0" parTransId="{62250530-5F5F-4B34-B7E0-7354A9599C77}" sibTransId="{0820CFD7-2B56-4524-8E4A-B23CF0E7D638}"/>
    <dgm:cxn modelId="{399BFED1-B6DD-447D-ADA7-E6DC4EDFFB5C}" type="presOf" srcId="{135C58FF-8A5A-4BB5-A1DE-E1EB244E3B6E}" destId="{6BBB5723-6645-4858-BCC1-48062308926D}" srcOrd="0" destOrd="1" presId="urn:microsoft.com/office/officeart/2005/8/layout/vList5"/>
    <dgm:cxn modelId="{8BFDA336-EC16-43A4-B661-BC6F12EC7316}" type="presParOf" srcId="{562D434C-8246-4FB9-8E8D-D54C134AF38F}" destId="{F36C1F4C-6B9E-49D5-A399-70899C2DDEB1}" srcOrd="0" destOrd="0" presId="urn:microsoft.com/office/officeart/2005/8/layout/vList5"/>
    <dgm:cxn modelId="{828ED00E-F428-4966-8778-A597D19EA48B}" type="presParOf" srcId="{F36C1F4C-6B9E-49D5-A399-70899C2DDEB1}" destId="{94998ED9-061C-444F-92F8-C9C660E9D77F}" srcOrd="0" destOrd="0" presId="urn:microsoft.com/office/officeart/2005/8/layout/vList5"/>
    <dgm:cxn modelId="{3F8AE68D-1E53-40DC-BAB9-D35EB2B904A7}" type="presParOf" srcId="{F36C1F4C-6B9E-49D5-A399-70899C2DDEB1}" destId="{30157DEE-B685-45A3-9533-95766817AF7C}" srcOrd="1" destOrd="0" presId="urn:microsoft.com/office/officeart/2005/8/layout/vList5"/>
    <dgm:cxn modelId="{D02AEBD3-5C18-4394-B89F-17BF6F7E7B66}" type="presParOf" srcId="{562D434C-8246-4FB9-8E8D-D54C134AF38F}" destId="{FEE9A4B2-3B5F-47CE-8979-BB412E6FD2E8}" srcOrd="1" destOrd="0" presId="urn:microsoft.com/office/officeart/2005/8/layout/vList5"/>
    <dgm:cxn modelId="{3F3480C6-7473-4BB1-902B-16EEE48D3C9D}" type="presParOf" srcId="{562D434C-8246-4FB9-8E8D-D54C134AF38F}" destId="{41A1ED86-4B2C-4125-9CE0-72FD990E57F7}" srcOrd="2" destOrd="0" presId="urn:microsoft.com/office/officeart/2005/8/layout/vList5"/>
    <dgm:cxn modelId="{FB04FE18-50C8-4F74-A3FB-DA7F825186C8}" type="presParOf" srcId="{41A1ED86-4B2C-4125-9CE0-72FD990E57F7}" destId="{92D3FB43-06A4-413D-A038-0C6D0BDE3A73}" srcOrd="0" destOrd="0" presId="urn:microsoft.com/office/officeart/2005/8/layout/vList5"/>
    <dgm:cxn modelId="{088686CA-B651-4B6E-ABF3-04E4BED15BCF}" type="presParOf" srcId="{41A1ED86-4B2C-4125-9CE0-72FD990E57F7}" destId="{EF5FADA9-B78C-4536-B497-184FD6BA848D}" srcOrd="1" destOrd="0" presId="urn:microsoft.com/office/officeart/2005/8/layout/vList5"/>
    <dgm:cxn modelId="{46C191A4-ACE7-4A3A-AF15-30806662CA85}" type="presParOf" srcId="{562D434C-8246-4FB9-8E8D-D54C134AF38F}" destId="{D9F3A9A2-9128-43F6-9D3F-E64966E36FDF}" srcOrd="3" destOrd="0" presId="urn:microsoft.com/office/officeart/2005/8/layout/vList5"/>
    <dgm:cxn modelId="{AF914675-6F5A-4176-86C8-A8773BC7F149}" type="presParOf" srcId="{562D434C-8246-4FB9-8E8D-D54C134AF38F}" destId="{C96092AB-F8F6-4395-9066-476536141994}" srcOrd="4" destOrd="0" presId="urn:microsoft.com/office/officeart/2005/8/layout/vList5"/>
    <dgm:cxn modelId="{A54DF242-740D-47CB-A778-49DF525DAB9C}" type="presParOf" srcId="{C96092AB-F8F6-4395-9066-476536141994}" destId="{939BF64D-E597-4FF9-8BDC-63305D0055E3}" srcOrd="0" destOrd="0" presId="urn:microsoft.com/office/officeart/2005/8/layout/vList5"/>
    <dgm:cxn modelId="{409CE9E9-24E2-4540-9CDA-74D87A077727}" type="presParOf" srcId="{C96092AB-F8F6-4395-9066-476536141994}" destId="{6BBB5723-6645-4858-BCC1-48062308926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C7F63A-22FC-4873-844E-1EE2CF180A88}"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n-GB"/>
        </a:p>
      </dgm:t>
    </dgm:pt>
    <dgm:pt modelId="{A91CB0DF-2EA5-4E4D-82FA-322D80579B80}">
      <dgm:prSet/>
      <dgm:spPr/>
      <dgm:t>
        <a:bodyPr/>
        <a:lstStyle/>
        <a:p>
          <a:r>
            <a:rPr lang="pt-BR"/>
            <a:t>ShutDown of the server</a:t>
          </a:r>
          <a:endParaRPr lang="en-GB"/>
        </a:p>
      </dgm:t>
    </dgm:pt>
    <dgm:pt modelId="{C79A77DC-BF40-4595-BECF-BA94E51D6F4F}" type="parTrans" cxnId="{1210D513-E458-4A75-9743-54EB28088B22}">
      <dgm:prSet/>
      <dgm:spPr/>
      <dgm:t>
        <a:bodyPr/>
        <a:lstStyle/>
        <a:p>
          <a:endParaRPr lang="en-GB"/>
        </a:p>
      </dgm:t>
    </dgm:pt>
    <dgm:pt modelId="{A29FA813-3906-4527-A404-66ACA3CC4A57}" type="sibTrans" cxnId="{1210D513-E458-4A75-9743-54EB28088B22}">
      <dgm:prSet/>
      <dgm:spPr/>
      <dgm:t>
        <a:bodyPr/>
        <a:lstStyle/>
        <a:p>
          <a:endParaRPr lang="en-GB"/>
        </a:p>
      </dgm:t>
    </dgm:pt>
    <dgm:pt modelId="{5516058B-CABC-4304-82B8-14122392DC7C}">
      <dgm:prSet/>
      <dgm:spPr/>
      <dgm:t>
        <a:bodyPr/>
        <a:lstStyle/>
        <a:p>
          <a:r>
            <a:rPr lang="pt-BR"/>
            <a:t>Query Store saves the data</a:t>
          </a:r>
          <a:endParaRPr lang="en-GB"/>
        </a:p>
      </dgm:t>
    </dgm:pt>
    <dgm:pt modelId="{ED02305C-712B-4E70-B7DC-8CBEF02AD6D2}" type="parTrans" cxnId="{B6EAFFD6-9630-4829-8C13-E0705D5F3123}">
      <dgm:prSet/>
      <dgm:spPr/>
      <dgm:t>
        <a:bodyPr/>
        <a:lstStyle/>
        <a:p>
          <a:endParaRPr lang="en-GB"/>
        </a:p>
      </dgm:t>
    </dgm:pt>
    <dgm:pt modelId="{D6CCF40D-8B75-462B-B4C9-8745F9117277}" type="sibTrans" cxnId="{B6EAFFD6-9630-4829-8C13-E0705D5F3123}">
      <dgm:prSet/>
      <dgm:spPr/>
      <dgm:t>
        <a:bodyPr/>
        <a:lstStyle/>
        <a:p>
          <a:endParaRPr lang="en-GB"/>
        </a:p>
      </dgm:t>
    </dgm:pt>
    <dgm:pt modelId="{57A9FAF7-4CC1-45B8-9ABB-E7BA9630A28C}">
      <dgm:prSet/>
      <dgm:spPr/>
      <dgm:t>
        <a:bodyPr/>
        <a:lstStyle/>
        <a:p>
          <a:r>
            <a:rPr lang="pt-BR"/>
            <a:t>Shutdown with no wait loses data</a:t>
          </a:r>
          <a:endParaRPr lang="en-GB"/>
        </a:p>
      </dgm:t>
    </dgm:pt>
    <dgm:pt modelId="{744ABAFE-67DC-47EC-AEEF-B8E5D6474D8F}" type="parTrans" cxnId="{18887D1C-E90D-481B-AA78-C8A9B00B0688}">
      <dgm:prSet/>
      <dgm:spPr/>
      <dgm:t>
        <a:bodyPr/>
        <a:lstStyle/>
        <a:p>
          <a:endParaRPr lang="en-GB"/>
        </a:p>
      </dgm:t>
    </dgm:pt>
    <dgm:pt modelId="{5EEE4904-F102-4718-BCC5-EC5D1E83DE4B}" type="sibTrans" cxnId="{18887D1C-E90D-481B-AA78-C8A9B00B0688}">
      <dgm:prSet/>
      <dgm:spPr/>
      <dgm:t>
        <a:bodyPr/>
        <a:lstStyle/>
        <a:p>
          <a:endParaRPr lang="en-GB"/>
        </a:p>
      </dgm:t>
    </dgm:pt>
    <dgm:pt modelId="{611E7AC2-D315-4F1D-B557-0575630212FC}">
      <dgm:prSet/>
      <dgm:spPr/>
      <dgm:t>
        <a:bodyPr/>
        <a:lstStyle/>
        <a:p>
          <a:r>
            <a:rPr lang="pt-BR"/>
            <a:t>Trace flag 7745 changes this behaviour</a:t>
          </a:r>
          <a:endParaRPr lang="en-GB"/>
        </a:p>
      </dgm:t>
    </dgm:pt>
    <dgm:pt modelId="{A6C504C8-E885-4FAE-BC12-7EBC55A1920F}" type="parTrans" cxnId="{FE3E1DCF-A857-4FBE-847F-799BC1ECCC11}">
      <dgm:prSet/>
      <dgm:spPr/>
      <dgm:t>
        <a:bodyPr/>
        <a:lstStyle/>
        <a:p>
          <a:endParaRPr lang="en-GB"/>
        </a:p>
      </dgm:t>
    </dgm:pt>
    <dgm:pt modelId="{BFDF3DFC-BE2B-4D96-A727-DA893C5565CC}" type="sibTrans" cxnId="{FE3E1DCF-A857-4FBE-847F-799BC1ECCC11}">
      <dgm:prSet/>
      <dgm:spPr/>
      <dgm:t>
        <a:bodyPr/>
        <a:lstStyle/>
        <a:p>
          <a:endParaRPr lang="en-GB"/>
        </a:p>
      </dgm:t>
    </dgm:pt>
    <dgm:pt modelId="{A2A801DB-F379-4A60-BAB0-F5DB8319CE85}">
      <dgm:prSet/>
      <dgm:spPr/>
      <dgm:t>
        <a:bodyPr/>
        <a:lstStyle/>
        <a:p>
          <a:r>
            <a:rPr lang="pt-BR"/>
            <a:t>Start of the server</a:t>
          </a:r>
          <a:endParaRPr lang="en-GB"/>
        </a:p>
      </dgm:t>
    </dgm:pt>
    <dgm:pt modelId="{9716EEBF-A63B-4624-A3D0-C95BEC9EB03B}" type="parTrans" cxnId="{A7BE4F7B-6904-4479-865B-D83D8858FCA2}">
      <dgm:prSet/>
      <dgm:spPr/>
      <dgm:t>
        <a:bodyPr/>
        <a:lstStyle/>
        <a:p>
          <a:endParaRPr lang="en-GB"/>
        </a:p>
      </dgm:t>
    </dgm:pt>
    <dgm:pt modelId="{53F3B031-0EB6-4FDB-9FF8-8BDD0B697DA4}" type="sibTrans" cxnId="{A7BE4F7B-6904-4479-865B-D83D8858FCA2}">
      <dgm:prSet/>
      <dgm:spPr/>
      <dgm:t>
        <a:bodyPr/>
        <a:lstStyle/>
        <a:p>
          <a:endParaRPr lang="en-GB"/>
        </a:p>
      </dgm:t>
    </dgm:pt>
    <dgm:pt modelId="{8B693265-6DA0-468B-81FC-E1B11BA8AF45}">
      <dgm:prSet/>
      <dgm:spPr/>
      <dgm:t>
        <a:bodyPr/>
        <a:lstStyle/>
        <a:p>
          <a:r>
            <a:rPr lang="pt-BR"/>
            <a:t>Query Store tables are started synchronously</a:t>
          </a:r>
          <a:endParaRPr lang="en-GB"/>
        </a:p>
      </dgm:t>
    </dgm:pt>
    <dgm:pt modelId="{16404F4A-C092-4B72-9FF3-61A034570973}" type="parTrans" cxnId="{D23180EA-502C-46FF-98CC-0A0817FE93A1}">
      <dgm:prSet/>
      <dgm:spPr/>
      <dgm:t>
        <a:bodyPr/>
        <a:lstStyle/>
        <a:p>
          <a:endParaRPr lang="en-GB"/>
        </a:p>
      </dgm:t>
    </dgm:pt>
    <dgm:pt modelId="{5CA8A8C5-2AD5-4E33-ABE5-2A212903CC07}" type="sibTrans" cxnId="{D23180EA-502C-46FF-98CC-0A0817FE93A1}">
      <dgm:prSet/>
      <dgm:spPr/>
      <dgm:t>
        <a:bodyPr/>
        <a:lstStyle/>
        <a:p>
          <a:endParaRPr lang="en-GB"/>
        </a:p>
      </dgm:t>
    </dgm:pt>
    <dgm:pt modelId="{74853B23-A36A-412F-9816-A4D290CAB8CE}">
      <dgm:prSet/>
      <dgm:spPr/>
      <dgm:t>
        <a:bodyPr/>
        <a:lstStyle/>
        <a:p>
          <a:r>
            <a:rPr lang="pt-BR" dirty="0"/>
            <a:t>Trace flag 7752 changes this behaviour</a:t>
          </a:r>
          <a:endParaRPr lang="en-GB" dirty="0"/>
        </a:p>
      </dgm:t>
    </dgm:pt>
    <dgm:pt modelId="{031002BA-3DD4-42F2-B80A-58E122E995EE}" type="parTrans" cxnId="{3C21615E-2112-40CD-B7B3-CE0AF0EFB1F8}">
      <dgm:prSet/>
      <dgm:spPr/>
      <dgm:t>
        <a:bodyPr/>
        <a:lstStyle/>
        <a:p>
          <a:endParaRPr lang="en-GB"/>
        </a:p>
      </dgm:t>
    </dgm:pt>
    <dgm:pt modelId="{58EDBD0F-ED7E-4714-9E41-EF3778F6CAEB}" type="sibTrans" cxnId="{3C21615E-2112-40CD-B7B3-CE0AF0EFB1F8}">
      <dgm:prSet/>
      <dgm:spPr/>
      <dgm:t>
        <a:bodyPr/>
        <a:lstStyle/>
        <a:p>
          <a:endParaRPr lang="en-GB"/>
        </a:p>
      </dgm:t>
    </dgm:pt>
    <dgm:pt modelId="{87F684C0-D2B0-416D-B41A-EFAC283E7165}" type="pres">
      <dgm:prSet presAssocID="{8FC7F63A-22FC-4873-844E-1EE2CF180A88}" presName="Name0" presStyleCnt="0">
        <dgm:presLayoutVars>
          <dgm:dir/>
          <dgm:animLvl val="lvl"/>
          <dgm:resizeHandles val="exact"/>
        </dgm:presLayoutVars>
      </dgm:prSet>
      <dgm:spPr/>
    </dgm:pt>
    <dgm:pt modelId="{CCED5C7E-917D-48B1-B355-E704C134F6AF}" type="pres">
      <dgm:prSet presAssocID="{A91CB0DF-2EA5-4E4D-82FA-322D80579B80}" presName="linNode" presStyleCnt="0"/>
      <dgm:spPr/>
    </dgm:pt>
    <dgm:pt modelId="{B6E2BECD-D1E1-4123-9F8B-C3B728305C5D}" type="pres">
      <dgm:prSet presAssocID="{A91CB0DF-2EA5-4E4D-82FA-322D80579B80}" presName="parentText" presStyleLbl="node1" presStyleIdx="0" presStyleCnt="2">
        <dgm:presLayoutVars>
          <dgm:chMax val="1"/>
          <dgm:bulletEnabled val="1"/>
        </dgm:presLayoutVars>
      </dgm:prSet>
      <dgm:spPr/>
    </dgm:pt>
    <dgm:pt modelId="{D85BCA48-7A01-41A7-A6A9-B8901C120D93}" type="pres">
      <dgm:prSet presAssocID="{A91CB0DF-2EA5-4E4D-82FA-322D80579B80}" presName="descendantText" presStyleLbl="alignAccFollowNode1" presStyleIdx="0" presStyleCnt="2">
        <dgm:presLayoutVars>
          <dgm:bulletEnabled val="1"/>
        </dgm:presLayoutVars>
      </dgm:prSet>
      <dgm:spPr/>
    </dgm:pt>
    <dgm:pt modelId="{EFC81C08-5249-44F0-8A0C-B893C0F51A7C}" type="pres">
      <dgm:prSet presAssocID="{A29FA813-3906-4527-A404-66ACA3CC4A57}" presName="sp" presStyleCnt="0"/>
      <dgm:spPr/>
    </dgm:pt>
    <dgm:pt modelId="{92606E12-0663-4C8A-8C3F-94AE7CCA9CB2}" type="pres">
      <dgm:prSet presAssocID="{A2A801DB-F379-4A60-BAB0-F5DB8319CE85}" presName="linNode" presStyleCnt="0"/>
      <dgm:spPr/>
    </dgm:pt>
    <dgm:pt modelId="{834BD5ED-EF45-4588-BC93-F099A468EB1F}" type="pres">
      <dgm:prSet presAssocID="{A2A801DB-F379-4A60-BAB0-F5DB8319CE85}" presName="parentText" presStyleLbl="node1" presStyleIdx="1" presStyleCnt="2">
        <dgm:presLayoutVars>
          <dgm:chMax val="1"/>
          <dgm:bulletEnabled val="1"/>
        </dgm:presLayoutVars>
      </dgm:prSet>
      <dgm:spPr/>
    </dgm:pt>
    <dgm:pt modelId="{C973C73E-CAFE-4659-93F3-E70A7157AA04}" type="pres">
      <dgm:prSet presAssocID="{A2A801DB-F379-4A60-BAB0-F5DB8319CE85}" presName="descendantText" presStyleLbl="alignAccFollowNode1" presStyleIdx="1" presStyleCnt="2">
        <dgm:presLayoutVars>
          <dgm:bulletEnabled val="1"/>
        </dgm:presLayoutVars>
      </dgm:prSet>
      <dgm:spPr/>
    </dgm:pt>
  </dgm:ptLst>
  <dgm:cxnLst>
    <dgm:cxn modelId="{1210D513-E458-4A75-9743-54EB28088B22}" srcId="{8FC7F63A-22FC-4873-844E-1EE2CF180A88}" destId="{A91CB0DF-2EA5-4E4D-82FA-322D80579B80}" srcOrd="0" destOrd="0" parTransId="{C79A77DC-BF40-4595-BECF-BA94E51D6F4F}" sibTransId="{A29FA813-3906-4527-A404-66ACA3CC4A57}"/>
    <dgm:cxn modelId="{18887D1C-E90D-481B-AA78-C8A9B00B0688}" srcId="{A91CB0DF-2EA5-4E4D-82FA-322D80579B80}" destId="{57A9FAF7-4CC1-45B8-9ABB-E7BA9630A28C}" srcOrd="1" destOrd="0" parTransId="{744ABAFE-67DC-47EC-AEEF-B8E5D6474D8F}" sibTransId="{5EEE4904-F102-4718-BCC5-EC5D1E83DE4B}"/>
    <dgm:cxn modelId="{7CBFB75C-C95E-41FA-98F1-D3325B2EA42F}" type="presOf" srcId="{611E7AC2-D315-4F1D-B557-0575630212FC}" destId="{D85BCA48-7A01-41A7-A6A9-B8901C120D93}" srcOrd="0" destOrd="2" presId="urn:microsoft.com/office/officeart/2005/8/layout/vList5"/>
    <dgm:cxn modelId="{3C21615E-2112-40CD-B7B3-CE0AF0EFB1F8}" srcId="{A2A801DB-F379-4A60-BAB0-F5DB8319CE85}" destId="{74853B23-A36A-412F-9816-A4D290CAB8CE}" srcOrd="1" destOrd="0" parTransId="{031002BA-3DD4-42F2-B80A-58E122E995EE}" sibTransId="{58EDBD0F-ED7E-4714-9E41-EF3778F6CAEB}"/>
    <dgm:cxn modelId="{50C13147-9FA3-485E-BE5A-918FF073CC92}" type="presOf" srcId="{A2A801DB-F379-4A60-BAB0-F5DB8319CE85}" destId="{834BD5ED-EF45-4588-BC93-F099A468EB1F}" srcOrd="0" destOrd="0" presId="urn:microsoft.com/office/officeart/2005/8/layout/vList5"/>
    <dgm:cxn modelId="{3B06D34B-BD60-43EB-912A-7718EE5FC762}" type="presOf" srcId="{8FC7F63A-22FC-4873-844E-1EE2CF180A88}" destId="{87F684C0-D2B0-416D-B41A-EFAC283E7165}" srcOrd="0" destOrd="0" presId="urn:microsoft.com/office/officeart/2005/8/layout/vList5"/>
    <dgm:cxn modelId="{31745450-3E47-41FB-A15C-4AEB3D255C64}" type="presOf" srcId="{57A9FAF7-4CC1-45B8-9ABB-E7BA9630A28C}" destId="{D85BCA48-7A01-41A7-A6A9-B8901C120D93}" srcOrd="0" destOrd="1" presId="urn:microsoft.com/office/officeart/2005/8/layout/vList5"/>
    <dgm:cxn modelId="{46888175-C50D-43A3-93C0-10EE0A5F21B5}" type="presOf" srcId="{A91CB0DF-2EA5-4E4D-82FA-322D80579B80}" destId="{B6E2BECD-D1E1-4123-9F8B-C3B728305C5D}" srcOrd="0" destOrd="0" presId="urn:microsoft.com/office/officeart/2005/8/layout/vList5"/>
    <dgm:cxn modelId="{A7BE4F7B-6904-4479-865B-D83D8858FCA2}" srcId="{8FC7F63A-22FC-4873-844E-1EE2CF180A88}" destId="{A2A801DB-F379-4A60-BAB0-F5DB8319CE85}" srcOrd="1" destOrd="0" parTransId="{9716EEBF-A63B-4624-A3D0-C95BEC9EB03B}" sibTransId="{53F3B031-0EB6-4FDB-9FF8-8BDD0B697DA4}"/>
    <dgm:cxn modelId="{E6FAAD9C-D4DE-4B3D-A66B-592CEDF22AE2}" type="presOf" srcId="{8B693265-6DA0-468B-81FC-E1B11BA8AF45}" destId="{C973C73E-CAFE-4659-93F3-E70A7157AA04}" srcOrd="0" destOrd="0" presId="urn:microsoft.com/office/officeart/2005/8/layout/vList5"/>
    <dgm:cxn modelId="{E3C306A2-3CD6-4019-913A-DBB478BD2A48}" type="presOf" srcId="{5516058B-CABC-4304-82B8-14122392DC7C}" destId="{D85BCA48-7A01-41A7-A6A9-B8901C120D93}" srcOrd="0" destOrd="0" presId="urn:microsoft.com/office/officeart/2005/8/layout/vList5"/>
    <dgm:cxn modelId="{FE3E1DCF-A857-4FBE-847F-799BC1ECCC11}" srcId="{A91CB0DF-2EA5-4E4D-82FA-322D80579B80}" destId="{611E7AC2-D315-4F1D-B557-0575630212FC}" srcOrd="2" destOrd="0" parTransId="{A6C504C8-E885-4FAE-BC12-7EBC55A1920F}" sibTransId="{BFDF3DFC-BE2B-4D96-A727-DA893C5565CC}"/>
    <dgm:cxn modelId="{B6EAFFD6-9630-4829-8C13-E0705D5F3123}" srcId="{A91CB0DF-2EA5-4E4D-82FA-322D80579B80}" destId="{5516058B-CABC-4304-82B8-14122392DC7C}" srcOrd="0" destOrd="0" parTransId="{ED02305C-712B-4E70-B7DC-8CBEF02AD6D2}" sibTransId="{D6CCF40D-8B75-462B-B4C9-8745F9117277}"/>
    <dgm:cxn modelId="{D23180EA-502C-46FF-98CC-0A0817FE93A1}" srcId="{A2A801DB-F379-4A60-BAB0-F5DB8319CE85}" destId="{8B693265-6DA0-468B-81FC-E1B11BA8AF45}" srcOrd="0" destOrd="0" parTransId="{16404F4A-C092-4B72-9FF3-61A034570973}" sibTransId="{5CA8A8C5-2AD5-4E33-ABE5-2A212903CC07}"/>
    <dgm:cxn modelId="{6317A2FA-A015-4FF3-B47B-FB7BF02F947A}" type="presOf" srcId="{74853B23-A36A-412F-9816-A4D290CAB8CE}" destId="{C973C73E-CAFE-4659-93F3-E70A7157AA04}" srcOrd="0" destOrd="1" presId="urn:microsoft.com/office/officeart/2005/8/layout/vList5"/>
    <dgm:cxn modelId="{24E9ECC3-6FDA-42FD-AB36-288637441180}" type="presParOf" srcId="{87F684C0-D2B0-416D-B41A-EFAC283E7165}" destId="{CCED5C7E-917D-48B1-B355-E704C134F6AF}" srcOrd="0" destOrd="0" presId="urn:microsoft.com/office/officeart/2005/8/layout/vList5"/>
    <dgm:cxn modelId="{746FA1EA-7F6F-40AD-847D-9EA23682747E}" type="presParOf" srcId="{CCED5C7E-917D-48B1-B355-E704C134F6AF}" destId="{B6E2BECD-D1E1-4123-9F8B-C3B728305C5D}" srcOrd="0" destOrd="0" presId="urn:microsoft.com/office/officeart/2005/8/layout/vList5"/>
    <dgm:cxn modelId="{DBD13835-A097-4E80-986A-6B542A53BB88}" type="presParOf" srcId="{CCED5C7E-917D-48B1-B355-E704C134F6AF}" destId="{D85BCA48-7A01-41A7-A6A9-B8901C120D93}" srcOrd="1" destOrd="0" presId="urn:microsoft.com/office/officeart/2005/8/layout/vList5"/>
    <dgm:cxn modelId="{FC68F62B-C585-445B-AA19-221C58CE2B61}" type="presParOf" srcId="{87F684C0-D2B0-416D-B41A-EFAC283E7165}" destId="{EFC81C08-5249-44F0-8A0C-B893C0F51A7C}" srcOrd="1" destOrd="0" presId="urn:microsoft.com/office/officeart/2005/8/layout/vList5"/>
    <dgm:cxn modelId="{09336DD9-F912-4B3A-B812-4372F5DC09C1}" type="presParOf" srcId="{87F684C0-D2B0-416D-B41A-EFAC283E7165}" destId="{92606E12-0663-4C8A-8C3F-94AE7CCA9CB2}" srcOrd="2" destOrd="0" presId="urn:microsoft.com/office/officeart/2005/8/layout/vList5"/>
    <dgm:cxn modelId="{32A04B31-D14E-4358-B2B9-EBB990B40F29}" type="presParOf" srcId="{92606E12-0663-4C8A-8C3F-94AE7CCA9CB2}" destId="{834BD5ED-EF45-4588-BC93-F099A468EB1F}" srcOrd="0" destOrd="0" presId="urn:microsoft.com/office/officeart/2005/8/layout/vList5"/>
    <dgm:cxn modelId="{3652F013-69EE-41F1-B627-E59B6DC5D775}" type="presParOf" srcId="{92606E12-0663-4C8A-8C3F-94AE7CCA9CB2}" destId="{C973C73E-CAFE-4659-93F3-E70A7157AA0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A94FCE-8CD0-43C0-A250-9AC51EB86B76}"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US"/>
        </a:p>
      </dgm:t>
    </dgm:pt>
    <dgm:pt modelId="{880F98B6-989E-444E-B113-65E14CA6F6BE}">
      <dgm:prSet/>
      <dgm:spPr/>
      <dgm:t>
        <a:bodyPr/>
        <a:lstStyle/>
        <a:p>
          <a:r>
            <a:rPr lang="pt-BR"/>
            <a:t>Query Store Hints</a:t>
          </a:r>
          <a:endParaRPr lang="en-US"/>
        </a:p>
      </dgm:t>
    </dgm:pt>
    <dgm:pt modelId="{B949DD36-B526-4006-8276-15647EE82F09}" type="parTrans" cxnId="{A3349225-339A-4EBD-8F06-8CDD14E4F30C}">
      <dgm:prSet/>
      <dgm:spPr/>
      <dgm:t>
        <a:bodyPr/>
        <a:lstStyle/>
        <a:p>
          <a:endParaRPr lang="en-US"/>
        </a:p>
      </dgm:t>
    </dgm:pt>
    <dgm:pt modelId="{5EA5FA0F-D7BE-4657-AE0E-54B69757E033}" type="sibTrans" cxnId="{A3349225-339A-4EBD-8F06-8CDD14E4F30C}">
      <dgm:prSet/>
      <dgm:spPr/>
      <dgm:t>
        <a:bodyPr/>
        <a:lstStyle/>
        <a:p>
          <a:endParaRPr lang="en-US"/>
        </a:p>
      </dgm:t>
    </dgm:pt>
    <dgm:pt modelId="{8A165334-C87E-451D-BE61-260E11B394EE}">
      <dgm:prSet/>
      <dgm:spPr/>
      <dgm:t>
        <a:bodyPr/>
        <a:lstStyle/>
        <a:p>
          <a:r>
            <a:rPr lang="pt-BR"/>
            <a:t>Parameter Sensitive Plan Optimization</a:t>
          </a:r>
          <a:endParaRPr lang="en-US"/>
        </a:p>
      </dgm:t>
    </dgm:pt>
    <dgm:pt modelId="{C9B5CAD4-F915-4C9F-8E30-B9B4758F0946}" type="parTrans" cxnId="{7C539CD2-7313-4237-8015-959DA84AD5E0}">
      <dgm:prSet/>
      <dgm:spPr/>
      <dgm:t>
        <a:bodyPr/>
        <a:lstStyle/>
        <a:p>
          <a:endParaRPr lang="en-US"/>
        </a:p>
      </dgm:t>
    </dgm:pt>
    <dgm:pt modelId="{A8B8E5F6-6421-4A7E-984E-89E2CB80B5B7}" type="sibTrans" cxnId="{7C539CD2-7313-4237-8015-959DA84AD5E0}">
      <dgm:prSet/>
      <dgm:spPr/>
      <dgm:t>
        <a:bodyPr/>
        <a:lstStyle/>
        <a:p>
          <a:endParaRPr lang="en-US"/>
        </a:p>
      </dgm:t>
    </dgm:pt>
    <dgm:pt modelId="{38BA98D1-B175-4C45-9288-3F9825CA89D0}">
      <dgm:prSet/>
      <dgm:spPr/>
      <dgm:t>
        <a:bodyPr/>
        <a:lstStyle/>
        <a:p>
          <a:r>
            <a:rPr lang="pt-BR" dirty="0"/>
            <a:t>DOP Feedback</a:t>
          </a:r>
          <a:endParaRPr lang="en-US" dirty="0"/>
        </a:p>
      </dgm:t>
    </dgm:pt>
    <dgm:pt modelId="{361B2CC6-EF8C-4647-886F-60B4BEBA7211}" type="parTrans" cxnId="{069C0C01-F45B-4CAE-B871-D52FD5B90AD3}">
      <dgm:prSet/>
      <dgm:spPr/>
      <dgm:t>
        <a:bodyPr/>
        <a:lstStyle/>
        <a:p>
          <a:endParaRPr lang="en-US"/>
        </a:p>
      </dgm:t>
    </dgm:pt>
    <dgm:pt modelId="{CD3DD1B5-FD96-4BB1-8E57-0E36E57DABDA}" type="sibTrans" cxnId="{069C0C01-F45B-4CAE-B871-D52FD5B90AD3}">
      <dgm:prSet/>
      <dgm:spPr/>
      <dgm:t>
        <a:bodyPr/>
        <a:lstStyle/>
        <a:p>
          <a:endParaRPr lang="en-US"/>
        </a:p>
      </dgm:t>
    </dgm:pt>
    <dgm:pt modelId="{632A401D-53F9-42DC-AA51-B1919D108FDB}">
      <dgm:prSet/>
      <dgm:spPr/>
      <dgm:t>
        <a:bodyPr/>
        <a:lstStyle/>
        <a:p>
          <a:r>
            <a:rPr lang="pt-BR" dirty="0"/>
            <a:t>Cardinality Estimator Feedback</a:t>
          </a:r>
          <a:endParaRPr lang="en-US" dirty="0"/>
        </a:p>
      </dgm:t>
    </dgm:pt>
    <dgm:pt modelId="{E3A311A0-AD57-46B6-983E-F9B702F0512A}" type="parTrans" cxnId="{238FE996-7EA7-48C1-9590-4FFEDC542108}">
      <dgm:prSet/>
      <dgm:spPr/>
      <dgm:t>
        <a:bodyPr/>
        <a:lstStyle/>
        <a:p>
          <a:endParaRPr lang="en-US"/>
        </a:p>
      </dgm:t>
    </dgm:pt>
    <dgm:pt modelId="{344E9192-56AD-420A-97B7-34CB06FF67D1}" type="sibTrans" cxnId="{238FE996-7EA7-48C1-9590-4FFEDC542108}">
      <dgm:prSet/>
      <dgm:spPr/>
      <dgm:t>
        <a:bodyPr/>
        <a:lstStyle/>
        <a:p>
          <a:endParaRPr lang="en-US"/>
        </a:p>
      </dgm:t>
    </dgm:pt>
    <dgm:pt modelId="{FF4CD87F-6C0F-489C-BD0A-B379CF47CADA}" type="pres">
      <dgm:prSet presAssocID="{C9A94FCE-8CD0-43C0-A250-9AC51EB86B76}" presName="linear" presStyleCnt="0">
        <dgm:presLayoutVars>
          <dgm:animLvl val="lvl"/>
          <dgm:resizeHandles val="exact"/>
        </dgm:presLayoutVars>
      </dgm:prSet>
      <dgm:spPr/>
    </dgm:pt>
    <dgm:pt modelId="{F37E1DD6-C558-460A-97A0-AF3DE6414371}" type="pres">
      <dgm:prSet presAssocID="{880F98B6-989E-444E-B113-65E14CA6F6BE}" presName="parentText" presStyleLbl="node1" presStyleIdx="0" presStyleCnt="4">
        <dgm:presLayoutVars>
          <dgm:chMax val="0"/>
          <dgm:bulletEnabled val="1"/>
        </dgm:presLayoutVars>
      </dgm:prSet>
      <dgm:spPr/>
    </dgm:pt>
    <dgm:pt modelId="{2F280E25-7F06-4FF4-9EF6-FF91F5692712}" type="pres">
      <dgm:prSet presAssocID="{5EA5FA0F-D7BE-4657-AE0E-54B69757E033}" presName="spacer" presStyleCnt="0"/>
      <dgm:spPr/>
    </dgm:pt>
    <dgm:pt modelId="{E13C2A19-BD9C-4534-9B01-2B0D80A69586}" type="pres">
      <dgm:prSet presAssocID="{8A165334-C87E-451D-BE61-260E11B394EE}" presName="parentText" presStyleLbl="node1" presStyleIdx="1" presStyleCnt="4">
        <dgm:presLayoutVars>
          <dgm:chMax val="0"/>
          <dgm:bulletEnabled val="1"/>
        </dgm:presLayoutVars>
      </dgm:prSet>
      <dgm:spPr/>
    </dgm:pt>
    <dgm:pt modelId="{5D710D52-A7EA-472E-ACC4-801590CB1871}" type="pres">
      <dgm:prSet presAssocID="{A8B8E5F6-6421-4A7E-984E-89E2CB80B5B7}" presName="spacer" presStyleCnt="0"/>
      <dgm:spPr/>
    </dgm:pt>
    <dgm:pt modelId="{48C4206D-BCDE-49B5-981F-59A15177DD62}" type="pres">
      <dgm:prSet presAssocID="{38BA98D1-B175-4C45-9288-3F9825CA89D0}" presName="parentText" presStyleLbl="node1" presStyleIdx="2" presStyleCnt="4">
        <dgm:presLayoutVars>
          <dgm:chMax val="0"/>
          <dgm:bulletEnabled val="1"/>
        </dgm:presLayoutVars>
      </dgm:prSet>
      <dgm:spPr/>
    </dgm:pt>
    <dgm:pt modelId="{68B2EF01-094D-4F28-8F59-9AF53BA25B4B}" type="pres">
      <dgm:prSet presAssocID="{CD3DD1B5-FD96-4BB1-8E57-0E36E57DABDA}" presName="spacer" presStyleCnt="0"/>
      <dgm:spPr/>
    </dgm:pt>
    <dgm:pt modelId="{6F90D001-3C50-416D-AD5D-859F7DD32B0E}" type="pres">
      <dgm:prSet presAssocID="{632A401D-53F9-42DC-AA51-B1919D108FDB}" presName="parentText" presStyleLbl="node1" presStyleIdx="3" presStyleCnt="4">
        <dgm:presLayoutVars>
          <dgm:chMax val="0"/>
          <dgm:bulletEnabled val="1"/>
        </dgm:presLayoutVars>
      </dgm:prSet>
      <dgm:spPr/>
    </dgm:pt>
  </dgm:ptLst>
  <dgm:cxnLst>
    <dgm:cxn modelId="{069C0C01-F45B-4CAE-B871-D52FD5B90AD3}" srcId="{C9A94FCE-8CD0-43C0-A250-9AC51EB86B76}" destId="{38BA98D1-B175-4C45-9288-3F9825CA89D0}" srcOrd="2" destOrd="0" parTransId="{361B2CC6-EF8C-4647-886F-60B4BEBA7211}" sibTransId="{CD3DD1B5-FD96-4BB1-8E57-0E36E57DABDA}"/>
    <dgm:cxn modelId="{5E75C514-C77C-437F-A62C-C66E512988FC}" type="presOf" srcId="{632A401D-53F9-42DC-AA51-B1919D108FDB}" destId="{6F90D001-3C50-416D-AD5D-859F7DD32B0E}" srcOrd="0" destOrd="0" presId="urn:microsoft.com/office/officeart/2005/8/layout/vList2"/>
    <dgm:cxn modelId="{7B172C15-AB36-4237-94B6-DAE267051952}" type="presOf" srcId="{8A165334-C87E-451D-BE61-260E11B394EE}" destId="{E13C2A19-BD9C-4534-9B01-2B0D80A69586}" srcOrd="0" destOrd="0" presId="urn:microsoft.com/office/officeart/2005/8/layout/vList2"/>
    <dgm:cxn modelId="{CE7E3021-7D33-43CD-8272-EF30F505CE06}" type="presOf" srcId="{C9A94FCE-8CD0-43C0-A250-9AC51EB86B76}" destId="{FF4CD87F-6C0F-489C-BD0A-B379CF47CADA}" srcOrd="0" destOrd="0" presId="urn:microsoft.com/office/officeart/2005/8/layout/vList2"/>
    <dgm:cxn modelId="{A3349225-339A-4EBD-8F06-8CDD14E4F30C}" srcId="{C9A94FCE-8CD0-43C0-A250-9AC51EB86B76}" destId="{880F98B6-989E-444E-B113-65E14CA6F6BE}" srcOrd="0" destOrd="0" parTransId="{B949DD36-B526-4006-8276-15647EE82F09}" sibTransId="{5EA5FA0F-D7BE-4657-AE0E-54B69757E033}"/>
    <dgm:cxn modelId="{56920345-57A2-4ABE-8D66-051A61DCFF75}" type="presOf" srcId="{38BA98D1-B175-4C45-9288-3F9825CA89D0}" destId="{48C4206D-BCDE-49B5-981F-59A15177DD62}" srcOrd="0" destOrd="0" presId="urn:microsoft.com/office/officeart/2005/8/layout/vList2"/>
    <dgm:cxn modelId="{238FE996-7EA7-48C1-9590-4FFEDC542108}" srcId="{C9A94FCE-8CD0-43C0-A250-9AC51EB86B76}" destId="{632A401D-53F9-42DC-AA51-B1919D108FDB}" srcOrd="3" destOrd="0" parTransId="{E3A311A0-AD57-46B6-983E-F9B702F0512A}" sibTransId="{344E9192-56AD-420A-97B7-34CB06FF67D1}"/>
    <dgm:cxn modelId="{7C539CD2-7313-4237-8015-959DA84AD5E0}" srcId="{C9A94FCE-8CD0-43C0-A250-9AC51EB86B76}" destId="{8A165334-C87E-451D-BE61-260E11B394EE}" srcOrd="1" destOrd="0" parTransId="{C9B5CAD4-F915-4C9F-8E30-B9B4758F0946}" sibTransId="{A8B8E5F6-6421-4A7E-984E-89E2CB80B5B7}"/>
    <dgm:cxn modelId="{463199E5-BBA4-4606-9DC1-410490BD81D4}" type="presOf" srcId="{880F98B6-989E-444E-B113-65E14CA6F6BE}" destId="{F37E1DD6-C558-460A-97A0-AF3DE6414371}" srcOrd="0" destOrd="0" presId="urn:microsoft.com/office/officeart/2005/8/layout/vList2"/>
    <dgm:cxn modelId="{6DA9076D-A20A-45E8-8674-E5514816EDEE}" type="presParOf" srcId="{FF4CD87F-6C0F-489C-BD0A-B379CF47CADA}" destId="{F37E1DD6-C558-460A-97A0-AF3DE6414371}" srcOrd="0" destOrd="0" presId="urn:microsoft.com/office/officeart/2005/8/layout/vList2"/>
    <dgm:cxn modelId="{EBDB1798-1978-4099-84F1-7D73D1C47C75}" type="presParOf" srcId="{FF4CD87F-6C0F-489C-BD0A-B379CF47CADA}" destId="{2F280E25-7F06-4FF4-9EF6-FF91F5692712}" srcOrd="1" destOrd="0" presId="urn:microsoft.com/office/officeart/2005/8/layout/vList2"/>
    <dgm:cxn modelId="{D3A5ABB5-C34A-4B07-8F1C-D86EB57991EC}" type="presParOf" srcId="{FF4CD87F-6C0F-489C-BD0A-B379CF47CADA}" destId="{E13C2A19-BD9C-4534-9B01-2B0D80A69586}" srcOrd="2" destOrd="0" presId="urn:microsoft.com/office/officeart/2005/8/layout/vList2"/>
    <dgm:cxn modelId="{04E01950-0B19-41D4-A8A0-87604621F930}" type="presParOf" srcId="{FF4CD87F-6C0F-489C-BD0A-B379CF47CADA}" destId="{5D710D52-A7EA-472E-ACC4-801590CB1871}" srcOrd="3" destOrd="0" presId="urn:microsoft.com/office/officeart/2005/8/layout/vList2"/>
    <dgm:cxn modelId="{C9034874-1FE5-4A31-B3AB-BE667F05382C}" type="presParOf" srcId="{FF4CD87F-6C0F-489C-BD0A-B379CF47CADA}" destId="{48C4206D-BCDE-49B5-981F-59A15177DD62}" srcOrd="4" destOrd="0" presId="urn:microsoft.com/office/officeart/2005/8/layout/vList2"/>
    <dgm:cxn modelId="{FCB1684E-9E37-465A-B065-D2466404FF97}" type="presParOf" srcId="{FF4CD87F-6C0F-489C-BD0A-B379CF47CADA}" destId="{68B2EF01-094D-4F28-8F59-9AF53BA25B4B}" srcOrd="5" destOrd="0" presId="urn:microsoft.com/office/officeart/2005/8/layout/vList2"/>
    <dgm:cxn modelId="{50B22DE1-199D-40DE-9903-410740C571AB}" type="presParOf" srcId="{FF4CD87F-6C0F-489C-BD0A-B379CF47CADA}" destId="{6F90D001-3C50-416D-AD5D-859F7DD32B0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DE4F3-9E7A-4E50-ABD4-D76CFFC41F2C}">
      <dsp:nvSpPr>
        <dsp:cNvPr id="0" name=""/>
        <dsp:cNvSpPr/>
      </dsp:nvSpPr>
      <dsp:spPr>
        <a:xfrm>
          <a:off x="0" y="232979"/>
          <a:ext cx="11430000" cy="82368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t-BR" sz="3200" kern="1200"/>
            <a:t>Great for upgrades or other important configuration changes</a:t>
          </a:r>
          <a:endParaRPr lang="en-GB" sz="3200" kern="1200"/>
        </a:p>
      </dsp:txBody>
      <dsp:txXfrm>
        <a:off x="40209" y="273188"/>
        <a:ext cx="11349582" cy="743262"/>
      </dsp:txXfrm>
    </dsp:sp>
    <dsp:sp modelId="{E1035A22-DD9E-4573-B278-448D11A4B7D4}">
      <dsp:nvSpPr>
        <dsp:cNvPr id="0" name=""/>
        <dsp:cNvSpPr/>
      </dsp:nvSpPr>
      <dsp:spPr>
        <a:xfrm>
          <a:off x="0" y="1148820"/>
          <a:ext cx="11430000" cy="82368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t-BR" sz="3200" kern="1200"/>
            <a:t>Keep the old compatibility level</a:t>
          </a:r>
          <a:endParaRPr lang="en-GB" sz="3200" kern="1200"/>
        </a:p>
      </dsp:txBody>
      <dsp:txXfrm>
        <a:off x="40209" y="1189029"/>
        <a:ext cx="11349582" cy="743262"/>
      </dsp:txXfrm>
    </dsp:sp>
    <dsp:sp modelId="{CE73F247-725A-4EF5-B0F7-D6D00C496BBA}">
      <dsp:nvSpPr>
        <dsp:cNvPr id="0" name=""/>
        <dsp:cNvSpPr/>
      </dsp:nvSpPr>
      <dsp:spPr>
        <a:xfrm>
          <a:off x="0" y="2064660"/>
          <a:ext cx="11430000" cy="82368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t-BR" sz="3200" kern="1200"/>
            <a:t>Keep query store enabled for some time</a:t>
          </a:r>
          <a:endParaRPr lang="en-GB" sz="3200" kern="1200"/>
        </a:p>
      </dsp:txBody>
      <dsp:txXfrm>
        <a:off x="40209" y="2104869"/>
        <a:ext cx="11349582" cy="743262"/>
      </dsp:txXfrm>
    </dsp:sp>
    <dsp:sp modelId="{1BBC4ED7-306D-4024-8FB9-DA267A38CE3B}">
      <dsp:nvSpPr>
        <dsp:cNvPr id="0" name=""/>
        <dsp:cNvSpPr/>
      </dsp:nvSpPr>
      <dsp:spPr>
        <a:xfrm>
          <a:off x="0" y="2980500"/>
          <a:ext cx="11430000" cy="82368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t-BR" sz="3200" kern="1200"/>
            <a:t>Change the compatibility level</a:t>
          </a:r>
          <a:endParaRPr lang="en-GB" sz="3200" kern="1200"/>
        </a:p>
      </dsp:txBody>
      <dsp:txXfrm>
        <a:off x="40209" y="3020709"/>
        <a:ext cx="11349582" cy="743262"/>
      </dsp:txXfrm>
    </dsp:sp>
    <dsp:sp modelId="{486C091E-CD99-4FD0-B313-5336A8B5109A}">
      <dsp:nvSpPr>
        <dsp:cNvPr id="0" name=""/>
        <dsp:cNvSpPr/>
      </dsp:nvSpPr>
      <dsp:spPr>
        <a:xfrm>
          <a:off x="0" y="3896340"/>
          <a:ext cx="11430000" cy="82368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t-BR" sz="3200" kern="1200"/>
            <a:t>Check if any query plan regression happens</a:t>
          </a:r>
          <a:endParaRPr lang="en-GB" sz="3200" kern="1200"/>
        </a:p>
      </dsp:txBody>
      <dsp:txXfrm>
        <a:off x="40209" y="3936549"/>
        <a:ext cx="11349582" cy="743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BAF15-9FF7-4840-A8E0-CE3416679EB8}">
      <dsp:nvSpPr>
        <dsp:cNvPr id="0" name=""/>
        <dsp:cNvSpPr/>
      </dsp:nvSpPr>
      <dsp:spPr>
        <a:xfrm>
          <a:off x="9558" y="542329"/>
          <a:ext cx="1995688" cy="2881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Upgrade the server version but keep the old compatibility level</a:t>
          </a:r>
          <a:br>
            <a:rPr lang="en-US" sz="2400" kern="1200" dirty="0"/>
          </a:br>
          <a:endParaRPr lang="en-US" sz="2400" kern="1200" dirty="0"/>
        </a:p>
      </dsp:txBody>
      <dsp:txXfrm>
        <a:off x="68010" y="600781"/>
        <a:ext cx="1878784" cy="2764371"/>
      </dsp:txXfrm>
    </dsp:sp>
    <dsp:sp modelId="{598BF8B9-08E8-4424-B95C-53B068D7F0AF}">
      <dsp:nvSpPr>
        <dsp:cNvPr id="0" name=""/>
        <dsp:cNvSpPr/>
      </dsp:nvSpPr>
      <dsp:spPr>
        <a:xfrm>
          <a:off x="2204815" y="1735501"/>
          <a:ext cx="423086" cy="4949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2204815" y="1834487"/>
        <a:ext cx="296160" cy="296958"/>
      </dsp:txXfrm>
    </dsp:sp>
    <dsp:sp modelId="{467D08D1-E6AF-4306-8899-6ADC9A040D7C}">
      <dsp:nvSpPr>
        <dsp:cNvPr id="0" name=""/>
        <dsp:cNvSpPr/>
      </dsp:nvSpPr>
      <dsp:spPr>
        <a:xfrm>
          <a:off x="2803522" y="542329"/>
          <a:ext cx="2365350" cy="2881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Turn on Query Store, creating a base line</a:t>
          </a:r>
        </a:p>
      </dsp:txBody>
      <dsp:txXfrm>
        <a:off x="2872801" y="611608"/>
        <a:ext cx="2226792" cy="2742717"/>
      </dsp:txXfrm>
    </dsp:sp>
    <dsp:sp modelId="{27F02758-B967-43F2-9D7B-985FE2D6A0B5}">
      <dsp:nvSpPr>
        <dsp:cNvPr id="0" name=""/>
        <dsp:cNvSpPr/>
      </dsp:nvSpPr>
      <dsp:spPr>
        <a:xfrm>
          <a:off x="5368441" y="1735501"/>
          <a:ext cx="423086" cy="4949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5368441" y="1834487"/>
        <a:ext cx="296160" cy="296958"/>
      </dsp:txXfrm>
    </dsp:sp>
    <dsp:sp modelId="{50BF3604-76C1-408A-B0F4-144FDCECF437}">
      <dsp:nvSpPr>
        <dsp:cNvPr id="0" name=""/>
        <dsp:cNvSpPr/>
      </dsp:nvSpPr>
      <dsp:spPr>
        <a:xfrm>
          <a:off x="5967148" y="542329"/>
          <a:ext cx="2271612" cy="2881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en-US" sz="2400" kern="1200" dirty="0"/>
            <a:t>Change the </a:t>
          </a:r>
          <a:r>
            <a:rPr lang="en-US" sz="2400" b="1" kern="1200" dirty="0" err="1"/>
            <a:t>CompatLevel</a:t>
          </a:r>
          <a:endParaRPr lang="en-US" sz="2400" b="1" kern="1200" dirty="0"/>
        </a:p>
      </dsp:txBody>
      <dsp:txXfrm>
        <a:off x="6033681" y="608862"/>
        <a:ext cx="2138546" cy="2748209"/>
      </dsp:txXfrm>
    </dsp:sp>
    <dsp:sp modelId="{9B80596A-D1B0-4941-A6A2-6E7BC86A7B16}">
      <dsp:nvSpPr>
        <dsp:cNvPr id="0" name=""/>
        <dsp:cNvSpPr/>
      </dsp:nvSpPr>
      <dsp:spPr>
        <a:xfrm>
          <a:off x="8438330" y="1735501"/>
          <a:ext cx="423086" cy="4949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8438330" y="1834487"/>
        <a:ext cx="296160" cy="296958"/>
      </dsp:txXfrm>
    </dsp:sp>
    <dsp:sp modelId="{FFC93E7D-227A-4624-A4FD-3278CD83DA3A}">
      <dsp:nvSpPr>
        <dsp:cNvPr id="0" name=""/>
        <dsp:cNvSpPr/>
      </dsp:nvSpPr>
      <dsp:spPr>
        <a:xfrm>
          <a:off x="9037037" y="542329"/>
          <a:ext cx="1995688" cy="28812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Fix queries regressions forcing a plan when needed</a:t>
          </a:r>
        </a:p>
      </dsp:txBody>
      <dsp:txXfrm>
        <a:off x="9095489" y="600781"/>
        <a:ext cx="1878784" cy="2764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57DEE-B685-45A3-9533-95766817AF7C}">
      <dsp:nvSpPr>
        <dsp:cNvPr id="0" name=""/>
        <dsp:cNvSpPr/>
      </dsp:nvSpPr>
      <dsp:spPr>
        <a:xfrm rot="5400000">
          <a:off x="7133927" y="-2857090"/>
          <a:ext cx="1276945" cy="7315200"/>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pt-BR" sz="2100" kern="1200"/>
            <a:t>Operation Mode (Read Write/Read Only/Off)</a:t>
          </a:r>
          <a:endParaRPr lang="en-GB" sz="2100" kern="1200"/>
        </a:p>
        <a:p>
          <a:pPr marL="228600" lvl="1" indent="-228600" algn="l" defTabSz="933450">
            <a:lnSpc>
              <a:spcPct val="90000"/>
            </a:lnSpc>
            <a:spcBef>
              <a:spcPct val="0"/>
            </a:spcBef>
            <a:spcAft>
              <a:spcPct val="15000"/>
            </a:spcAft>
            <a:buChar char="•"/>
          </a:pPr>
          <a:r>
            <a:rPr lang="pt-BR" sz="2100" kern="1200"/>
            <a:t>Query Store Capture Mode (All/Auto/None)</a:t>
          </a:r>
          <a:endParaRPr lang="en-GB" sz="2100" kern="1200"/>
        </a:p>
      </dsp:txBody>
      <dsp:txXfrm rot="-5400000">
        <a:off x="4114800" y="224372"/>
        <a:ext cx="7252865" cy="1152275"/>
      </dsp:txXfrm>
    </dsp:sp>
    <dsp:sp modelId="{94998ED9-061C-444F-92F8-C9C660E9D77F}">
      <dsp:nvSpPr>
        <dsp:cNvPr id="0" name=""/>
        <dsp:cNvSpPr/>
      </dsp:nvSpPr>
      <dsp:spPr>
        <a:xfrm>
          <a:off x="0" y="2418"/>
          <a:ext cx="4114800" cy="1596181"/>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pt-BR" sz="4200" kern="1200"/>
            <a:t>Turning On</a:t>
          </a:r>
          <a:endParaRPr lang="en-GB" sz="4200" kern="1200"/>
        </a:p>
      </dsp:txBody>
      <dsp:txXfrm>
        <a:off x="77919" y="80337"/>
        <a:ext cx="3958962" cy="1440343"/>
      </dsp:txXfrm>
    </dsp:sp>
    <dsp:sp modelId="{EF5FADA9-B78C-4536-B497-184FD6BA848D}">
      <dsp:nvSpPr>
        <dsp:cNvPr id="0" name=""/>
        <dsp:cNvSpPr/>
      </dsp:nvSpPr>
      <dsp:spPr>
        <a:xfrm rot="5400000">
          <a:off x="7133927" y="-1181100"/>
          <a:ext cx="1276945" cy="7315200"/>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pt-BR" sz="2100" kern="1200" dirty="0"/>
            <a:t>Data Flush Interval (Minutes)</a:t>
          </a:r>
          <a:endParaRPr lang="en-GB" sz="2100" kern="1200" dirty="0"/>
        </a:p>
        <a:p>
          <a:pPr marL="228600" lvl="1" indent="-228600" algn="l" defTabSz="933450">
            <a:lnSpc>
              <a:spcPct val="90000"/>
            </a:lnSpc>
            <a:spcBef>
              <a:spcPct val="0"/>
            </a:spcBef>
            <a:spcAft>
              <a:spcPct val="15000"/>
            </a:spcAft>
            <a:buChar char="•"/>
          </a:pPr>
          <a:r>
            <a:rPr lang="pt-BR" sz="2100" kern="1200"/>
            <a:t>Statistics Collection Interval</a:t>
          </a:r>
          <a:endParaRPr lang="en-GB" sz="2100" kern="1200"/>
        </a:p>
      </dsp:txBody>
      <dsp:txXfrm rot="-5400000">
        <a:off x="4114800" y="1900362"/>
        <a:ext cx="7252865" cy="1152275"/>
      </dsp:txXfrm>
    </dsp:sp>
    <dsp:sp modelId="{92D3FB43-06A4-413D-A038-0C6D0BDE3A73}">
      <dsp:nvSpPr>
        <dsp:cNvPr id="0" name=""/>
        <dsp:cNvSpPr/>
      </dsp:nvSpPr>
      <dsp:spPr>
        <a:xfrm>
          <a:off x="0" y="1678409"/>
          <a:ext cx="4114800" cy="1596181"/>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pt-BR" sz="4200" kern="1200"/>
            <a:t>Writing and Collection</a:t>
          </a:r>
          <a:endParaRPr lang="en-GB" sz="4200" kern="1200"/>
        </a:p>
      </dsp:txBody>
      <dsp:txXfrm>
        <a:off x="77919" y="1756328"/>
        <a:ext cx="3958962" cy="1440343"/>
      </dsp:txXfrm>
    </dsp:sp>
    <dsp:sp modelId="{6BBB5723-6645-4858-BCC1-48062308926D}">
      <dsp:nvSpPr>
        <dsp:cNvPr id="0" name=""/>
        <dsp:cNvSpPr/>
      </dsp:nvSpPr>
      <dsp:spPr>
        <a:xfrm rot="5400000">
          <a:off x="7133927" y="494890"/>
          <a:ext cx="1276945" cy="7315200"/>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pt-BR" sz="2100" kern="1200" dirty="0"/>
            <a:t>Size Based Cleanup Mode (Auto/Off)</a:t>
          </a:r>
          <a:endParaRPr lang="en-GB" sz="2100" kern="1200" dirty="0"/>
        </a:p>
        <a:p>
          <a:pPr marL="228600" lvl="1" indent="-228600" algn="l" defTabSz="933450">
            <a:lnSpc>
              <a:spcPct val="90000"/>
            </a:lnSpc>
            <a:spcBef>
              <a:spcPct val="0"/>
            </a:spcBef>
            <a:spcAft>
              <a:spcPct val="15000"/>
            </a:spcAft>
            <a:buChar char="•"/>
          </a:pPr>
          <a:r>
            <a:rPr lang="pt-BR" sz="2100" kern="1200"/>
            <a:t>Stale Query Threshold (Days)</a:t>
          </a:r>
          <a:endParaRPr lang="en-GB" sz="2100" kern="1200"/>
        </a:p>
        <a:p>
          <a:pPr marL="228600" lvl="1" indent="-228600" algn="l" defTabSz="933450">
            <a:lnSpc>
              <a:spcPct val="90000"/>
            </a:lnSpc>
            <a:spcBef>
              <a:spcPct val="0"/>
            </a:spcBef>
            <a:spcAft>
              <a:spcPct val="15000"/>
            </a:spcAft>
            <a:buChar char="•"/>
          </a:pPr>
          <a:r>
            <a:rPr lang="pt-BR" sz="2100" kern="1200"/>
            <a:t>Max Size</a:t>
          </a:r>
          <a:endParaRPr lang="en-GB" sz="2100" kern="1200"/>
        </a:p>
      </dsp:txBody>
      <dsp:txXfrm rot="-5400000">
        <a:off x="4114800" y="3576353"/>
        <a:ext cx="7252865" cy="1152275"/>
      </dsp:txXfrm>
    </dsp:sp>
    <dsp:sp modelId="{939BF64D-E597-4FF9-8BDC-63305D0055E3}">
      <dsp:nvSpPr>
        <dsp:cNvPr id="0" name=""/>
        <dsp:cNvSpPr/>
      </dsp:nvSpPr>
      <dsp:spPr>
        <a:xfrm>
          <a:off x="0" y="3354399"/>
          <a:ext cx="4114800" cy="1596181"/>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pt-BR" sz="4200" kern="1200"/>
            <a:t>Size and Cleanup</a:t>
          </a:r>
          <a:endParaRPr lang="en-GB" sz="4200" kern="1200"/>
        </a:p>
      </dsp:txBody>
      <dsp:txXfrm>
        <a:off x="77919" y="3432318"/>
        <a:ext cx="3958962" cy="14403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BCA48-7A01-41A7-A6A9-B8901C120D93}">
      <dsp:nvSpPr>
        <dsp:cNvPr id="0" name=""/>
        <dsp:cNvSpPr/>
      </dsp:nvSpPr>
      <dsp:spPr>
        <a:xfrm rot="5400000">
          <a:off x="6805984" y="-2449520"/>
          <a:ext cx="1932830" cy="7315200"/>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pt-BR" sz="3000" kern="1200"/>
            <a:t>Query Store saves the data</a:t>
          </a:r>
          <a:endParaRPr lang="en-GB" sz="3000" kern="1200"/>
        </a:p>
        <a:p>
          <a:pPr marL="285750" lvl="1" indent="-285750" algn="l" defTabSz="1333500">
            <a:lnSpc>
              <a:spcPct val="90000"/>
            </a:lnSpc>
            <a:spcBef>
              <a:spcPct val="0"/>
            </a:spcBef>
            <a:spcAft>
              <a:spcPct val="15000"/>
            </a:spcAft>
            <a:buChar char="•"/>
          </a:pPr>
          <a:r>
            <a:rPr lang="pt-BR" sz="3000" kern="1200"/>
            <a:t>Shutdown with no wait loses data</a:t>
          </a:r>
          <a:endParaRPr lang="en-GB" sz="3000" kern="1200"/>
        </a:p>
        <a:p>
          <a:pPr marL="285750" lvl="1" indent="-285750" algn="l" defTabSz="1333500">
            <a:lnSpc>
              <a:spcPct val="90000"/>
            </a:lnSpc>
            <a:spcBef>
              <a:spcPct val="0"/>
            </a:spcBef>
            <a:spcAft>
              <a:spcPct val="15000"/>
            </a:spcAft>
            <a:buChar char="•"/>
          </a:pPr>
          <a:r>
            <a:rPr lang="pt-BR" sz="3000" kern="1200"/>
            <a:t>Trace flag 7745 changes this behaviour</a:t>
          </a:r>
          <a:endParaRPr lang="en-GB" sz="3000" kern="1200"/>
        </a:p>
      </dsp:txBody>
      <dsp:txXfrm rot="-5400000">
        <a:off x="4114800" y="336017"/>
        <a:ext cx="7220847" cy="1744124"/>
      </dsp:txXfrm>
    </dsp:sp>
    <dsp:sp modelId="{B6E2BECD-D1E1-4123-9F8B-C3B728305C5D}">
      <dsp:nvSpPr>
        <dsp:cNvPr id="0" name=""/>
        <dsp:cNvSpPr/>
      </dsp:nvSpPr>
      <dsp:spPr>
        <a:xfrm>
          <a:off x="0" y="60"/>
          <a:ext cx="4114800" cy="241603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pt-BR" sz="4900" kern="1200"/>
            <a:t>ShutDown of the server</a:t>
          </a:r>
          <a:endParaRPr lang="en-GB" sz="4900" kern="1200"/>
        </a:p>
      </dsp:txBody>
      <dsp:txXfrm>
        <a:off x="117941" y="118001"/>
        <a:ext cx="3878918" cy="2180156"/>
      </dsp:txXfrm>
    </dsp:sp>
    <dsp:sp modelId="{C973C73E-CAFE-4659-93F3-E70A7157AA04}">
      <dsp:nvSpPr>
        <dsp:cNvPr id="0" name=""/>
        <dsp:cNvSpPr/>
      </dsp:nvSpPr>
      <dsp:spPr>
        <a:xfrm rot="5400000">
          <a:off x="6805984" y="87320"/>
          <a:ext cx="1932830" cy="7315200"/>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pt-BR" sz="3000" kern="1200"/>
            <a:t>Query Store tables are started synchronously</a:t>
          </a:r>
          <a:endParaRPr lang="en-GB" sz="3000" kern="1200"/>
        </a:p>
        <a:p>
          <a:pPr marL="285750" lvl="1" indent="-285750" algn="l" defTabSz="1333500">
            <a:lnSpc>
              <a:spcPct val="90000"/>
            </a:lnSpc>
            <a:spcBef>
              <a:spcPct val="0"/>
            </a:spcBef>
            <a:spcAft>
              <a:spcPct val="15000"/>
            </a:spcAft>
            <a:buChar char="•"/>
          </a:pPr>
          <a:r>
            <a:rPr lang="pt-BR" sz="3000" kern="1200" dirty="0"/>
            <a:t>Trace flag 7752 changes this behaviour</a:t>
          </a:r>
          <a:endParaRPr lang="en-GB" sz="3000" kern="1200" dirty="0"/>
        </a:p>
      </dsp:txBody>
      <dsp:txXfrm rot="-5400000">
        <a:off x="4114800" y="2872858"/>
        <a:ext cx="7220847" cy="1744124"/>
      </dsp:txXfrm>
    </dsp:sp>
    <dsp:sp modelId="{834BD5ED-EF45-4588-BC93-F099A468EB1F}">
      <dsp:nvSpPr>
        <dsp:cNvPr id="0" name=""/>
        <dsp:cNvSpPr/>
      </dsp:nvSpPr>
      <dsp:spPr>
        <a:xfrm>
          <a:off x="0" y="2536900"/>
          <a:ext cx="4114800" cy="241603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pt-BR" sz="4900" kern="1200"/>
            <a:t>Start of the server</a:t>
          </a:r>
          <a:endParaRPr lang="en-GB" sz="4900" kern="1200"/>
        </a:p>
      </dsp:txBody>
      <dsp:txXfrm>
        <a:off x="117941" y="2654841"/>
        <a:ext cx="3878918" cy="21801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E1DD6-C558-460A-97A0-AF3DE6414371}">
      <dsp:nvSpPr>
        <dsp:cNvPr id="0" name=""/>
        <dsp:cNvSpPr/>
      </dsp:nvSpPr>
      <dsp:spPr>
        <a:xfrm>
          <a:off x="0" y="21232"/>
          <a:ext cx="11429516" cy="11325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pt-BR" sz="4400" kern="1200"/>
            <a:t>Query Store Hints</a:t>
          </a:r>
          <a:endParaRPr lang="en-US" sz="4400" kern="1200"/>
        </a:p>
      </dsp:txBody>
      <dsp:txXfrm>
        <a:off x="55287" y="76519"/>
        <a:ext cx="11318942" cy="1021986"/>
      </dsp:txXfrm>
    </dsp:sp>
    <dsp:sp modelId="{E13C2A19-BD9C-4534-9B01-2B0D80A69586}">
      <dsp:nvSpPr>
        <dsp:cNvPr id="0" name=""/>
        <dsp:cNvSpPr/>
      </dsp:nvSpPr>
      <dsp:spPr>
        <a:xfrm>
          <a:off x="0" y="1280513"/>
          <a:ext cx="11429516" cy="11325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pt-BR" sz="4400" kern="1200"/>
            <a:t>Parameter Sensitive Plan Optimization</a:t>
          </a:r>
          <a:endParaRPr lang="en-US" sz="4400" kern="1200"/>
        </a:p>
      </dsp:txBody>
      <dsp:txXfrm>
        <a:off x="55287" y="1335800"/>
        <a:ext cx="11318942" cy="1021986"/>
      </dsp:txXfrm>
    </dsp:sp>
    <dsp:sp modelId="{48C4206D-BCDE-49B5-981F-59A15177DD62}">
      <dsp:nvSpPr>
        <dsp:cNvPr id="0" name=""/>
        <dsp:cNvSpPr/>
      </dsp:nvSpPr>
      <dsp:spPr>
        <a:xfrm>
          <a:off x="0" y="2539793"/>
          <a:ext cx="11429516" cy="11325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pt-BR" sz="4400" kern="1200" dirty="0"/>
            <a:t>DOP Feedback</a:t>
          </a:r>
          <a:endParaRPr lang="en-US" sz="4400" kern="1200" dirty="0"/>
        </a:p>
      </dsp:txBody>
      <dsp:txXfrm>
        <a:off x="55287" y="2595080"/>
        <a:ext cx="11318942" cy="1021986"/>
      </dsp:txXfrm>
    </dsp:sp>
    <dsp:sp modelId="{6F90D001-3C50-416D-AD5D-859F7DD32B0E}">
      <dsp:nvSpPr>
        <dsp:cNvPr id="0" name=""/>
        <dsp:cNvSpPr/>
      </dsp:nvSpPr>
      <dsp:spPr>
        <a:xfrm>
          <a:off x="0" y="3799073"/>
          <a:ext cx="11429516" cy="11325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pt-BR" sz="4400" kern="1200" dirty="0"/>
            <a:t>Cardinality Estimator Feedback</a:t>
          </a:r>
          <a:endParaRPr lang="en-US" sz="4400" kern="1200" dirty="0"/>
        </a:p>
      </dsp:txBody>
      <dsp:txXfrm>
        <a:off x="55287" y="3854360"/>
        <a:ext cx="11318942" cy="10219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4A0FA5-E416-6340-A1B1-F0EAADB10304}" type="datetimeFigureOut">
              <a:rPr lang="en-US" smtClean="0"/>
              <a:t>9/13/2022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32DBF3-C189-A040-83CF-93E5EFF133C7}" type="slidenum">
              <a:rPr lang="en-US" smtClean="0"/>
              <a:t>‹#›</a:t>
            </a:fld>
            <a:endParaRPr lang="en-US"/>
          </a:p>
        </p:txBody>
      </p:sp>
    </p:spTree>
    <p:extLst>
      <p:ext uri="{BB962C8B-B14F-4D97-AF65-F5344CB8AC3E}">
        <p14:creationId xmlns:p14="http://schemas.microsoft.com/office/powerpoint/2010/main" val="613073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0463B8-2BC7-4753-A2FC-0F61645E0AA8}" type="datetimeFigureOut">
              <a:rPr lang="en-CA" smtClean="0"/>
              <a:pPr/>
              <a:t>2022-09-13</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79DAD8-12CF-4C2D-BCA9-7BA9A77A0126}" type="slidenum">
              <a:rPr lang="en-CA" smtClean="0"/>
              <a:pPr/>
              <a:t>‹#›</a:t>
            </a:fld>
            <a:endParaRPr lang="en-CA"/>
          </a:p>
        </p:txBody>
      </p:sp>
    </p:spTree>
    <p:extLst>
      <p:ext uri="{BB962C8B-B14F-4D97-AF65-F5344CB8AC3E}">
        <p14:creationId xmlns:p14="http://schemas.microsoft.com/office/powerpoint/2010/main" val="11070244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https://msdn.microsoft.com/en-us/library/dn817826(v=sql.130).aspx#Stability</a:t>
            </a:r>
          </a:p>
          <a:p>
            <a:endParaRPr lang="en-US" b="1" dirty="0">
              <a:effectLst/>
            </a:endParaRPr>
          </a:p>
          <a:p>
            <a:r>
              <a:rPr lang="en-US" b="1" dirty="0">
                <a:effectLst/>
              </a:rPr>
              <a:t>Maintaining Query Performance Stability</a:t>
            </a:r>
          </a:p>
          <a:p>
            <a:r>
              <a:rPr lang="en-US" dirty="0">
                <a:effectLst/>
              </a:rPr>
              <a:t>For queries that are executed multiple times you may notice that SQL Server used different plans which resulted in different resource utilization and duration. With Query Store you can easily detect when the query performance regressed and determine the optimal plan within a period of interest. Then you can force that optimal plan for future query execution.</a:t>
            </a:r>
          </a:p>
          <a:p>
            <a:endParaRPr lang="en-US" dirty="0">
              <a:effectLst/>
            </a:endParaRPr>
          </a:p>
          <a:p>
            <a:r>
              <a:rPr lang="en-US" dirty="0">
                <a:effectLst/>
              </a:rPr>
              <a:t>You can also identify inconsistent query performance for a query with parameters (either auto- parameterized or manually parameterized). Among different plans you can identify plan which is fast and optimal enough for all or most of the parameter values and force that plan; keeping predictable performance for the wider set of user scenarios.</a:t>
            </a:r>
          </a:p>
          <a:p>
            <a:endParaRPr lang="en-US" b="1" dirty="0">
              <a:effectLst/>
            </a:endParaRPr>
          </a:p>
          <a:p>
            <a:r>
              <a:rPr lang="en-US" b="1" dirty="0">
                <a:effectLst/>
              </a:rPr>
              <a:t>Force or a plan for a query (apply forcing policy).</a:t>
            </a:r>
            <a:r>
              <a:rPr lang="en-US" dirty="0">
                <a:effectLst/>
              </a:rPr>
              <a:t> When a plan is forced for a certain query, every time a query comes to execution it will be executed with the plan that is forced.</a:t>
            </a:r>
          </a:p>
          <a:p>
            <a:endParaRPr lang="en-US" dirty="0">
              <a:effectLst/>
            </a:endParaRPr>
          </a:p>
          <a:p>
            <a:pPr rtl="0"/>
            <a:r>
              <a:rPr lang="en-US" sz="1200" kern="1200" dirty="0">
                <a:solidFill>
                  <a:schemeClr val="tx1"/>
                </a:solidFill>
                <a:effectLst/>
                <a:latin typeface="+mn-lt"/>
                <a:ea typeface="MS PGothic" panose="020B0600070205080204" pitchFamily="34" charset="-128"/>
                <a:cs typeface="ＭＳ Ｐゴシック" charset="0"/>
              </a:rPr>
              <a:t>EXEC </a:t>
            </a:r>
            <a:r>
              <a:rPr lang="en-US" sz="1200" kern="1200" dirty="0" err="1">
                <a:solidFill>
                  <a:schemeClr val="tx1"/>
                </a:solidFill>
                <a:effectLst/>
                <a:latin typeface="+mn-lt"/>
                <a:ea typeface="MS PGothic" panose="020B0600070205080204" pitchFamily="34" charset="-128"/>
                <a:cs typeface="ＭＳ Ｐゴシック" charset="0"/>
              </a:rPr>
              <a:t>sp_query_store_force_plan</a:t>
            </a:r>
            <a:r>
              <a:rPr lang="en-US" sz="1200" kern="1200" dirty="0">
                <a:solidFill>
                  <a:schemeClr val="tx1"/>
                </a:solidFill>
                <a:effectLst/>
                <a:latin typeface="+mn-lt"/>
                <a:ea typeface="MS PGothic" panose="020B0600070205080204" pitchFamily="34" charset="-128"/>
                <a:cs typeface="ＭＳ Ｐゴシック" charset="0"/>
              </a:rPr>
              <a:t> @</a:t>
            </a:r>
            <a:r>
              <a:rPr lang="en-US" sz="1200" kern="1200" dirty="0" err="1">
                <a:solidFill>
                  <a:schemeClr val="tx1"/>
                </a:solidFill>
                <a:effectLst/>
                <a:latin typeface="+mn-lt"/>
                <a:ea typeface="MS PGothic" panose="020B0600070205080204" pitchFamily="34" charset="-128"/>
                <a:cs typeface="ＭＳ Ｐゴシック" charset="0"/>
              </a:rPr>
              <a:t>query_id</a:t>
            </a:r>
            <a:r>
              <a:rPr lang="en-US" sz="1200" kern="1200" dirty="0">
                <a:solidFill>
                  <a:schemeClr val="tx1"/>
                </a:solidFill>
                <a:effectLst/>
                <a:latin typeface="+mn-lt"/>
                <a:ea typeface="MS PGothic" panose="020B0600070205080204" pitchFamily="34" charset="-128"/>
                <a:cs typeface="ＭＳ Ｐゴシック" charset="0"/>
              </a:rPr>
              <a:t> = 48, @</a:t>
            </a:r>
            <a:r>
              <a:rPr lang="en-US" sz="1200" kern="1200" dirty="0" err="1">
                <a:solidFill>
                  <a:schemeClr val="tx1"/>
                </a:solidFill>
                <a:effectLst/>
                <a:latin typeface="+mn-lt"/>
                <a:ea typeface="MS PGothic" panose="020B0600070205080204" pitchFamily="34" charset="-128"/>
                <a:cs typeface="ＭＳ Ｐゴシック" charset="0"/>
              </a:rPr>
              <a:t>plan_id</a:t>
            </a:r>
            <a:r>
              <a:rPr lang="en-US" sz="1200" kern="1200" dirty="0">
                <a:solidFill>
                  <a:schemeClr val="tx1"/>
                </a:solidFill>
                <a:effectLst/>
                <a:latin typeface="+mn-lt"/>
                <a:ea typeface="MS PGothic" panose="020B0600070205080204" pitchFamily="34" charset="-128"/>
                <a:cs typeface="ＭＳ Ｐゴシック" charset="0"/>
              </a:rPr>
              <a:t> = 49; </a:t>
            </a:r>
          </a:p>
          <a:p>
            <a:endParaRPr lang="en-US" dirty="0">
              <a:effectLst/>
            </a:endParaRPr>
          </a:p>
          <a:p>
            <a:r>
              <a:rPr lang="en-US" dirty="0">
                <a:effectLst/>
              </a:rPr>
              <a:t>When using </a:t>
            </a:r>
            <a:r>
              <a:rPr lang="en-US" dirty="0" err="1">
                <a:effectLst/>
              </a:rPr>
              <a:t>sp_query_store_force_plan</a:t>
            </a:r>
            <a:r>
              <a:rPr lang="en-US" dirty="0">
                <a:effectLst/>
              </a:rPr>
              <a:t> you can only force plans that were recorded by Query Store as a plan for that query. In other words, the only plans available for a query are those that were already used to execute Q1 while Query Store was active.</a:t>
            </a:r>
          </a:p>
          <a:p>
            <a:endParaRPr lang="en-US" dirty="0">
              <a:effectLst/>
            </a:endParaRPr>
          </a:p>
          <a:p>
            <a:r>
              <a:rPr lang="en-US" b="1" dirty="0">
                <a:effectLst/>
              </a:rPr>
              <a:t>Remove plan forcing for a query.</a:t>
            </a:r>
            <a:r>
              <a:rPr lang="en-US" dirty="0">
                <a:effectLst/>
              </a:rPr>
              <a:t> To rely again on the SQL Server query optimizer to calculate the optimal query plan, use </a:t>
            </a:r>
            <a:r>
              <a:rPr lang="en-US" dirty="0" err="1">
                <a:effectLst/>
              </a:rPr>
              <a:t>sp_query_store_unforce_plan</a:t>
            </a:r>
            <a:r>
              <a:rPr lang="en-US" dirty="0">
                <a:effectLst/>
              </a:rPr>
              <a:t> to </a:t>
            </a:r>
            <a:r>
              <a:rPr lang="en-US" dirty="0" err="1">
                <a:effectLst/>
              </a:rPr>
              <a:t>unforce</a:t>
            </a:r>
            <a:r>
              <a:rPr lang="en-US" dirty="0">
                <a:effectLst/>
              </a:rPr>
              <a:t> the plan that was selected for the query.</a:t>
            </a:r>
          </a:p>
          <a:p>
            <a:endParaRPr lang="en-US" dirty="0">
              <a:effectLst/>
            </a:endParaRPr>
          </a:p>
          <a:p>
            <a:pPr rtl="0"/>
            <a:r>
              <a:rPr lang="en-US" sz="1200" kern="1200" dirty="0">
                <a:solidFill>
                  <a:schemeClr val="tx1"/>
                </a:solidFill>
                <a:effectLst/>
                <a:latin typeface="Consolas" panose="020B0609020204030204" pitchFamily="49" charset="0"/>
                <a:ea typeface="MS PGothic" panose="020B0600070205080204" pitchFamily="34" charset="-128"/>
                <a:cs typeface="Consolas" panose="020B0609020204030204" pitchFamily="49" charset="0"/>
              </a:rPr>
              <a:t>EXEC </a:t>
            </a:r>
            <a:r>
              <a:rPr lang="en-US" sz="1200" kern="1200" dirty="0" err="1">
                <a:solidFill>
                  <a:schemeClr val="tx1"/>
                </a:solidFill>
                <a:effectLst/>
                <a:latin typeface="Consolas" panose="020B0609020204030204" pitchFamily="49" charset="0"/>
                <a:ea typeface="MS PGothic" panose="020B0600070205080204" pitchFamily="34" charset="-128"/>
                <a:cs typeface="Consolas" panose="020B0609020204030204" pitchFamily="49" charset="0"/>
              </a:rPr>
              <a:t>sp_query_store_unforce_plan</a:t>
            </a:r>
            <a:r>
              <a:rPr lang="en-US" sz="1200" kern="1200" dirty="0">
                <a:solidFill>
                  <a:schemeClr val="tx1"/>
                </a:solidFill>
                <a:effectLst/>
                <a:latin typeface="Consolas" panose="020B0609020204030204" pitchFamily="49" charset="0"/>
                <a:ea typeface="MS PGothic" panose="020B0600070205080204" pitchFamily="34" charset="-128"/>
                <a:cs typeface="Consolas" panose="020B0609020204030204" pitchFamily="49" charset="0"/>
              </a:rPr>
              <a:t> @</a:t>
            </a:r>
            <a:r>
              <a:rPr lang="en-US" sz="1200" kern="1200" dirty="0" err="1">
                <a:solidFill>
                  <a:schemeClr val="tx1"/>
                </a:solidFill>
                <a:effectLst/>
                <a:latin typeface="Consolas" panose="020B0609020204030204" pitchFamily="49" charset="0"/>
                <a:ea typeface="MS PGothic" panose="020B0600070205080204" pitchFamily="34" charset="-128"/>
                <a:cs typeface="Consolas" panose="020B0609020204030204" pitchFamily="49" charset="0"/>
              </a:rPr>
              <a:t>query_id</a:t>
            </a:r>
            <a:r>
              <a:rPr lang="en-US" sz="1200" kern="1200" dirty="0">
                <a:solidFill>
                  <a:schemeClr val="tx1"/>
                </a:solidFill>
                <a:effectLst/>
                <a:latin typeface="Consolas" panose="020B0609020204030204" pitchFamily="49" charset="0"/>
                <a:ea typeface="MS PGothic" panose="020B0600070205080204" pitchFamily="34" charset="-128"/>
                <a:cs typeface="Consolas" panose="020B0609020204030204" pitchFamily="49" charset="0"/>
              </a:rPr>
              <a:t> = 48, @</a:t>
            </a:r>
            <a:r>
              <a:rPr lang="en-US" sz="1200" kern="1200" dirty="0" err="1">
                <a:solidFill>
                  <a:schemeClr val="tx1"/>
                </a:solidFill>
                <a:effectLst/>
                <a:latin typeface="Consolas" panose="020B0609020204030204" pitchFamily="49" charset="0"/>
                <a:ea typeface="MS PGothic" panose="020B0600070205080204" pitchFamily="34" charset="-128"/>
                <a:cs typeface="Consolas" panose="020B0609020204030204" pitchFamily="49" charset="0"/>
              </a:rPr>
              <a:t>plan_id</a:t>
            </a:r>
            <a:r>
              <a:rPr lang="en-US" sz="1200" kern="1200" dirty="0">
                <a:solidFill>
                  <a:schemeClr val="tx1"/>
                </a:solidFill>
                <a:effectLst/>
                <a:latin typeface="Consolas" panose="020B0609020204030204" pitchFamily="49" charset="0"/>
                <a:ea typeface="MS PGothic" panose="020B0600070205080204" pitchFamily="34" charset="-128"/>
                <a:cs typeface="Consolas" panose="020B0609020204030204" pitchFamily="49" charset="0"/>
              </a:rPr>
              <a:t> = 49;</a:t>
            </a:r>
          </a:p>
          <a:p>
            <a:endParaRPr lang="en-US" dirty="0"/>
          </a:p>
          <a:p>
            <a:endParaRPr lang="en-US" dirty="0"/>
          </a:p>
          <a:p>
            <a:r>
              <a:rPr lang="en-US" dirty="0"/>
              <a:t>Other notes:</a:t>
            </a:r>
          </a:p>
          <a:p>
            <a:r>
              <a:rPr lang="en-US" dirty="0"/>
              <a:t>De-risk upgrades: QDS PF and COMPAT LEVEL</a:t>
            </a:r>
          </a:p>
          <a:p>
            <a:pPr marL="171450" indent="-171450">
              <a:buFontTx/>
              <a:buChar char="-"/>
            </a:pPr>
            <a:r>
              <a:rPr lang="en-US" dirty="0"/>
              <a:t>All plans are </a:t>
            </a:r>
            <a:r>
              <a:rPr lang="en-US" dirty="0" err="1"/>
              <a:t>freezed</a:t>
            </a:r>
            <a:r>
              <a:rPr lang="en-US" dirty="0"/>
              <a:t> in pre-upgrade state</a:t>
            </a:r>
          </a:p>
          <a:p>
            <a:pPr marL="171450" indent="-171450">
              <a:buFontTx/>
              <a:buChar char="-"/>
            </a:pPr>
            <a:r>
              <a:rPr lang="en-US" dirty="0"/>
              <a:t>We changed QP to keep CE changes under </a:t>
            </a:r>
            <a:r>
              <a:rPr lang="en-US" dirty="0" err="1"/>
              <a:t>compat</a:t>
            </a:r>
            <a:r>
              <a:rPr lang="en-US" dirty="0"/>
              <a:t> level</a:t>
            </a:r>
          </a:p>
          <a:p>
            <a:endParaRPr lang="en-US" dirty="0"/>
          </a:p>
          <a:p>
            <a:r>
              <a:rPr lang="en-US" dirty="0"/>
              <a:t>Questions:</a:t>
            </a:r>
          </a:p>
          <a:p>
            <a:pPr marL="228600" indent="-228600">
              <a:buAutoNum type="arabicParenR"/>
            </a:pPr>
            <a:r>
              <a:rPr lang="en-US" dirty="0"/>
              <a:t>Would described scenario work in</a:t>
            </a:r>
            <a:r>
              <a:rPr lang="en-US" baseline="0" dirty="0"/>
              <a:t> your environment? </a:t>
            </a:r>
            <a:endParaRPr lang="en-US" dirty="0"/>
          </a:p>
          <a:p>
            <a:pPr marL="228600" indent="-228600">
              <a:buAutoNum type="arabicParenR"/>
            </a:pPr>
            <a:r>
              <a:rPr lang="en-US" dirty="0"/>
              <a:t>plan</a:t>
            </a:r>
            <a:r>
              <a:rPr lang="en-US" baseline="0" dirty="0"/>
              <a:t> freezing will keep your current forcing decisions and apply the LAST plan for other queries. Is that what you would expect?</a:t>
            </a:r>
          </a:p>
          <a:p>
            <a:pPr marL="228600" indent="-228600">
              <a:buAutoNum type="arabicParenR"/>
            </a:pPr>
            <a:endParaRPr lang="en-US" baseline="0" dirty="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230071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9/13/2022</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7525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9/13/2022</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44748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36250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https://msdn.microsoft.com/en-us/library/dn817826(v=sql.130).aspx</a:t>
            </a:r>
          </a:p>
          <a:p>
            <a:endParaRPr lang="en-US" dirty="0"/>
          </a:p>
          <a:p>
            <a:r>
              <a:rPr lang="en-US" dirty="0"/>
              <a:t>The point</a:t>
            </a:r>
            <a:r>
              <a:rPr lang="en-US" baseline="0" dirty="0"/>
              <a:t> of this slide is to emphasize that Query Store comes with extraordinary UI that will help broader set of users to benefit from collected perf data immediately.</a:t>
            </a:r>
          </a:p>
          <a:p>
            <a:r>
              <a:rPr lang="en-US" baseline="0" dirty="0"/>
              <a:t>SSMS is focused around handful really the most important scenarios making feature instantly useful in everyday activities of typical DBA.</a:t>
            </a:r>
          </a:p>
          <a:p>
            <a:r>
              <a:rPr lang="en-US" baseline="0" dirty="0"/>
              <a:t>We want to encourage people to try out new UI and learn from it: it is a great knowledge source because people can easily learn first steps of using Query Store DMVs by analyzing queries generated by SSMS.  </a:t>
            </a:r>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148551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p:nvPicPr>
        <p:blipFill>
          <a:blip r:embed="rId2"/>
          <a:stretch>
            <a:fillRect/>
          </a:stretch>
        </p:blipFill>
        <p:spPr>
          <a:xfrm>
            <a:off x="6937716" y="-380896"/>
            <a:ext cx="5634751" cy="7619794"/>
          </a:xfrm>
          <a:prstGeom prst="rect">
            <a:avLst/>
          </a:prstGeom>
        </p:spPr>
      </p:pic>
      <p:sp>
        <p:nvSpPr>
          <p:cNvPr id="2" name="Title 1"/>
          <p:cNvSpPr>
            <a:spLocks noGrp="1"/>
          </p:cNvSpPr>
          <p:nvPr>
            <p:ph type="ctrTitle" hasCustomPrompt="1"/>
          </p:nvPr>
        </p:nvSpPr>
        <p:spPr>
          <a:xfrm>
            <a:off x="380885" y="4000221"/>
            <a:ext cx="11429747" cy="2476407"/>
          </a:xfrm>
        </p:spPr>
        <p:txBody>
          <a:bodyPr anchor="b">
            <a:noAutofit/>
          </a:bodyPr>
          <a:lstStyle>
            <a:lvl1pPr algn="l">
              <a:defRPr sz="635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82208" y="381612"/>
            <a:ext cx="11429264" cy="1142440"/>
          </a:xfrm>
        </p:spPr>
        <p:txBody>
          <a:bodyPr anchor="t">
            <a:noAutofit/>
          </a:bodyPr>
          <a:lstStyle>
            <a:lvl1pPr algn="l">
              <a:defRPr lang="en-US" sz="4233" b="0" kern="1200" dirty="0" smtClean="0">
                <a:solidFill>
                  <a:schemeClr val="accent1"/>
                </a:solidFill>
                <a:latin typeface="+mj-lt"/>
                <a:ea typeface="+mn-ea"/>
                <a:cs typeface="+mn-cs"/>
              </a:defRPr>
            </a:lvl1pPr>
          </a:lstStyle>
          <a:p>
            <a:pPr lvl="0"/>
            <a:r>
              <a:rPr lang="en-US" dirty="0"/>
              <a:t>Speaker Name</a:t>
            </a:r>
          </a:p>
        </p:txBody>
      </p:sp>
      <p:sp>
        <p:nvSpPr>
          <p:cNvPr id="6" name="Rectangle 5">
            <a:extLst>
              <a:ext uri="{FF2B5EF4-FFF2-40B4-BE49-F238E27FC236}">
                <a16:creationId xmlns:a16="http://schemas.microsoft.com/office/drawing/2014/main" id="{EC5BC279-90F3-4772-9B32-4DB8D56B0919}"/>
              </a:ext>
            </a:extLst>
          </p:cNvPr>
          <p:cNvSpPr>
            <a:spLocks noChangeAspect="1"/>
          </p:cNvSpPr>
          <p:nvPr userDrawn="1"/>
        </p:nvSpPr>
        <p:spPr>
          <a:xfrm>
            <a:off x="6953633" y="-359913"/>
            <a:ext cx="5324000" cy="7200000"/>
          </a:xfrm>
          <a:prstGeom prst="rect">
            <a:avLst/>
          </a:prstGeom>
          <a:blipFill>
            <a:blip r:embed="rId3">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pic>
        <p:nvPicPr>
          <p:cNvPr id="8" name="Picture 7">
            <a:extLst>
              <a:ext uri="{FF2B5EF4-FFF2-40B4-BE49-F238E27FC236}">
                <a16:creationId xmlns:a16="http://schemas.microsoft.com/office/drawing/2014/main" id="{CC845C88-8B05-43D0-B217-33E7BF1510B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42178" b="39980"/>
          <a:stretch/>
        </p:blipFill>
        <p:spPr>
          <a:xfrm>
            <a:off x="8856399" y="3069871"/>
            <a:ext cx="3437151" cy="613239"/>
          </a:xfrm>
          <a:prstGeom prst="rect">
            <a:avLst/>
          </a:prstGeom>
        </p:spPr>
      </p:pic>
    </p:spTree>
    <p:extLst>
      <p:ext uri="{BB962C8B-B14F-4D97-AF65-F5344CB8AC3E}">
        <p14:creationId xmlns:p14="http://schemas.microsoft.com/office/powerpoint/2010/main" val="150643479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Segoe"/>
                <a:cs typeface="Segoe"/>
              </a:defRPr>
            </a:lvl1pPr>
          </a:lstStyle>
          <a:p>
            <a:r>
              <a:rPr lang="en-CA" dirty="0"/>
              <a:t>Click to edit Master title style</a:t>
            </a:r>
            <a:endParaRPr lang="en-US" dirty="0"/>
          </a:p>
        </p:txBody>
      </p:sp>
      <p:sp>
        <p:nvSpPr>
          <p:cNvPr id="9" name="Slide Number Placeholder 5"/>
          <p:cNvSpPr>
            <a:spLocks noGrp="1"/>
          </p:cNvSpPr>
          <p:nvPr>
            <p:ph type="sldNum" sz="quarter" idx="4"/>
          </p:nvPr>
        </p:nvSpPr>
        <p:spPr>
          <a:xfrm>
            <a:off x="609601" y="6413292"/>
            <a:ext cx="567199" cy="365125"/>
          </a:xfrm>
          <a:prstGeom prst="rect">
            <a:avLst/>
          </a:prstGeom>
        </p:spPr>
        <p:txBody>
          <a:bodyPr vert="horz" lIns="91440" tIns="45720" rIns="91440" bIns="45720" rtlCol="0" anchor="ctr"/>
          <a:lstStyle>
            <a:lvl1pPr algn="l">
              <a:defRPr sz="800" baseline="0">
                <a:solidFill>
                  <a:schemeClr val="bg1">
                    <a:lumMod val="95000"/>
                  </a:schemeClr>
                </a:solidFill>
                <a:latin typeface="Arial"/>
                <a:cs typeface="Arial"/>
              </a:defRPr>
            </a:lvl1pPr>
          </a:lstStyle>
          <a:p>
            <a:fld id="{0B11F31F-5B98-7F48-B825-7FE9FB03CF90}" type="slidenum">
              <a:rPr lang="en-US" smtClean="0">
                <a:solidFill>
                  <a:prstClr val="white">
                    <a:lumMod val="95000"/>
                  </a:prstClr>
                </a:solidFill>
              </a:rPr>
              <a:pPr/>
              <a:t>‹#›</a:t>
            </a:fld>
            <a:endParaRPr lang="en-US" dirty="0">
              <a:solidFill>
                <a:prstClr val="white">
                  <a:lumMod val="95000"/>
                </a:prstClr>
              </a:solidFill>
            </a:endParaRPr>
          </a:p>
        </p:txBody>
      </p:sp>
      <p:sp>
        <p:nvSpPr>
          <p:cNvPr id="4" name="Text Placeholder 3"/>
          <p:cNvSpPr>
            <a:spLocks noGrp="1"/>
          </p:cNvSpPr>
          <p:nvPr>
            <p:ph type="body" sz="quarter" idx="10"/>
          </p:nvPr>
        </p:nvSpPr>
        <p:spPr>
          <a:xfrm>
            <a:off x="609601" y="1662114"/>
            <a:ext cx="5382684" cy="427615"/>
          </a:xfrm>
          <a:solidFill>
            <a:schemeClr val="bg1">
              <a:lumMod val="95000"/>
            </a:schemeClr>
          </a:solidFill>
        </p:spPr>
        <p:txBody>
          <a:bodyPr>
            <a:noAutofit/>
          </a:bodyPr>
          <a:lstStyle>
            <a:lvl1pPr>
              <a:defRPr sz="2000" b="0" i="0">
                <a:latin typeface="Segoe"/>
                <a:cs typeface="Segoe"/>
              </a:defRPr>
            </a:lvl1pPr>
            <a:lvl2pPr marL="0" indent="-365760">
              <a:spcBef>
                <a:spcPts val="960"/>
              </a:spcBef>
              <a:defRPr sz="1500"/>
            </a:lvl2pPr>
            <a:lvl3pPr marL="0" indent="-365760">
              <a:defRPr sz="1500"/>
            </a:lvl3pPr>
            <a:lvl4pPr marL="0" indent="-365760">
              <a:defRPr sz="1500"/>
            </a:lvl4pPr>
            <a:lvl5pPr marL="0" indent="-365760">
              <a:defRPr sz="1500"/>
            </a:lvl5pPr>
          </a:lstStyle>
          <a:p>
            <a:pPr lvl="0"/>
            <a:r>
              <a:rPr lang="en-US" dirty="0"/>
              <a:t>Click to edit Master text styles</a:t>
            </a:r>
          </a:p>
        </p:txBody>
      </p:sp>
      <p:sp>
        <p:nvSpPr>
          <p:cNvPr id="8" name="Text Placeholder 3"/>
          <p:cNvSpPr>
            <a:spLocks noGrp="1"/>
          </p:cNvSpPr>
          <p:nvPr>
            <p:ph type="body" sz="quarter" idx="11"/>
          </p:nvPr>
        </p:nvSpPr>
        <p:spPr>
          <a:xfrm>
            <a:off x="6195485" y="1662114"/>
            <a:ext cx="5382684" cy="427614"/>
          </a:xfrm>
          <a:solidFill>
            <a:schemeClr val="bg1">
              <a:lumMod val="95000"/>
            </a:schemeClr>
          </a:solidFill>
        </p:spPr>
        <p:txBody>
          <a:bodyPr>
            <a:noAutofit/>
          </a:bodyPr>
          <a:lstStyle>
            <a:lvl1pPr>
              <a:defRPr sz="2000" b="0" i="0">
                <a:latin typeface="Segoe"/>
                <a:cs typeface="Segoe"/>
              </a:defRPr>
            </a:lvl1pPr>
            <a:lvl2pPr marL="0" indent="-365760">
              <a:spcBef>
                <a:spcPts val="960"/>
              </a:spcBef>
              <a:defRPr sz="1500"/>
            </a:lvl2pPr>
            <a:lvl3pPr marL="0" indent="-365760">
              <a:defRPr sz="1500"/>
            </a:lvl3pPr>
            <a:lvl4pPr marL="0" indent="-365760">
              <a:defRPr sz="1500"/>
            </a:lvl4pPr>
            <a:lvl5pPr marL="0" indent="-365760">
              <a:defRPr sz="1500"/>
            </a:lvl5pPr>
          </a:lstStyle>
          <a:p>
            <a:pPr lvl="0"/>
            <a:r>
              <a:rPr lang="en-US" dirty="0"/>
              <a:t>Click to edit Master text styles</a:t>
            </a:r>
          </a:p>
        </p:txBody>
      </p:sp>
      <p:sp>
        <p:nvSpPr>
          <p:cNvPr id="13" name="Content Placeholder 12"/>
          <p:cNvSpPr>
            <a:spLocks noGrp="1"/>
          </p:cNvSpPr>
          <p:nvPr>
            <p:ph sz="quarter" idx="14"/>
          </p:nvPr>
        </p:nvSpPr>
        <p:spPr>
          <a:xfrm>
            <a:off x="609599" y="2216729"/>
            <a:ext cx="5382807" cy="3394075"/>
          </a:xfrm>
        </p:spPr>
        <p:txBody>
          <a:bodyPr>
            <a:noAutofit/>
          </a:bodyPr>
          <a:lstStyle>
            <a:lvl1pPr marL="285750" indent="-285750">
              <a:buClr>
                <a:schemeClr val="accent1"/>
              </a:buClr>
              <a:buFont typeface="Wingdings" charset="2"/>
              <a:buChar char="§"/>
              <a:defRPr sz="1500" b="0" i="0">
                <a:solidFill>
                  <a:srgbClr val="595959"/>
                </a:solidFill>
                <a:latin typeface="Segoe"/>
                <a:cs typeface="Segoe"/>
              </a:defRPr>
            </a:lvl1pPr>
          </a:lstStyle>
          <a:p>
            <a:pPr lvl="0"/>
            <a:r>
              <a:rPr lang="en-US" dirty="0"/>
              <a:t>Click to edit Master text styles</a:t>
            </a:r>
          </a:p>
        </p:txBody>
      </p:sp>
      <p:sp>
        <p:nvSpPr>
          <p:cNvPr id="14" name="Content Placeholder 12"/>
          <p:cNvSpPr>
            <a:spLocks noGrp="1"/>
          </p:cNvSpPr>
          <p:nvPr>
            <p:ph sz="quarter" idx="15"/>
          </p:nvPr>
        </p:nvSpPr>
        <p:spPr>
          <a:xfrm>
            <a:off x="6199594" y="2216729"/>
            <a:ext cx="5382807" cy="3394075"/>
          </a:xfrm>
        </p:spPr>
        <p:txBody>
          <a:bodyPr>
            <a:noAutofit/>
          </a:bodyPr>
          <a:lstStyle>
            <a:lvl1pPr marL="285750" indent="-285750">
              <a:buClr>
                <a:schemeClr val="accent1"/>
              </a:buClr>
              <a:buFont typeface="Wingdings" charset="2"/>
              <a:buChar char="§"/>
              <a:defRPr sz="1500" b="0" i="0">
                <a:solidFill>
                  <a:srgbClr val="595959"/>
                </a:solidFill>
                <a:latin typeface="Segoe"/>
                <a:cs typeface="Segoe"/>
              </a:defRPr>
            </a:lvl1pPr>
          </a:lstStyle>
          <a:p>
            <a:pPr lvl="0"/>
            <a:r>
              <a:rPr lang="en-US" dirty="0"/>
              <a:t>Click to edit Master text styles</a:t>
            </a:r>
          </a:p>
        </p:txBody>
      </p:sp>
      <p:sp>
        <p:nvSpPr>
          <p:cNvPr id="10" name="Slide Number Placeholder 5"/>
          <p:cNvSpPr txBox="1">
            <a:spLocks/>
          </p:cNvSpPr>
          <p:nvPr userDrawn="1"/>
        </p:nvSpPr>
        <p:spPr>
          <a:xfrm>
            <a:off x="5812402" y="6544870"/>
            <a:ext cx="567199" cy="313131"/>
          </a:xfrm>
          <a:prstGeom prst="rect">
            <a:avLst/>
          </a:prstGeom>
        </p:spPr>
        <p:txBody>
          <a:bodyPr vert="horz" lIns="91440" tIns="45720" rIns="91440" bIns="45720" rtlCol="0" anchor="ctr"/>
          <a:lstStyle>
            <a:defPPr>
              <a:defRPr lang="en-US"/>
            </a:defPPr>
            <a:lvl1pPr marL="0" algn="ctr" defTabSz="457200" rtl="0" eaLnBrk="1" latinLnBrk="0" hangingPunct="1">
              <a:defRPr sz="700" kern="1200" baseline="0">
                <a:solidFill>
                  <a:schemeClr val="accent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11F31F-5B98-7F48-B825-7FE9FB03CF90}" type="slidenum">
              <a:rPr lang="en-US" sz="700" smtClean="0"/>
              <a:pPr/>
              <a:t>‹#›</a:t>
            </a:fld>
            <a:endParaRPr lang="en-US" sz="700" dirty="0"/>
          </a:p>
        </p:txBody>
      </p:sp>
    </p:spTree>
    <p:extLst>
      <p:ext uri="{BB962C8B-B14F-4D97-AF65-F5344CB8AC3E}">
        <p14:creationId xmlns:p14="http://schemas.microsoft.com/office/powerpoint/2010/main" val="357709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118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IN"/>
          </a:p>
        </p:txBody>
      </p:sp>
      <p:grpSp>
        <p:nvGrpSpPr>
          <p:cNvPr id="4" name="Group 3"/>
          <p:cNvGrpSpPr/>
          <p:nvPr userDrawn="1"/>
        </p:nvGrpSpPr>
        <p:grpSpPr>
          <a:xfrm>
            <a:off x="-1177" y="6514984"/>
            <a:ext cx="12192313" cy="353924"/>
            <a:chOff x="-1200" y="6644680"/>
            <a:chExt cx="12436794" cy="360970"/>
          </a:xfrm>
        </p:grpSpPr>
        <p:sp>
          <p:nvSpPr>
            <p:cNvPr id="5" name="TextBox 4"/>
            <p:cNvSpPr txBox="1"/>
            <p:nvPr/>
          </p:nvSpPr>
          <p:spPr>
            <a:xfrm>
              <a:off x="-1200" y="6644680"/>
              <a:ext cx="4147213" cy="360970"/>
            </a:xfrm>
            <a:prstGeom prst="rect">
              <a:avLst/>
            </a:prstGeom>
            <a:solidFill>
              <a:schemeClr val="accent4"/>
            </a:solidFill>
          </p:spPr>
          <p:txBody>
            <a:bodyPr wrap="square" lIns="457135" tIns="137141" rIns="365707" rtlCol="0">
              <a:noAutofit/>
            </a:bodyPr>
            <a:lstStyle/>
            <a:p>
              <a:pPr defTabSz="914144" fontAlgn="auto">
                <a:lnSpc>
                  <a:spcPts val="3000"/>
                </a:lnSpc>
                <a:spcBef>
                  <a:spcPts val="0"/>
                </a:spcBef>
                <a:spcAft>
                  <a:spcPts val="0"/>
                </a:spcAft>
              </a:pPr>
              <a:r>
                <a:rPr lang="en-US" sz="2800" dirty="0">
                  <a:solidFill>
                    <a:srgbClr val="FFFFFF"/>
                  </a:solidFill>
                  <a:latin typeface="Segoe UI Light"/>
                  <a:ea typeface="+mn-ea"/>
                  <a:cs typeface="+mn-cs"/>
                </a:rPr>
                <a:t> </a:t>
              </a:r>
            </a:p>
          </p:txBody>
        </p:sp>
        <p:sp>
          <p:nvSpPr>
            <p:cNvPr id="6" name="TextBox 5"/>
            <p:cNvSpPr txBox="1"/>
            <p:nvPr userDrawn="1"/>
          </p:nvSpPr>
          <p:spPr>
            <a:xfrm>
              <a:off x="4146013" y="6644680"/>
              <a:ext cx="8289581" cy="360970"/>
            </a:xfrm>
            <a:prstGeom prst="rect">
              <a:avLst/>
            </a:prstGeom>
            <a:solidFill>
              <a:srgbClr val="900000"/>
            </a:solidFill>
          </p:spPr>
          <p:txBody>
            <a:bodyPr wrap="square" lIns="457135" tIns="137141" rIns="365707" rtlCol="0">
              <a:noAutofit/>
            </a:bodyPr>
            <a:lstStyle/>
            <a:p>
              <a:pPr defTabSz="914144" fontAlgn="auto">
                <a:lnSpc>
                  <a:spcPts val="3000"/>
                </a:lnSpc>
                <a:spcBef>
                  <a:spcPts val="0"/>
                </a:spcBef>
                <a:spcAft>
                  <a:spcPts val="0"/>
                </a:spcAft>
              </a:pPr>
              <a:r>
                <a:rPr lang="en-US" sz="2800" dirty="0">
                  <a:solidFill>
                    <a:srgbClr val="FFFFFF"/>
                  </a:solidFill>
                  <a:latin typeface="Segoe UI Light"/>
                  <a:ea typeface="+mn-ea"/>
                  <a:cs typeface="+mn-cs"/>
                </a:rPr>
                <a:t> </a:t>
              </a:r>
            </a:p>
          </p:txBody>
        </p:sp>
      </p:grpSp>
    </p:spTree>
    <p:extLst>
      <p:ext uri="{BB962C8B-B14F-4D97-AF65-F5344CB8AC3E}">
        <p14:creationId xmlns:p14="http://schemas.microsoft.com/office/powerpoint/2010/main" val="3490038057"/>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917">
          <p15:clr>
            <a:srgbClr val="FBAE40"/>
          </p15:clr>
        </p15:guide>
        <p15:guide id="3" orient="horz" pos="523">
          <p15:clr>
            <a:srgbClr val="FBAE40"/>
          </p15:clr>
        </p15:guide>
        <p15:guide id="4" pos="29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p:nvPicPr>
        <p:blipFill>
          <a:blip r:embed="rId2"/>
          <a:stretch>
            <a:fillRect/>
          </a:stretch>
        </p:blipFill>
        <p:spPr>
          <a:xfrm>
            <a:off x="-380983" y="-380896"/>
            <a:ext cx="5638562" cy="7619794"/>
          </a:xfrm>
          <a:prstGeom prst="rect">
            <a:avLst/>
          </a:prstGeom>
        </p:spPr>
      </p:pic>
      <p:sp>
        <p:nvSpPr>
          <p:cNvPr id="2" name="Title 1"/>
          <p:cNvSpPr>
            <a:spLocks noGrp="1"/>
          </p:cNvSpPr>
          <p:nvPr>
            <p:ph type="title" hasCustomPrompt="1"/>
          </p:nvPr>
        </p:nvSpPr>
        <p:spPr>
          <a:xfrm>
            <a:off x="381369" y="381375"/>
            <a:ext cx="11429264" cy="6095252"/>
          </a:xfrm>
        </p:spPr>
        <p:txBody>
          <a:bodyPr anchor="ctr"/>
          <a:lstStyle>
            <a:lvl1pPr algn="r">
              <a:defRPr sz="6350" b="0" i="0" cap="none">
                <a:solidFill>
                  <a:schemeClr val="accent1"/>
                </a:solidFill>
                <a:latin typeface="+mj-lt"/>
                <a:cs typeface="Arial"/>
              </a:defRPr>
            </a:lvl1pPr>
          </a:lstStyle>
          <a:p>
            <a:r>
              <a:rPr lang="en-US" dirty="0"/>
              <a:t>Section Title</a:t>
            </a:r>
          </a:p>
        </p:txBody>
      </p:sp>
      <p:sp>
        <p:nvSpPr>
          <p:cNvPr id="5" name="Rectangle 4">
            <a:extLst>
              <a:ext uri="{FF2B5EF4-FFF2-40B4-BE49-F238E27FC236}">
                <a16:creationId xmlns:a16="http://schemas.microsoft.com/office/drawing/2014/main" id="{7A49F7A3-99C6-4C02-BFB4-BA776E054808}"/>
              </a:ext>
            </a:extLst>
          </p:cNvPr>
          <p:cNvSpPr>
            <a:spLocks noChangeAspect="1"/>
          </p:cNvSpPr>
          <p:nvPr userDrawn="1"/>
        </p:nvSpPr>
        <p:spPr>
          <a:xfrm>
            <a:off x="-360000" y="-171000"/>
            <a:ext cx="5324000" cy="7200000"/>
          </a:xfrm>
          <a:prstGeom prst="rect">
            <a:avLst/>
          </a:prstGeom>
          <a:blipFill>
            <a:blip r:embed="rId3">
              <a:alphaModFix amt="20000"/>
            </a:blip>
            <a:stretch>
              <a:fillRect/>
            </a:stretch>
          </a:blipFill>
        </p:spPr>
        <p:txBody>
          <a:bodyPr lIns="0" tIns="0" rIns="0" bIns="0" rtlCol="0" anchor="ctr">
            <a:spAutoFit/>
          </a:bodyPr>
          <a:lstStyle/>
          <a:p>
            <a:pPr algn="l"/>
            <a:endParaRPr lang="en-US" sz="2400" dirty="0">
              <a:solidFill>
                <a:schemeClr val="accent1"/>
              </a:solidFill>
            </a:endParaRPr>
          </a:p>
        </p:txBody>
      </p:sp>
    </p:spTree>
    <p:extLst>
      <p:ext uri="{BB962C8B-B14F-4D97-AF65-F5344CB8AC3E}">
        <p14:creationId xmlns:p14="http://schemas.microsoft.com/office/powerpoint/2010/main" val="395271166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609609" indent="0">
              <a:buFont typeface="Wingdings" charset="2"/>
              <a:buNone/>
              <a:defRPr>
                <a:solidFill>
                  <a:srgbClr val="474947"/>
                </a:solidFill>
              </a:defRPr>
            </a:lvl2pPr>
            <a:lvl3pPr marL="1219218" indent="0">
              <a:buFont typeface="Wingdings" charset="2"/>
              <a:buNone/>
              <a:defRPr>
                <a:solidFill>
                  <a:srgbClr val="474947"/>
                </a:solidFill>
              </a:defRPr>
            </a:lvl3pPr>
            <a:lvl4pPr marL="1828826" indent="0">
              <a:buFont typeface="Wingdings" charset="2"/>
              <a:buNone/>
              <a:defRPr>
                <a:solidFill>
                  <a:srgbClr val="474947"/>
                </a:solidFill>
              </a:defRPr>
            </a:lvl4pPr>
            <a:lvl5pPr marL="2438434" indent="0">
              <a:buFont typeface="Wingdings" charset="2"/>
              <a:buNone/>
              <a:defRPr>
                <a:solidFill>
                  <a:srgbClr val="4749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14109783-583B-4FF3-82A8-FB43DA636251}"/>
              </a:ext>
            </a:extLst>
          </p:cNvPr>
          <p:cNvSpPr txBox="1">
            <a:spLocks/>
          </p:cNvSpPr>
          <p:nvPr userDrawn="1"/>
        </p:nvSpPr>
        <p:spPr>
          <a:xfrm>
            <a:off x="5812402" y="6544870"/>
            <a:ext cx="567199" cy="313131"/>
          </a:xfrm>
          <a:prstGeom prst="rect">
            <a:avLst/>
          </a:prstGeom>
        </p:spPr>
        <p:txBody>
          <a:bodyPr vert="horz" lIns="91440" tIns="45720" rIns="91440" bIns="45720" rtlCol="0" anchor="ctr"/>
          <a:lstStyle>
            <a:defPPr>
              <a:defRPr lang="en-US"/>
            </a:defPPr>
            <a:lvl1pPr marL="0" algn="ctr" defTabSz="457200" rtl="0" eaLnBrk="1" latinLnBrk="0" hangingPunct="1">
              <a:defRPr sz="700" kern="1200" baseline="0">
                <a:solidFill>
                  <a:schemeClr val="accent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11F31F-5B98-7F48-B825-7FE9FB03CF90}" type="slidenum">
              <a:rPr lang="en-US" sz="700" smtClean="0"/>
              <a:pPr/>
              <a:t>‹#›</a:t>
            </a:fld>
            <a:endParaRPr lang="en-US" sz="700" dirty="0"/>
          </a:p>
        </p:txBody>
      </p:sp>
    </p:spTree>
    <p:extLst>
      <p:ext uri="{BB962C8B-B14F-4D97-AF65-F5344CB8AC3E}">
        <p14:creationId xmlns:p14="http://schemas.microsoft.com/office/powerpoint/2010/main" val="129719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7033240"/>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116" y="381374"/>
            <a:ext cx="11429516" cy="6095253"/>
          </a:xfrm>
        </p:spPr>
        <p:txBody>
          <a:bodyPr/>
          <a:lstStyle>
            <a:lvl1pPr marL="0" indent="0">
              <a:buFont typeface="Wingdings" charset="2"/>
              <a:buNone/>
              <a:defRPr>
                <a:solidFill>
                  <a:schemeClr val="tx2"/>
                </a:solidFill>
              </a:defRPr>
            </a:lvl1pPr>
            <a:lvl2pPr marL="609609" indent="0">
              <a:buFont typeface="Wingdings" charset="2"/>
              <a:buNone/>
              <a:defRPr>
                <a:solidFill>
                  <a:srgbClr val="474947"/>
                </a:solidFill>
              </a:defRPr>
            </a:lvl2pPr>
            <a:lvl3pPr marL="1219218" indent="0">
              <a:buFont typeface="Wingdings" charset="2"/>
              <a:buNone/>
              <a:defRPr>
                <a:solidFill>
                  <a:srgbClr val="474947"/>
                </a:solidFill>
              </a:defRPr>
            </a:lvl3pPr>
            <a:lvl4pPr marL="1828826" indent="0">
              <a:buFont typeface="Wingdings" charset="2"/>
              <a:buNone/>
              <a:defRPr>
                <a:solidFill>
                  <a:srgbClr val="474947"/>
                </a:solidFill>
              </a:defRPr>
            </a:lvl4pPr>
            <a:lvl5pPr marL="2438434" indent="0">
              <a:buFont typeface="Wingdings" charset="2"/>
              <a:buNone/>
              <a:defRPr>
                <a:solidFill>
                  <a:srgbClr val="4749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2370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sz="half" idx="1"/>
          </p:nvPr>
        </p:nvSpPr>
        <p:spPr>
          <a:xfrm>
            <a:off x="382083" y="1523814"/>
            <a:ext cx="5712351" cy="4952813"/>
          </a:xfrm>
        </p:spPr>
        <p:txBody>
          <a:bodyPr rIns="180000">
            <a:normAutofit/>
          </a:bodyPr>
          <a:lstStyle>
            <a:lvl1pPr>
              <a:defRPr sz="2963"/>
            </a:lvl1pPr>
            <a:lvl2pPr>
              <a:defRPr sz="2540"/>
            </a:lvl2pPr>
            <a:lvl3pPr>
              <a:defRPr sz="2117"/>
            </a:lvl3pPr>
            <a:lvl4pPr>
              <a:defRPr sz="1905"/>
            </a:lvl4pPr>
            <a:lvl5pPr>
              <a:defRPr sz="1905"/>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6096841" y="1523814"/>
            <a:ext cx="5713792" cy="4952813"/>
          </a:xfrm>
        </p:spPr>
        <p:txBody>
          <a:bodyPr lIns="180000">
            <a:normAutofit/>
          </a:bodyPr>
          <a:lstStyle>
            <a:lvl1pPr>
              <a:defRPr sz="2963"/>
            </a:lvl1pPr>
            <a:lvl2pPr>
              <a:defRPr sz="2540"/>
            </a:lvl2pPr>
            <a:lvl3pPr>
              <a:defRPr sz="2117"/>
            </a:lvl3pPr>
            <a:lvl4pPr>
              <a:defRPr sz="1905"/>
            </a:lvl4pPr>
            <a:lvl5pPr>
              <a:defRPr sz="1905"/>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754438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96086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Mission Critical Screen">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3949" y="125098"/>
            <a:ext cx="11424437" cy="1054884"/>
          </a:xfrm>
        </p:spPr>
        <p:txBody>
          <a:bodyPr lIns="146304" tIns="91440" rIns="146304" bIns="91440"/>
          <a:lstStyle>
            <a:lvl1pPr>
              <a:lnSpc>
                <a:spcPts val="6054"/>
              </a:lnSpc>
              <a:defRPr sz="3921" baseline="0">
                <a:solidFill>
                  <a:schemeClr val="tx1"/>
                </a:solidFill>
              </a:defRPr>
            </a:lvl1pPr>
          </a:lstStyle>
          <a:p>
            <a:r>
              <a:rPr lang="en-US"/>
              <a:t>Lorem ipsum dolor sit.</a:t>
            </a:r>
            <a:endParaRPr lang="en-US" dirty="0"/>
          </a:p>
        </p:txBody>
      </p:sp>
      <p:sp>
        <p:nvSpPr>
          <p:cNvPr id="7" name="Picture Placeholder 6"/>
          <p:cNvSpPr>
            <a:spLocks noGrp="1"/>
          </p:cNvSpPr>
          <p:nvPr>
            <p:ph type="pic" sz="quarter" idx="12" hasCustomPrompt="1"/>
          </p:nvPr>
        </p:nvSpPr>
        <p:spPr>
          <a:xfrm>
            <a:off x="264570" y="1324594"/>
            <a:ext cx="7151167" cy="4852747"/>
          </a:xfrm>
          <a:ln w="152400">
            <a:noFill/>
          </a:ln>
        </p:spPr>
        <p:txBody>
          <a:bodyPr/>
          <a:lstStyle>
            <a:lvl1pPr marL="0" indent="0">
              <a:buNone/>
              <a:defRPr>
                <a:solidFill>
                  <a:schemeClr val="tx1"/>
                </a:solidFill>
              </a:defRPr>
            </a:lvl1pPr>
          </a:lstStyle>
          <a:p>
            <a:r>
              <a:rPr lang="en-US" dirty="0"/>
              <a:t>Screen shot or image here</a:t>
            </a:r>
          </a:p>
        </p:txBody>
      </p:sp>
      <p:sp>
        <p:nvSpPr>
          <p:cNvPr id="16" name="Text Placeholder 2"/>
          <p:cNvSpPr>
            <a:spLocks noGrp="1"/>
          </p:cNvSpPr>
          <p:nvPr>
            <p:ph type="body" sz="quarter" idx="13"/>
          </p:nvPr>
        </p:nvSpPr>
        <p:spPr>
          <a:xfrm>
            <a:off x="7415737" y="1324594"/>
            <a:ext cx="4508581" cy="4827325"/>
          </a:xfrm>
        </p:spPr>
        <p:txBody>
          <a:bodyPr/>
          <a:lstStyle>
            <a:lvl1pPr marL="0" indent="0">
              <a:lnSpc>
                <a:spcPct val="100000"/>
              </a:lnSpc>
              <a:spcBef>
                <a:spcPts val="1961"/>
              </a:spcBef>
              <a:buFontTx/>
              <a:buNone/>
              <a:defRPr sz="3137">
                <a:solidFill>
                  <a:srgbClr val="C00000"/>
                </a:solidFill>
              </a:defRPr>
            </a:lvl1pPr>
            <a:lvl2pPr marL="336145" indent="0">
              <a:lnSpc>
                <a:spcPct val="100000"/>
              </a:lnSpc>
              <a:spcBef>
                <a:spcPts val="1961"/>
              </a:spcBef>
              <a:buFontTx/>
              <a:buNone/>
              <a:defRPr/>
            </a:lvl2pPr>
            <a:lvl3pPr marL="560241" indent="0">
              <a:lnSpc>
                <a:spcPct val="100000"/>
              </a:lnSpc>
              <a:spcBef>
                <a:spcPts val="1961"/>
              </a:spcBef>
              <a:buFontTx/>
              <a:buNone/>
              <a:defRPr/>
            </a:lvl3pPr>
            <a:lvl4pPr marL="784338" indent="0">
              <a:lnSpc>
                <a:spcPct val="100000"/>
              </a:lnSpc>
              <a:spcBef>
                <a:spcPts val="1961"/>
              </a:spcBef>
              <a:buFontTx/>
              <a:buNone/>
              <a:defRPr/>
            </a:lvl4pPr>
            <a:lvl5pPr marL="1008435" indent="0">
              <a:lnSpc>
                <a:spcPct val="100000"/>
              </a:lnSpc>
              <a:spcBef>
                <a:spcPts val="1961"/>
              </a:spcBef>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7324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Segoe"/>
                <a:cs typeface="Segoe"/>
              </a:defRPr>
            </a:lvl1pPr>
          </a:lstStyle>
          <a:p>
            <a:r>
              <a:rPr lang="en-CA" dirty="0"/>
              <a:t>Click to edit Master title style</a:t>
            </a:r>
            <a:endParaRPr lang="en-US" dirty="0"/>
          </a:p>
        </p:txBody>
      </p:sp>
      <p:sp>
        <p:nvSpPr>
          <p:cNvPr id="9" name="Slide Number Placeholder 5"/>
          <p:cNvSpPr>
            <a:spLocks noGrp="1"/>
          </p:cNvSpPr>
          <p:nvPr>
            <p:ph type="sldNum" sz="quarter" idx="4"/>
          </p:nvPr>
        </p:nvSpPr>
        <p:spPr>
          <a:xfrm>
            <a:off x="609601" y="6413292"/>
            <a:ext cx="567199" cy="365125"/>
          </a:xfrm>
          <a:prstGeom prst="rect">
            <a:avLst/>
          </a:prstGeom>
        </p:spPr>
        <p:txBody>
          <a:bodyPr vert="horz" lIns="91440" tIns="45720" rIns="91440" bIns="45720" rtlCol="0" anchor="ctr"/>
          <a:lstStyle>
            <a:lvl1pPr algn="l">
              <a:defRPr sz="800" baseline="0">
                <a:solidFill>
                  <a:schemeClr val="bg1">
                    <a:lumMod val="95000"/>
                  </a:schemeClr>
                </a:solidFill>
                <a:latin typeface="Arial"/>
                <a:cs typeface="Arial"/>
              </a:defRPr>
            </a:lvl1pPr>
          </a:lstStyle>
          <a:p>
            <a:fld id="{0B11F31F-5B98-7F48-B825-7FE9FB03CF90}" type="slidenum">
              <a:rPr lang="en-US" smtClean="0"/>
              <a:pPr/>
              <a:t>‹#›</a:t>
            </a:fld>
            <a:endParaRPr lang="en-US" dirty="0"/>
          </a:p>
        </p:txBody>
      </p:sp>
      <p:sp>
        <p:nvSpPr>
          <p:cNvPr id="4" name="Text Placeholder 3"/>
          <p:cNvSpPr>
            <a:spLocks noGrp="1"/>
          </p:cNvSpPr>
          <p:nvPr>
            <p:ph type="body" sz="quarter" idx="10"/>
          </p:nvPr>
        </p:nvSpPr>
        <p:spPr>
          <a:xfrm>
            <a:off x="609601" y="1662114"/>
            <a:ext cx="5382684" cy="427615"/>
          </a:xfrm>
          <a:solidFill>
            <a:schemeClr val="accent1"/>
          </a:solidFill>
        </p:spPr>
        <p:txBody>
          <a:bodyPr anchor="ctr">
            <a:noAutofit/>
          </a:bodyPr>
          <a:lstStyle>
            <a:lvl1pPr algn="ctr">
              <a:defRPr sz="2000" b="0" i="0">
                <a:solidFill>
                  <a:schemeClr val="bg1"/>
                </a:solidFill>
                <a:latin typeface="Segoe"/>
                <a:cs typeface="Segoe"/>
              </a:defRPr>
            </a:lvl1pPr>
            <a:lvl2pPr marL="0" indent="-365760">
              <a:spcBef>
                <a:spcPts val="960"/>
              </a:spcBef>
              <a:defRPr sz="1500"/>
            </a:lvl2pPr>
            <a:lvl3pPr marL="0" indent="-365760">
              <a:defRPr sz="1500"/>
            </a:lvl3pPr>
            <a:lvl4pPr marL="0" indent="-365760">
              <a:defRPr sz="1500"/>
            </a:lvl4pPr>
            <a:lvl5pPr marL="0" indent="-365760">
              <a:defRPr sz="1500"/>
            </a:lvl5pPr>
          </a:lstStyle>
          <a:p>
            <a:pPr lvl="0"/>
            <a:r>
              <a:rPr lang="en-US" dirty="0"/>
              <a:t>Click to edit Master text styles</a:t>
            </a:r>
          </a:p>
        </p:txBody>
      </p:sp>
      <p:sp>
        <p:nvSpPr>
          <p:cNvPr id="8" name="Text Placeholder 3"/>
          <p:cNvSpPr>
            <a:spLocks noGrp="1"/>
          </p:cNvSpPr>
          <p:nvPr>
            <p:ph type="body" sz="quarter" idx="11"/>
          </p:nvPr>
        </p:nvSpPr>
        <p:spPr>
          <a:xfrm>
            <a:off x="6195485" y="1662114"/>
            <a:ext cx="5382684" cy="427614"/>
          </a:xfrm>
          <a:solidFill>
            <a:schemeClr val="accent1"/>
          </a:solidFill>
        </p:spPr>
        <p:txBody>
          <a:bodyPr anchor="ctr">
            <a:noAutofit/>
          </a:bodyPr>
          <a:lstStyle>
            <a:lvl1pPr algn="ctr">
              <a:defRPr sz="2000" b="0" i="0">
                <a:solidFill>
                  <a:schemeClr val="bg1"/>
                </a:solidFill>
                <a:latin typeface="Segoe"/>
                <a:cs typeface="Segoe"/>
              </a:defRPr>
            </a:lvl1pPr>
            <a:lvl2pPr marL="0" indent="-365760">
              <a:spcBef>
                <a:spcPts val="960"/>
              </a:spcBef>
              <a:defRPr sz="1500"/>
            </a:lvl2pPr>
            <a:lvl3pPr marL="0" indent="-365760">
              <a:defRPr sz="1500"/>
            </a:lvl3pPr>
            <a:lvl4pPr marL="0" indent="-365760">
              <a:defRPr sz="1500"/>
            </a:lvl4pPr>
            <a:lvl5pPr marL="0" indent="-365760">
              <a:defRPr sz="1500"/>
            </a:lvl5pPr>
          </a:lstStyle>
          <a:p>
            <a:pPr lvl="0"/>
            <a:r>
              <a:rPr lang="en-US" dirty="0"/>
              <a:t>Click to edit Master text styles</a:t>
            </a:r>
          </a:p>
        </p:txBody>
      </p:sp>
      <p:sp>
        <p:nvSpPr>
          <p:cNvPr id="13" name="Content Placeholder 12"/>
          <p:cNvSpPr>
            <a:spLocks noGrp="1"/>
          </p:cNvSpPr>
          <p:nvPr>
            <p:ph sz="quarter" idx="14"/>
          </p:nvPr>
        </p:nvSpPr>
        <p:spPr>
          <a:xfrm>
            <a:off x="609599" y="2216729"/>
            <a:ext cx="5382807" cy="3394075"/>
          </a:xfrm>
        </p:spPr>
        <p:txBody>
          <a:bodyPr>
            <a:noAutofit/>
          </a:bodyPr>
          <a:lstStyle>
            <a:lvl1pPr marL="285750" indent="-285750">
              <a:buClr>
                <a:schemeClr val="accent1"/>
              </a:buClr>
              <a:buFont typeface="Wingdings" charset="2"/>
              <a:buChar char="§"/>
              <a:defRPr sz="1500" b="0" i="0">
                <a:solidFill>
                  <a:srgbClr val="595959"/>
                </a:solidFill>
                <a:latin typeface="Segoe"/>
                <a:cs typeface="Segoe"/>
              </a:defRPr>
            </a:lvl1pPr>
          </a:lstStyle>
          <a:p>
            <a:pPr lvl="0"/>
            <a:r>
              <a:rPr lang="en-US" dirty="0"/>
              <a:t>Click to edit Master text styles</a:t>
            </a:r>
          </a:p>
        </p:txBody>
      </p:sp>
      <p:sp>
        <p:nvSpPr>
          <p:cNvPr id="14" name="Content Placeholder 12"/>
          <p:cNvSpPr>
            <a:spLocks noGrp="1"/>
          </p:cNvSpPr>
          <p:nvPr>
            <p:ph sz="quarter" idx="15"/>
          </p:nvPr>
        </p:nvSpPr>
        <p:spPr>
          <a:xfrm>
            <a:off x="6199594" y="2216729"/>
            <a:ext cx="5382807" cy="3394075"/>
          </a:xfrm>
        </p:spPr>
        <p:txBody>
          <a:bodyPr>
            <a:noAutofit/>
          </a:bodyPr>
          <a:lstStyle>
            <a:lvl1pPr marL="285750" indent="-285750">
              <a:buClr>
                <a:schemeClr val="accent1"/>
              </a:buClr>
              <a:buFont typeface="Wingdings" charset="2"/>
              <a:buChar char="§"/>
              <a:defRPr sz="1500" b="0" i="0">
                <a:solidFill>
                  <a:srgbClr val="595959"/>
                </a:solidFill>
                <a:latin typeface="Segoe"/>
                <a:cs typeface="Segoe"/>
              </a:defRPr>
            </a:lvl1pPr>
          </a:lstStyle>
          <a:p>
            <a:pPr lvl="0"/>
            <a:r>
              <a:rPr lang="en-US" dirty="0"/>
              <a:t>Click to edit Master text styles</a:t>
            </a:r>
          </a:p>
        </p:txBody>
      </p:sp>
      <p:sp>
        <p:nvSpPr>
          <p:cNvPr id="10" name="Slide Number Placeholder 5"/>
          <p:cNvSpPr txBox="1">
            <a:spLocks/>
          </p:cNvSpPr>
          <p:nvPr userDrawn="1"/>
        </p:nvSpPr>
        <p:spPr>
          <a:xfrm>
            <a:off x="5812402" y="6544870"/>
            <a:ext cx="567199" cy="313131"/>
          </a:xfrm>
          <a:prstGeom prst="rect">
            <a:avLst/>
          </a:prstGeom>
        </p:spPr>
        <p:txBody>
          <a:bodyPr vert="horz" lIns="91440" tIns="45720" rIns="91440" bIns="45720" rtlCol="0" anchor="ctr"/>
          <a:lstStyle>
            <a:defPPr>
              <a:defRPr lang="en-US"/>
            </a:defPPr>
            <a:lvl1pPr marL="0" algn="ctr" defTabSz="457200" rtl="0" eaLnBrk="1" latinLnBrk="0" hangingPunct="1">
              <a:defRPr sz="700" kern="1200" baseline="0">
                <a:solidFill>
                  <a:schemeClr val="accent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11F31F-5B98-7F48-B825-7FE9FB03CF90}" type="slidenum">
              <a:rPr lang="en-US" sz="700" smtClean="0"/>
              <a:pPr/>
              <a:t>‹#›</a:t>
            </a:fld>
            <a:endParaRPr lang="en-US" sz="7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82" y="381374"/>
            <a:ext cx="11429516" cy="761979"/>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1116" y="1523761"/>
            <a:ext cx="11429516" cy="4952866"/>
          </a:xfrm>
          <a:prstGeom prst="rect">
            <a:avLst/>
          </a:prstGeom>
        </p:spPr>
        <p:txBody>
          <a:bodyPr vert="horz" lIns="0" tIns="0" rIns="0" bIns="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1680060" y="1220303"/>
            <a:ext cx="184731" cy="461665"/>
          </a:xfrm>
          <a:prstGeom prst="rect">
            <a:avLst/>
          </a:prstGeom>
          <a:noFill/>
        </p:spPr>
        <p:txBody>
          <a:bodyPr wrap="none" rtlCol="0">
            <a:spAutoFit/>
          </a:bodyPr>
          <a:lstStyle/>
          <a:p>
            <a:endParaRPr 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4075604746"/>
              </p:ext>
            </p:extLst>
          </p:nvPr>
        </p:nvGraphicFramePr>
        <p:xfrm>
          <a:off x="11338079" y="6286515"/>
          <a:ext cx="663141" cy="380990"/>
        </p:xfrm>
        <a:graphic>
          <a:graphicData uri="http://schemas.openxmlformats.org/presentationml/2006/ole">
            <mc:AlternateContent xmlns:mc="http://schemas.openxmlformats.org/markup-compatibility/2006">
              <mc:Choice xmlns:v="urn:schemas-microsoft-com:vml" Requires="v">
                <p:oleObj spid="_x0000_s1026" name="Image" r:id="rId15" imgW="2279520" imgH="1310400" progId="Photoshop.Image.18">
                  <p:embed/>
                </p:oleObj>
              </mc:Choice>
              <mc:Fallback>
                <p:oleObj name="Image" r:id="rId15" imgW="2279520" imgH="1310400" progId="Photoshop.Image.18">
                  <p:embed/>
                  <p:pic>
                    <p:nvPicPr>
                      <p:cNvPr id="9" name="Object 8"/>
                      <p:cNvPicPr/>
                      <p:nvPr/>
                    </p:nvPicPr>
                    <p:blipFill>
                      <a:blip r:embed="rId16"/>
                      <a:stretch>
                        <a:fillRect/>
                      </a:stretch>
                    </p:blipFill>
                    <p:spPr>
                      <a:xfrm>
                        <a:off x="11338079" y="6286515"/>
                        <a:ext cx="663141" cy="380990"/>
                      </a:xfrm>
                      <a:prstGeom prst="rect">
                        <a:avLst/>
                      </a:prstGeom>
                    </p:spPr>
                  </p:pic>
                </p:oleObj>
              </mc:Fallback>
            </mc:AlternateContent>
          </a:graphicData>
        </a:graphic>
      </p:graphicFrame>
    </p:spTree>
    <p:extLst>
      <p:ext uri="{BB962C8B-B14F-4D97-AF65-F5344CB8AC3E}">
        <p14:creationId xmlns:p14="http://schemas.microsoft.com/office/powerpoint/2010/main" val="159892470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1" r:id="rId8"/>
    <p:sldLayoutId id="2147483654" r:id="rId9"/>
    <p:sldLayoutId id="2147483660" r:id="rId10"/>
    <p:sldLayoutId id="2147483664" r:id="rId11"/>
    <p:sldLayoutId id="2147483669" r:id="rId12"/>
  </p:sldLayoutIdLst>
  <p:hf hdr="0" ftr="0" dt="0"/>
  <p:txStyles>
    <p:titleStyle>
      <a:lvl1pPr algn="l" defTabSz="609608" rtl="0" eaLnBrk="1" latinLnBrk="0" hangingPunct="1">
        <a:spcBef>
          <a:spcPct val="0"/>
        </a:spcBef>
        <a:buNone/>
        <a:defRPr sz="4657" kern="1200">
          <a:solidFill>
            <a:schemeClr val="accent1"/>
          </a:solidFill>
          <a:latin typeface="+mj-lt"/>
          <a:ea typeface="+mj-ea"/>
          <a:cs typeface="+mj-cs"/>
        </a:defRPr>
      </a:lvl1pPr>
    </p:titleStyle>
    <p:bodyStyle>
      <a:lvl1pPr marL="0" indent="0" algn="l" defTabSz="609608" rtl="0" eaLnBrk="1" latinLnBrk="0" hangingPunct="1">
        <a:spcBef>
          <a:spcPct val="20000"/>
        </a:spcBef>
        <a:buFont typeface="Wingdings" charset="2"/>
        <a:buNone/>
        <a:defRPr sz="3810" kern="1200">
          <a:solidFill>
            <a:schemeClr val="tx2"/>
          </a:solidFill>
          <a:latin typeface="+mn-lt"/>
          <a:ea typeface="+mn-ea"/>
          <a:cs typeface="+mn-cs"/>
        </a:defRPr>
      </a:lvl1pPr>
      <a:lvl2pPr marL="609609" indent="0" algn="l" defTabSz="609608" rtl="0" eaLnBrk="1" latinLnBrk="0" hangingPunct="1">
        <a:spcBef>
          <a:spcPct val="20000"/>
        </a:spcBef>
        <a:buFont typeface="Wingdings" charset="2"/>
        <a:buNone/>
        <a:defRPr sz="3387" kern="1200">
          <a:solidFill>
            <a:schemeClr val="tx2"/>
          </a:solidFill>
          <a:latin typeface="+mn-lt"/>
          <a:ea typeface="+mn-ea"/>
          <a:cs typeface="+mn-cs"/>
        </a:defRPr>
      </a:lvl2pPr>
      <a:lvl3pPr marL="1219218" indent="0" algn="l" defTabSz="609608" rtl="0" eaLnBrk="1" latinLnBrk="0" hangingPunct="1">
        <a:spcBef>
          <a:spcPct val="20000"/>
        </a:spcBef>
        <a:buFont typeface="Wingdings" charset="2"/>
        <a:buNone/>
        <a:defRPr sz="2540" kern="1200">
          <a:solidFill>
            <a:schemeClr val="tx2"/>
          </a:solidFill>
          <a:latin typeface="+mn-lt"/>
          <a:ea typeface="+mn-ea"/>
          <a:cs typeface="+mn-cs"/>
        </a:defRPr>
      </a:lvl3pPr>
      <a:lvl4pPr marL="1828826" indent="0" algn="l" defTabSz="609608" rtl="0" eaLnBrk="1" latinLnBrk="0" hangingPunct="1">
        <a:spcBef>
          <a:spcPct val="20000"/>
        </a:spcBef>
        <a:buFont typeface="Wingdings" charset="2"/>
        <a:buNone/>
        <a:defRPr sz="2540" kern="1200">
          <a:solidFill>
            <a:schemeClr val="tx2"/>
          </a:solidFill>
          <a:latin typeface="+mn-lt"/>
          <a:ea typeface="+mn-ea"/>
          <a:cs typeface="+mn-cs"/>
        </a:defRPr>
      </a:lvl4pPr>
      <a:lvl5pPr marL="2438434" indent="0" algn="l" defTabSz="609608" rtl="0" eaLnBrk="1" latinLnBrk="0" hangingPunct="1">
        <a:spcBef>
          <a:spcPct val="20000"/>
        </a:spcBef>
        <a:buFont typeface="Wingdings" charset="2"/>
        <a:buNone/>
        <a:defRPr sz="2117" kern="1200">
          <a:solidFill>
            <a:schemeClr val="tx2"/>
          </a:solidFill>
          <a:latin typeface="+mn-lt"/>
          <a:ea typeface="+mn-ea"/>
          <a:cs typeface="+mn-cs"/>
        </a:defRPr>
      </a:lvl5pPr>
      <a:lvl6pPr marL="3352848"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6"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64"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73" indent="-304804" algn="l" defTabSz="609608"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608" rtl="0" eaLnBrk="1" latinLnBrk="0" hangingPunct="1">
        <a:defRPr sz="2400" kern="1200">
          <a:solidFill>
            <a:schemeClr val="tx1"/>
          </a:solidFill>
          <a:latin typeface="+mn-lt"/>
          <a:ea typeface="+mn-ea"/>
          <a:cs typeface="+mn-cs"/>
        </a:defRPr>
      </a:lvl1pPr>
      <a:lvl2pPr marL="609608" algn="l" defTabSz="609608" rtl="0" eaLnBrk="1" latinLnBrk="0" hangingPunct="1">
        <a:defRPr sz="2400" kern="1200">
          <a:solidFill>
            <a:schemeClr val="tx1"/>
          </a:solidFill>
          <a:latin typeface="+mn-lt"/>
          <a:ea typeface="+mn-ea"/>
          <a:cs typeface="+mn-cs"/>
        </a:defRPr>
      </a:lvl2pPr>
      <a:lvl3pPr marL="1219218" algn="l" defTabSz="609608" rtl="0" eaLnBrk="1" latinLnBrk="0" hangingPunct="1">
        <a:defRPr sz="2400" kern="1200">
          <a:solidFill>
            <a:schemeClr val="tx1"/>
          </a:solidFill>
          <a:latin typeface="+mn-lt"/>
          <a:ea typeface="+mn-ea"/>
          <a:cs typeface="+mn-cs"/>
        </a:defRPr>
      </a:lvl3pPr>
      <a:lvl4pPr marL="1828826" algn="l" defTabSz="609608" rtl="0" eaLnBrk="1" latinLnBrk="0" hangingPunct="1">
        <a:defRPr sz="2400" kern="1200">
          <a:solidFill>
            <a:schemeClr val="tx1"/>
          </a:solidFill>
          <a:latin typeface="+mn-lt"/>
          <a:ea typeface="+mn-ea"/>
          <a:cs typeface="+mn-cs"/>
        </a:defRPr>
      </a:lvl4pPr>
      <a:lvl5pPr marL="2438434" algn="l" defTabSz="609608" rtl="0" eaLnBrk="1" latinLnBrk="0" hangingPunct="1">
        <a:defRPr sz="2400" kern="1200">
          <a:solidFill>
            <a:schemeClr val="tx1"/>
          </a:solidFill>
          <a:latin typeface="+mn-lt"/>
          <a:ea typeface="+mn-ea"/>
          <a:cs typeface="+mn-cs"/>
        </a:defRPr>
      </a:lvl5pPr>
      <a:lvl6pPr marL="3048043" algn="l" defTabSz="609608" rtl="0" eaLnBrk="1" latinLnBrk="0" hangingPunct="1">
        <a:defRPr sz="2400" kern="1200">
          <a:solidFill>
            <a:schemeClr val="tx1"/>
          </a:solidFill>
          <a:latin typeface="+mn-lt"/>
          <a:ea typeface="+mn-ea"/>
          <a:cs typeface="+mn-cs"/>
        </a:defRPr>
      </a:lvl6pPr>
      <a:lvl7pPr marL="3657652" algn="l" defTabSz="609608" rtl="0" eaLnBrk="1" latinLnBrk="0" hangingPunct="1">
        <a:defRPr sz="2400" kern="1200">
          <a:solidFill>
            <a:schemeClr val="tx1"/>
          </a:solidFill>
          <a:latin typeface="+mn-lt"/>
          <a:ea typeface="+mn-ea"/>
          <a:cs typeface="+mn-cs"/>
        </a:defRPr>
      </a:lvl7pPr>
      <a:lvl8pPr marL="4267260" algn="l" defTabSz="609608" rtl="0" eaLnBrk="1" latinLnBrk="0" hangingPunct="1">
        <a:defRPr sz="2400" kern="1200">
          <a:solidFill>
            <a:schemeClr val="tx1"/>
          </a:solidFill>
          <a:latin typeface="+mn-lt"/>
          <a:ea typeface="+mn-ea"/>
          <a:cs typeface="+mn-cs"/>
        </a:defRPr>
      </a:lvl8pPr>
      <a:lvl9pPr marL="4876869" algn="l" defTabSz="609608"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p15:clr>
            <a:srgbClr val="F26B43"/>
          </p15:clr>
        </p15:guide>
        <p15:guide id="2" pos="3629">
          <p15:clr>
            <a:srgbClr val="F26B43"/>
          </p15:clr>
        </p15:guide>
        <p15:guide id="3" pos="7030">
          <p15:clr>
            <a:srgbClr val="F26B43"/>
          </p15:clr>
        </p15:guide>
        <p15:guide id="4" pos="227">
          <p15:clr>
            <a:srgbClr val="F26B43"/>
          </p15:clr>
        </p15:guide>
        <p15:guide id="5" orient="horz" pos="227">
          <p15:clr>
            <a:srgbClr val="F26B43"/>
          </p15:clr>
        </p15:guide>
        <p15:guide id="7" orient="horz" pos="680">
          <p15:clr>
            <a:srgbClr val="F26B43"/>
          </p15:clr>
        </p15:guide>
        <p15:guide id="8" orient="horz" pos="907">
          <p15:clr>
            <a:srgbClr val="F26B43"/>
          </p15:clr>
        </p15:guide>
        <p15:guide id="9" orient="horz" pos="3855">
          <p15:clr>
            <a:srgbClr val="F26B43"/>
          </p15:clr>
        </p15:guide>
        <p15:guide id="10" orient="horz" pos="204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xml"/><Relationship Id="rId7" Type="http://schemas.openxmlformats.org/officeDocument/2006/relationships/diagramColors" Target="../diagrams/colors2.xml"/><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hyperlink" Target="https://www.facebook.com/MMDPUG" TargetMode="Externa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Achieving Wonders with Query Store</a:t>
            </a:r>
          </a:p>
        </p:txBody>
      </p:sp>
      <p:sp>
        <p:nvSpPr>
          <p:cNvPr id="3" name="Text Placeholder 2"/>
          <p:cNvSpPr>
            <a:spLocks noGrp="1"/>
          </p:cNvSpPr>
          <p:nvPr>
            <p:ph type="body" sz="quarter" idx="10"/>
          </p:nvPr>
        </p:nvSpPr>
        <p:spPr/>
        <p:txBody>
          <a:bodyPr/>
          <a:lstStyle/>
          <a:p>
            <a:r>
              <a:rPr lang="en-US" dirty="0"/>
              <a:t>Dennes Torres</a:t>
            </a:r>
            <a:br>
              <a:rPr lang="en-US" dirty="0"/>
            </a:br>
            <a:r>
              <a:rPr lang="en-US" dirty="0"/>
              <a:t>   </a:t>
            </a:r>
          </a:p>
        </p:txBody>
      </p:sp>
    </p:spTree>
    <p:extLst>
      <p:ext uri="{BB962C8B-B14F-4D97-AF65-F5344CB8AC3E}">
        <p14:creationId xmlns:p14="http://schemas.microsoft.com/office/powerpoint/2010/main" val="7202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5FC3-0622-41C3-8C4A-F8D7DF9317A2}"/>
              </a:ext>
            </a:extLst>
          </p:cNvPr>
          <p:cNvSpPr>
            <a:spLocks noGrp="1"/>
          </p:cNvSpPr>
          <p:nvPr>
            <p:ph type="title"/>
          </p:nvPr>
        </p:nvSpPr>
        <p:spPr/>
        <p:txBody>
          <a:bodyPr/>
          <a:lstStyle/>
          <a:p>
            <a:r>
              <a:rPr lang="pt-BR" dirty="0"/>
              <a:t>The Result is</a:t>
            </a:r>
            <a:endParaRPr lang="en-GB" dirty="0"/>
          </a:p>
        </p:txBody>
      </p:sp>
      <p:sp>
        <p:nvSpPr>
          <p:cNvPr id="3" name="Content Placeholder 2">
            <a:extLst>
              <a:ext uri="{FF2B5EF4-FFF2-40B4-BE49-F238E27FC236}">
                <a16:creationId xmlns:a16="http://schemas.microsoft.com/office/drawing/2014/main" id="{DF403F6C-C0C4-46AF-8647-692BF1099F00}"/>
              </a:ext>
            </a:extLst>
          </p:cNvPr>
          <p:cNvSpPr>
            <a:spLocks noGrp="1"/>
          </p:cNvSpPr>
          <p:nvPr>
            <p:ph idx="1"/>
          </p:nvPr>
        </p:nvSpPr>
        <p:spPr/>
        <p:txBody>
          <a:bodyPr>
            <a:normAutofit fontScale="92500"/>
          </a:bodyPr>
          <a:lstStyle/>
          <a:p>
            <a:endParaRPr lang="pt-BR" dirty="0"/>
          </a:p>
          <a:p>
            <a:pPr algn="ctr"/>
            <a:r>
              <a:rPr lang="pt-BR" dirty="0"/>
              <a:t>I</a:t>
            </a:r>
            <a:r>
              <a:rPr lang="en-GB" dirty="0"/>
              <a:t>f a query plan changes and the execution statistics become worse, the query store history is able to identify it</a:t>
            </a:r>
          </a:p>
          <a:p>
            <a:pPr algn="ctr"/>
            <a:endParaRPr lang="pt-BR" dirty="0"/>
          </a:p>
          <a:p>
            <a:pPr algn="ctr"/>
            <a:r>
              <a:rPr lang="pt-BR" dirty="0"/>
              <a:t>T</a:t>
            </a:r>
            <a:r>
              <a:rPr lang="en-GB" dirty="0"/>
              <a:t>his is called Query Plan Regression</a:t>
            </a:r>
          </a:p>
          <a:p>
            <a:pPr algn="ctr"/>
            <a:endParaRPr lang="pt-BR" dirty="0"/>
          </a:p>
          <a:p>
            <a:pPr algn="ctr"/>
            <a:r>
              <a:rPr lang="pt-BR" dirty="0"/>
              <a:t>A</a:t>
            </a:r>
            <a:r>
              <a:rPr lang="en-GB" dirty="0"/>
              <a:t>n older query plan can be easily forced – no plan guides needed</a:t>
            </a:r>
          </a:p>
        </p:txBody>
      </p:sp>
    </p:spTree>
    <p:extLst>
      <p:ext uri="{BB962C8B-B14F-4D97-AF65-F5344CB8AC3E}">
        <p14:creationId xmlns:p14="http://schemas.microsoft.com/office/powerpoint/2010/main" val="23422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639D-47DC-4242-9848-4CF8591D7105}"/>
              </a:ext>
            </a:extLst>
          </p:cNvPr>
          <p:cNvSpPr>
            <a:spLocks noGrp="1"/>
          </p:cNvSpPr>
          <p:nvPr>
            <p:ph type="title"/>
          </p:nvPr>
        </p:nvSpPr>
        <p:spPr/>
        <p:txBody>
          <a:bodyPr/>
          <a:lstStyle/>
          <a:p>
            <a:r>
              <a:rPr lang="pt-BR" dirty="0"/>
              <a:t>The Question: What has changed</a:t>
            </a:r>
            <a:endParaRPr lang="en-GB" dirty="0"/>
          </a:p>
        </p:txBody>
      </p:sp>
      <p:graphicFrame>
        <p:nvGraphicFramePr>
          <p:cNvPr id="4" name="Content Placeholder 3">
            <a:extLst>
              <a:ext uri="{FF2B5EF4-FFF2-40B4-BE49-F238E27FC236}">
                <a16:creationId xmlns:a16="http://schemas.microsoft.com/office/drawing/2014/main" id="{51FC35C6-A7FD-4FA8-96F4-419118886DC1}"/>
              </a:ext>
            </a:extLst>
          </p:cNvPr>
          <p:cNvGraphicFramePr>
            <a:graphicFrameLocks noGrp="1"/>
          </p:cNvGraphicFramePr>
          <p:nvPr>
            <p:ph idx="1"/>
            <p:extLst>
              <p:ext uri="{D42A27DB-BD31-4B8C-83A1-F6EECF244321}">
                <p14:modId xmlns:p14="http://schemas.microsoft.com/office/powerpoint/2010/main" val="373122007"/>
              </p:ext>
            </p:extLst>
          </p:nvPr>
        </p:nvGraphicFramePr>
        <p:xfrm>
          <a:off x="381000" y="1524000"/>
          <a:ext cx="11430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97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EBDE4F3-9E7A-4E50-ABD4-D76CFFC41F2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1035A22-DD9E-4573-B278-448D11A4B7D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CE73F247-725A-4EF5-B0F7-D6D00C496BB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1BBC4ED7-306D-4024-8FB9-DA267A38CE3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86C091E-CD99-4FD0-B313-5336A8B5109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3"/>
          <p:cNvSpPr>
            <a:spLocks/>
          </p:cNvSpPr>
          <p:nvPr/>
        </p:nvSpPr>
        <p:spPr bwMode="auto">
          <a:xfrm>
            <a:off x="7352870" y="2134295"/>
            <a:ext cx="1720596" cy="92833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 name="Title 1"/>
          <p:cNvSpPr>
            <a:spLocks noGrp="1"/>
          </p:cNvSpPr>
          <p:nvPr>
            <p:ph type="title"/>
          </p:nvPr>
        </p:nvSpPr>
        <p:spPr>
          <a:xfrm>
            <a:off x="285813" y="255557"/>
            <a:ext cx="11424437" cy="1054734"/>
          </a:xfrm>
        </p:spPr>
        <p:txBody>
          <a:bodyPr/>
          <a:lstStyle/>
          <a:p>
            <a:r>
              <a:rPr lang="en-US" sz="3200" spc="-75" dirty="0">
                <a:solidFill>
                  <a:schemeClr val="tx1">
                    <a:lumMod val="90000"/>
                    <a:lumOff val="10000"/>
                  </a:schemeClr>
                </a:solidFill>
                <a:latin typeface="Segoe UI Light"/>
                <a:cs typeface="Segoe UI Light"/>
              </a:rPr>
              <a:t>Keeping stability during an upgrade to SQL Server 2016 (or 2017)</a:t>
            </a:r>
          </a:p>
        </p:txBody>
      </p:sp>
      <p:sp>
        <p:nvSpPr>
          <p:cNvPr id="5" name="Freeform 15"/>
          <p:cNvSpPr>
            <a:spLocks/>
          </p:cNvSpPr>
          <p:nvPr/>
        </p:nvSpPr>
        <p:spPr bwMode="auto">
          <a:xfrm>
            <a:off x="2374658" y="4668744"/>
            <a:ext cx="1588228" cy="653671"/>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 name="Freeform 23"/>
          <p:cNvSpPr>
            <a:spLocks/>
          </p:cNvSpPr>
          <p:nvPr/>
        </p:nvSpPr>
        <p:spPr bwMode="auto">
          <a:xfrm>
            <a:off x="-355459" y="2014023"/>
            <a:ext cx="1238815" cy="66839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7" name="Freeform 19"/>
          <p:cNvSpPr>
            <a:spLocks/>
          </p:cNvSpPr>
          <p:nvPr/>
        </p:nvSpPr>
        <p:spPr bwMode="auto">
          <a:xfrm>
            <a:off x="10686494" y="4229926"/>
            <a:ext cx="2003784" cy="1142843"/>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aphicFrame>
        <p:nvGraphicFramePr>
          <p:cNvPr id="9" name="Content Placeholder 3"/>
          <p:cNvGraphicFramePr>
            <a:graphicFrameLocks/>
          </p:cNvGraphicFramePr>
          <p:nvPr>
            <p:extLst>
              <p:ext uri="{D42A27DB-BD31-4B8C-83A1-F6EECF244321}">
                <p14:modId xmlns:p14="http://schemas.microsoft.com/office/powerpoint/2010/main" val="3148703559"/>
              </p:ext>
            </p:extLst>
          </p:nvPr>
        </p:nvGraphicFramePr>
        <p:xfrm>
          <a:off x="425055" y="1723347"/>
          <a:ext cx="11042284" cy="3965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Freeform 9"/>
          <p:cNvSpPr/>
          <p:nvPr>
            <p:custDataLst>
              <p:tags r:id="rId1"/>
            </p:custDataLst>
          </p:nvPr>
        </p:nvSpPr>
        <p:spPr>
          <a:xfrm>
            <a:off x="10878148" y="2490790"/>
            <a:ext cx="589191" cy="558637"/>
          </a:xfrm>
          <a:custGeom>
            <a:avLst/>
            <a:gdLst>
              <a:gd name="connsiteX0" fmla="*/ 711059 w 723010"/>
              <a:gd name="connsiteY0" fmla="*/ 0 h 685518"/>
              <a:gd name="connsiteX1" fmla="*/ 723010 w 723010"/>
              <a:gd name="connsiteY1" fmla="*/ 21794 h 685518"/>
              <a:gd name="connsiteX2" fmla="*/ 495948 w 723010"/>
              <a:gd name="connsiteY2" fmla="*/ 261172 h 685518"/>
              <a:gd name="connsiteX3" fmla="*/ 495948 w 723010"/>
              <a:gd name="connsiteY3" fmla="*/ 275793 h 685518"/>
              <a:gd name="connsiteX4" fmla="*/ 444503 w 723010"/>
              <a:gd name="connsiteY4" fmla="*/ 318664 h 685518"/>
              <a:gd name="connsiteX5" fmla="*/ 441083 w 723010"/>
              <a:gd name="connsiteY5" fmla="*/ 329412 h 685518"/>
              <a:gd name="connsiteX6" fmla="*/ 351142 w 723010"/>
              <a:gd name="connsiteY6" fmla="*/ 455167 h 685518"/>
              <a:gd name="connsiteX7" fmla="*/ 270880 w 723010"/>
              <a:gd name="connsiteY7" fmla="*/ 606267 h 685518"/>
              <a:gd name="connsiteX8" fmla="*/ 159341 w 723010"/>
              <a:gd name="connsiteY8" fmla="*/ 685518 h 685518"/>
              <a:gd name="connsiteX9" fmla="*/ 0 w 723010"/>
              <a:gd name="connsiteY9" fmla="*/ 408140 h 685518"/>
              <a:gd name="connsiteX10" fmla="*/ 91621 w 723010"/>
              <a:gd name="connsiteY10" fmla="*/ 354646 h 685518"/>
              <a:gd name="connsiteX11" fmla="*/ 207143 w 723010"/>
              <a:gd name="connsiteY11" fmla="*/ 497297 h 685518"/>
              <a:gd name="connsiteX12" fmla="*/ 411963 w 723010"/>
              <a:gd name="connsiteY12" fmla="*/ 238484 h 685518"/>
              <a:gd name="connsiteX13" fmla="*/ 333474 w 723010"/>
              <a:gd name="connsiteY13" fmla="*/ 238484 h 685518"/>
              <a:gd name="connsiteX14" fmla="*/ 394052 w 723010"/>
              <a:gd name="connsiteY14" fmla="*/ 191519 h 685518"/>
              <a:gd name="connsiteX15" fmla="*/ 459749 w 723010"/>
              <a:gd name="connsiteY15" fmla="*/ 191519 h 685518"/>
              <a:gd name="connsiteX16" fmla="*/ 711059 w 723010"/>
              <a:gd name="connsiteY16" fmla="*/ 0 h 685518"/>
              <a:gd name="connsiteX0" fmla="*/ 711059 w 723010"/>
              <a:gd name="connsiteY0" fmla="*/ 0 h 685518"/>
              <a:gd name="connsiteX1" fmla="*/ 723010 w 723010"/>
              <a:gd name="connsiteY1" fmla="*/ 21794 h 685518"/>
              <a:gd name="connsiteX2" fmla="*/ 495948 w 723010"/>
              <a:gd name="connsiteY2" fmla="*/ 261172 h 685518"/>
              <a:gd name="connsiteX3" fmla="*/ 495948 w 723010"/>
              <a:gd name="connsiteY3" fmla="*/ 275793 h 685518"/>
              <a:gd name="connsiteX4" fmla="*/ 444503 w 723010"/>
              <a:gd name="connsiteY4" fmla="*/ 318664 h 685518"/>
              <a:gd name="connsiteX5" fmla="*/ 441083 w 723010"/>
              <a:gd name="connsiteY5" fmla="*/ 329412 h 685518"/>
              <a:gd name="connsiteX6" fmla="*/ 351142 w 723010"/>
              <a:gd name="connsiteY6" fmla="*/ 455167 h 685518"/>
              <a:gd name="connsiteX7" fmla="*/ 270880 w 723010"/>
              <a:gd name="connsiteY7" fmla="*/ 606267 h 685518"/>
              <a:gd name="connsiteX8" fmla="*/ 159341 w 723010"/>
              <a:gd name="connsiteY8" fmla="*/ 685518 h 685518"/>
              <a:gd name="connsiteX9" fmla="*/ 0 w 723010"/>
              <a:gd name="connsiteY9" fmla="*/ 408140 h 685518"/>
              <a:gd name="connsiteX10" fmla="*/ 91621 w 723010"/>
              <a:gd name="connsiteY10" fmla="*/ 354646 h 685518"/>
              <a:gd name="connsiteX11" fmla="*/ 207143 w 723010"/>
              <a:gd name="connsiteY11" fmla="*/ 497297 h 685518"/>
              <a:gd name="connsiteX12" fmla="*/ 411963 w 723010"/>
              <a:gd name="connsiteY12" fmla="*/ 238484 h 685518"/>
              <a:gd name="connsiteX13" fmla="*/ 394052 w 723010"/>
              <a:gd name="connsiteY13" fmla="*/ 191519 h 685518"/>
              <a:gd name="connsiteX14" fmla="*/ 459749 w 723010"/>
              <a:gd name="connsiteY14" fmla="*/ 191519 h 685518"/>
              <a:gd name="connsiteX15" fmla="*/ 711059 w 723010"/>
              <a:gd name="connsiteY15" fmla="*/ 0 h 685518"/>
              <a:gd name="connsiteX0" fmla="*/ 711059 w 723010"/>
              <a:gd name="connsiteY0" fmla="*/ 0 h 685518"/>
              <a:gd name="connsiteX1" fmla="*/ 723010 w 723010"/>
              <a:gd name="connsiteY1" fmla="*/ 21794 h 685518"/>
              <a:gd name="connsiteX2" fmla="*/ 495948 w 723010"/>
              <a:gd name="connsiteY2" fmla="*/ 261172 h 685518"/>
              <a:gd name="connsiteX3" fmla="*/ 495948 w 723010"/>
              <a:gd name="connsiteY3" fmla="*/ 275793 h 685518"/>
              <a:gd name="connsiteX4" fmla="*/ 444503 w 723010"/>
              <a:gd name="connsiteY4" fmla="*/ 318664 h 685518"/>
              <a:gd name="connsiteX5" fmla="*/ 441083 w 723010"/>
              <a:gd name="connsiteY5" fmla="*/ 329412 h 685518"/>
              <a:gd name="connsiteX6" fmla="*/ 351142 w 723010"/>
              <a:gd name="connsiteY6" fmla="*/ 455167 h 685518"/>
              <a:gd name="connsiteX7" fmla="*/ 270880 w 723010"/>
              <a:gd name="connsiteY7" fmla="*/ 606267 h 685518"/>
              <a:gd name="connsiteX8" fmla="*/ 159341 w 723010"/>
              <a:gd name="connsiteY8" fmla="*/ 685518 h 685518"/>
              <a:gd name="connsiteX9" fmla="*/ 0 w 723010"/>
              <a:gd name="connsiteY9" fmla="*/ 408140 h 685518"/>
              <a:gd name="connsiteX10" fmla="*/ 91621 w 723010"/>
              <a:gd name="connsiteY10" fmla="*/ 354646 h 685518"/>
              <a:gd name="connsiteX11" fmla="*/ 207143 w 723010"/>
              <a:gd name="connsiteY11" fmla="*/ 497297 h 685518"/>
              <a:gd name="connsiteX12" fmla="*/ 411963 w 723010"/>
              <a:gd name="connsiteY12" fmla="*/ 238484 h 685518"/>
              <a:gd name="connsiteX13" fmla="*/ 459749 w 723010"/>
              <a:gd name="connsiteY13" fmla="*/ 191519 h 685518"/>
              <a:gd name="connsiteX14" fmla="*/ 711059 w 723010"/>
              <a:gd name="connsiteY14" fmla="*/ 0 h 685518"/>
              <a:gd name="connsiteX0" fmla="*/ 711059 w 723010"/>
              <a:gd name="connsiteY0" fmla="*/ 0 h 685518"/>
              <a:gd name="connsiteX1" fmla="*/ 723010 w 723010"/>
              <a:gd name="connsiteY1" fmla="*/ 21794 h 685518"/>
              <a:gd name="connsiteX2" fmla="*/ 495948 w 723010"/>
              <a:gd name="connsiteY2" fmla="*/ 261172 h 685518"/>
              <a:gd name="connsiteX3" fmla="*/ 444503 w 723010"/>
              <a:gd name="connsiteY3" fmla="*/ 318664 h 685518"/>
              <a:gd name="connsiteX4" fmla="*/ 441083 w 723010"/>
              <a:gd name="connsiteY4" fmla="*/ 329412 h 685518"/>
              <a:gd name="connsiteX5" fmla="*/ 351142 w 723010"/>
              <a:gd name="connsiteY5" fmla="*/ 455167 h 685518"/>
              <a:gd name="connsiteX6" fmla="*/ 270880 w 723010"/>
              <a:gd name="connsiteY6" fmla="*/ 606267 h 685518"/>
              <a:gd name="connsiteX7" fmla="*/ 159341 w 723010"/>
              <a:gd name="connsiteY7" fmla="*/ 685518 h 685518"/>
              <a:gd name="connsiteX8" fmla="*/ 0 w 723010"/>
              <a:gd name="connsiteY8" fmla="*/ 408140 h 685518"/>
              <a:gd name="connsiteX9" fmla="*/ 91621 w 723010"/>
              <a:gd name="connsiteY9" fmla="*/ 354646 h 685518"/>
              <a:gd name="connsiteX10" fmla="*/ 207143 w 723010"/>
              <a:gd name="connsiteY10" fmla="*/ 497297 h 685518"/>
              <a:gd name="connsiteX11" fmla="*/ 411963 w 723010"/>
              <a:gd name="connsiteY11" fmla="*/ 238484 h 685518"/>
              <a:gd name="connsiteX12" fmla="*/ 459749 w 723010"/>
              <a:gd name="connsiteY12" fmla="*/ 191519 h 685518"/>
              <a:gd name="connsiteX13" fmla="*/ 711059 w 723010"/>
              <a:gd name="connsiteY13" fmla="*/ 0 h 685518"/>
              <a:gd name="connsiteX0" fmla="*/ 711059 w 723010"/>
              <a:gd name="connsiteY0" fmla="*/ 0 h 685518"/>
              <a:gd name="connsiteX1" fmla="*/ 723010 w 723010"/>
              <a:gd name="connsiteY1" fmla="*/ 21794 h 685518"/>
              <a:gd name="connsiteX2" fmla="*/ 495948 w 723010"/>
              <a:gd name="connsiteY2" fmla="*/ 261172 h 685518"/>
              <a:gd name="connsiteX3" fmla="*/ 444503 w 723010"/>
              <a:gd name="connsiteY3" fmla="*/ 318664 h 685518"/>
              <a:gd name="connsiteX4" fmla="*/ 351142 w 723010"/>
              <a:gd name="connsiteY4" fmla="*/ 455167 h 685518"/>
              <a:gd name="connsiteX5" fmla="*/ 270880 w 723010"/>
              <a:gd name="connsiteY5" fmla="*/ 606267 h 685518"/>
              <a:gd name="connsiteX6" fmla="*/ 159341 w 723010"/>
              <a:gd name="connsiteY6" fmla="*/ 685518 h 685518"/>
              <a:gd name="connsiteX7" fmla="*/ 0 w 723010"/>
              <a:gd name="connsiteY7" fmla="*/ 408140 h 685518"/>
              <a:gd name="connsiteX8" fmla="*/ 91621 w 723010"/>
              <a:gd name="connsiteY8" fmla="*/ 354646 h 685518"/>
              <a:gd name="connsiteX9" fmla="*/ 207143 w 723010"/>
              <a:gd name="connsiteY9" fmla="*/ 497297 h 685518"/>
              <a:gd name="connsiteX10" fmla="*/ 411963 w 723010"/>
              <a:gd name="connsiteY10" fmla="*/ 238484 h 685518"/>
              <a:gd name="connsiteX11" fmla="*/ 459749 w 723010"/>
              <a:gd name="connsiteY11" fmla="*/ 191519 h 685518"/>
              <a:gd name="connsiteX12" fmla="*/ 711059 w 723010"/>
              <a:gd name="connsiteY12" fmla="*/ 0 h 68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3010" h="685518">
                <a:moveTo>
                  <a:pt x="711059" y="0"/>
                </a:moveTo>
                <a:lnTo>
                  <a:pt x="723010" y="21794"/>
                </a:lnTo>
                <a:cubicBezTo>
                  <a:pt x="642190" y="100164"/>
                  <a:pt x="564806" y="178154"/>
                  <a:pt x="495948" y="261172"/>
                </a:cubicBezTo>
                <a:lnTo>
                  <a:pt x="444503" y="318664"/>
                </a:lnTo>
                <a:lnTo>
                  <a:pt x="351142" y="455167"/>
                </a:lnTo>
                <a:cubicBezTo>
                  <a:pt x="321171" y="503145"/>
                  <a:pt x="294261" y="553324"/>
                  <a:pt x="270880" y="606267"/>
                </a:cubicBezTo>
                <a:lnTo>
                  <a:pt x="159341" y="685518"/>
                </a:lnTo>
                <a:cubicBezTo>
                  <a:pt x="132119" y="571264"/>
                  <a:pt x="80998" y="480786"/>
                  <a:pt x="0" y="408140"/>
                </a:cubicBezTo>
                <a:cubicBezTo>
                  <a:pt x="20581" y="382385"/>
                  <a:pt x="45147" y="364552"/>
                  <a:pt x="91621" y="354646"/>
                </a:cubicBezTo>
                <a:cubicBezTo>
                  <a:pt x="146063" y="360590"/>
                  <a:pt x="196520" y="443803"/>
                  <a:pt x="207143" y="497297"/>
                </a:cubicBezTo>
                <a:cubicBezTo>
                  <a:pt x="268211" y="397578"/>
                  <a:pt x="339176" y="311314"/>
                  <a:pt x="411963" y="238484"/>
                </a:cubicBezTo>
                <a:lnTo>
                  <a:pt x="459749" y="191519"/>
                </a:lnTo>
                <a:cubicBezTo>
                  <a:pt x="549474" y="108091"/>
                  <a:pt x="638583" y="44519"/>
                  <a:pt x="711059" y="0"/>
                </a:cubicBezTo>
                <a:close/>
              </a:path>
            </a:pathLst>
          </a:custGeom>
          <a:solidFill>
            <a:schemeClr val="tx1"/>
          </a:solidFill>
        </p:spPr>
        <p:txBody>
          <a:bodyPr wrap="square" lIns="91427" tIns="45713" rIns="91427" bIns="45713" rtlCol="0" anchor="t">
            <a:noAutofit/>
          </a:bodyPr>
          <a:lstStyle/>
          <a:p>
            <a:pPr marL="0" lvl="2">
              <a:spcBef>
                <a:spcPts val="900"/>
              </a:spcBef>
              <a:buClr>
                <a:srgbClr val="505050"/>
              </a:buClr>
              <a:defRPr/>
            </a:pPr>
            <a:endParaRPr lang="en-US" sz="2400" dirty="0">
              <a:solidFill>
                <a:srgbClr val="FFFFFF"/>
              </a:solidFill>
              <a:cs typeface="Calibri" pitchFamily="34" charset="0"/>
            </a:endParaRPr>
          </a:p>
        </p:txBody>
      </p:sp>
      <p:sp>
        <p:nvSpPr>
          <p:cNvPr id="11" name="TextBox 10"/>
          <p:cNvSpPr txBox="1"/>
          <p:nvPr/>
        </p:nvSpPr>
        <p:spPr>
          <a:xfrm>
            <a:off x="688959" y="1290013"/>
            <a:ext cx="10972778" cy="861774"/>
          </a:xfrm>
          <a:prstGeom prst="rect">
            <a:avLst/>
          </a:prstGeom>
          <a:noFill/>
        </p:spPr>
        <p:txBody>
          <a:bodyPr wrap="square" lIns="0" tIns="0" rIns="0" bIns="0" rtlCol="0">
            <a:spAutoFit/>
          </a:bodyPr>
          <a:lstStyle/>
          <a:p>
            <a:r>
              <a:rPr lang="en-US" sz="2800" b="1" u="sng" dirty="0">
                <a:solidFill>
                  <a:srgbClr val="C00000"/>
                </a:solidFill>
                <a:latin typeface="Segoe UI Light" pitchFamily="34" charset="0"/>
              </a:rPr>
              <a:t>SQL Server 2016</a:t>
            </a:r>
          </a:p>
          <a:p>
            <a:r>
              <a:rPr lang="en-US" sz="2800" i="1" dirty="0">
                <a:latin typeface="Segoe UI Light" pitchFamily="34" charset="0"/>
              </a:rPr>
              <a:t>QO improvements tied to the compatibility level</a:t>
            </a:r>
          </a:p>
        </p:txBody>
      </p:sp>
    </p:spTree>
    <p:extLst>
      <p:ext uri="{BB962C8B-B14F-4D97-AF65-F5344CB8AC3E}">
        <p14:creationId xmlns:p14="http://schemas.microsoft.com/office/powerpoint/2010/main" val="261228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dgm id="{204BAF15-9FF7-4840-A8E0-CE3416679EB8}"/>
                                            </p:graphicEl>
                                          </p:spTgt>
                                        </p:tgtEl>
                                        <p:attrNameLst>
                                          <p:attrName>style.visibility</p:attrName>
                                        </p:attrNameLst>
                                      </p:cBhvr>
                                      <p:to>
                                        <p:strVal val="visible"/>
                                      </p:to>
                                    </p:set>
                                    <p:animEffect transition="in" filter="wipe(left)">
                                      <p:cBhvr>
                                        <p:cTn id="7" dur="500"/>
                                        <p:tgtEl>
                                          <p:spTgt spid="9">
                                            <p:graphicEl>
                                              <a:dgm id="{204BAF15-9FF7-4840-A8E0-CE3416679EB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dgm id="{598BF8B9-08E8-4424-B95C-53B068D7F0AF}"/>
                                            </p:graphicEl>
                                          </p:spTgt>
                                        </p:tgtEl>
                                        <p:attrNameLst>
                                          <p:attrName>style.visibility</p:attrName>
                                        </p:attrNameLst>
                                      </p:cBhvr>
                                      <p:to>
                                        <p:strVal val="visible"/>
                                      </p:to>
                                    </p:set>
                                    <p:animEffect transition="in" filter="wipe(left)">
                                      <p:cBhvr>
                                        <p:cTn id="12" dur="500"/>
                                        <p:tgtEl>
                                          <p:spTgt spid="9">
                                            <p:graphicEl>
                                              <a:dgm id="{598BF8B9-08E8-4424-B95C-53B068D7F0AF}"/>
                                            </p:graphic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graphicEl>
                                              <a:dgm id="{467D08D1-E6AF-4306-8899-6ADC9A040D7C}"/>
                                            </p:graphicEl>
                                          </p:spTgt>
                                        </p:tgtEl>
                                        <p:attrNameLst>
                                          <p:attrName>style.visibility</p:attrName>
                                        </p:attrNameLst>
                                      </p:cBhvr>
                                      <p:to>
                                        <p:strVal val="visible"/>
                                      </p:to>
                                    </p:set>
                                    <p:animEffect transition="in" filter="wipe(left)">
                                      <p:cBhvr>
                                        <p:cTn id="16" dur="500"/>
                                        <p:tgtEl>
                                          <p:spTgt spid="9">
                                            <p:graphicEl>
                                              <a:dgm id="{467D08D1-E6AF-4306-8899-6ADC9A040D7C}"/>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graphicEl>
                                              <a:dgm id="{27F02758-B967-43F2-9D7B-985FE2D6A0B5}"/>
                                            </p:graphicEl>
                                          </p:spTgt>
                                        </p:tgtEl>
                                        <p:attrNameLst>
                                          <p:attrName>style.visibility</p:attrName>
                                        </p:attrNameLst>
                                      </p:cBhvr>
                                      <p:to>
                                        <p:strVal val="visible"/>
                                      </p:to>
                                    </p:set>
                                    <p:animEffect transition="in" filter="wipe(left)">
                                      <p:cBhvr>
                                        <p:cTn id="21" dur="500"/>
                                        <p:tgtEl>
                                          <p:spTgt spid="9">
                                            <p:graphicEl>
                                              <a:dgm id="{27F02758-B967-43F2-9D7B-985FE2D6A0B5}"/>
                                            </p:graphic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
                                            <p:graphicEl>
                                              <a:dgm id="{50BF3604-76C1-408A-B0F4-144FDCECF437}"/>
                                            </p:graphicEl>
                                          </p:spTgt>
                                        </p:tgtEl>
                                        <p:attrNameLst>
                                          <p:attrName>style.visibility</p:attrName>
                                        </p:attrNameLst>
                                      </p:cBhvr>
                                      <p:to>
                                        <p:strVal val="visible"/>
                                      </p:to>
                                    </p:set>
                                    <p:animEffect transition="in" filter="wipe(left)">
                                      <p:cBhvr>
                                        <p:cTn id="25" dur="500"/>
                                        <p:tgtEl>
                                          <p:spTgt spid="9">
                                            <p:graphicEl>
                                              <a:dgm id="{50BF3604-76C1-408A-B0F4-144FDCECF437}"/>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graphicEl>
                                              <a:dgm id="{9B80596A-D1B0-4941-A6A2-6E7BC86A7B16}"/>
                                            </p:graphicEl>
                                          </p:spTgt>
                                        </p:tgtEl>
                                        <p:attrNameLst>
                                          <p:attrName>style.visibility</p:attrName>
                                        </p:attrNameLst>
                                      </p:cBhvr>
                                      <p:to>
                                        <p:strVal val="visible"/>
                                      </p:to>
                                    </p:set>
                                    <p:animEffect transition="in" filter="wipe(left)">
                                      <p:cBhvr>
                                        <p:cTn id="30" dur="500"/>
                                        <p:tgtEl>
                                          <p:spTgt spid="9">
                                            <p:graphicEl>
                                              <a:dgm id="{9B80596A-D1B0-4941-A6A2-6E7BC86A7B16}"/>
                                            </p:graphic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
                                            <p:graphicEl>
                                              <a:dgm id="{FFC93E7D-227A-4624-A4FD-3278CD83DA3A}"/>
                                            </p:graphicEl>
                                          </p:spTgt>
                                        </p:tgtEl>
                                        <p:attrNameLst>
                                          <p:attrName>style.visibility</p:attrName>
                                        </p:attrNameLst>
                                      </p:cBhvr>
                                      <p:to>
                                        <p:strVal val="visible"/>
                                      </p:to>
                                    </p:set>
                                    <p:animEffect transition="in" filter="wipe(left)">
                                      <p:cBhvr>
                                        <p:cTn id="34" dur="500"/>
                                        <p:tgtEl>
                                          <p:spTgt spid="9">
                                            <p:graphicEl>
                                              <a:dgm id="{FFC93E7D-227A-4624-A4FD-3278CD83DA3A}"/>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ircle(in)">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07E8B-78E9-4D78-B14C-E8F34E5B7D9D}"/>
              </a:ext>
            </a:extLst>
          </p:cNvPr>
          <p:cNvSpPr>
            <a:spLocks noGrp="1"/>
          </p:cNvSpPr>
          <p:nvPr>
            <p:ph type="title"/>
          </p:nvPr>
        </p:nvSpPr>
        <p:spPr>
          <a:xfrm>
            <a:off x="5013063" y="381375"/>
            <a:ext cx="6797569" cy="6095252"/>
          </a:xfrm>
        </p:spPr>
        <p:txBody>
          <a:bodyPr/>
          <a:lstStyle/>
          <a:p>
            <a:r>
              <a:rPr lang="pt-BR" dirty="0"/>
              <a:t>Writing Architecture</a:t>
            </a:r>
            <a:endParaRPr lang="en-GB" dirty="0"/>
          </a:p>
        </p:txBody>
      </p:sp>
    </p:spTree>
    <p:extLst>
      <p:ext uri="{BB962C8B-B14F-4D97-AF65-F5344CB8AC3E}">
        <p14:creationId xmlns:p14="http://schemas.microsoft.com/office/powerpoint/2010/main" val="150190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421120"/>
            <a:ext cx="11655078" cy="899537"/>
          </a:xfrm>
        </p:spPr>
        <p:txBody>
          <a:bodyPr/>
          <a:lstStyle/>
          <a:p>
            <a:r>
              <a:rPr lang="en-US" dirty="0"/>
              <a:t>Query Store Writing Architecture</a:t>
            </a:r>
          </a:p>
        </p:txBody>
      </p:sp>
      <p:sp>
        <p:nvSpPr>
          <p:cNvPr id="3" name="Content Placeholder 2"/>
          <p:cNvSpPr>
            <a:spLocks noGrp="1"/>
          </p:cNvSpPr>
          <p:nvPr>
            <p:ph idx="4294967295"/>
          </p:nvPr>
        </p:nvSpPr>
        <p:spPr>
          <a:xfrm>
            <a:off x="0" y="1289050"/>
            <a:ext cx="11179175" cy="1241425"/>
          </a:xfrm>
          <a:prstGeom prst="rect">
            <a:avLst/>
          </a:prstGeom>
        </p:spPr>
        <p:txBody>
          <a:bodyPr>
            <a:noAutofit/>
          </a:bodyPr>
          <a:lstStyle/>
          <a:p>
            <a:pPr defTabSz="913595" fontAlgn="base">
              <a:spcBef>
                <a:spcPts val="1175"/>
              </a:spcBef>
              <a:spcAft>
                <a:spcPct val="0"/>
              </a:spcAft>
            </a:pPr>
            <a:r>
              <a:rPr lang="en-US" sz="2941" dirty="0">
                <a:ln>
                  <a:solidFill>
                    <a:schemeClr val="bg1">
                      <a:alpha val="0"/>
                    </a:schemeClr>
                  </a:solidFill>
                </a:ln>
                <a:solidFill>
                  <a:srgbClr val="C00000"/>
                </a:solidFill>
                <a:latin typeface="Segoe UI Semilight" panose="020B0402040204020203" pitchFamily="34" charset="0"/>
                <a:ea typeface="Segoe UI" pitchFamily="34" charset="0"/>
                <a:cs typeface="Segoe UI Semilight" panose="020B0402040204020203" pitchFamily="34" charset="0"/>
              </a:rPr>
              <a:t>Query store captures the data in-memory to minimize the I/O overhead</a:t>
            </a:r>
          </a:p>
          <a:p>
            <a:pPr defTabSz="913595" fontAlgn="base">
              <a:spcBef>
                <a:spcPts val="1175"/>
              </a:spcBef>
              <a:spcAft>
                <a:spcPct val="0"/>
              </a:spcAft>
            </a:pPr>
            <a:r>
              <a:rPr lang="en-US" sz="2941" dirty="0">
                <a:ln>
                  <a:solidFill>
                    <a:schemeClr val="bg1">
                      <a:alpha val="0"/>
                    </a:schemeClr>
                  </a:solidFill>
                </a:ln>
                <a:solidFill>
                  <a:srgbClr val="C00000"/>
                </a:solidFill>
                <a:latin typeface="Segoe UI Semilight" panose="020B0402040204020203" pitchFamily="34" charset="0"/>
                <a:ea typeface="Segoe UI" pitchFamily="34" charset="0"/>
                <a:cs typeface="Segoe UI Semilight" panose="020B0402040204020203" pitchFamily="34" charset="0"/>
              </a:rPr>
              <a:t>The data is asynchronously saved to the disk, in background</a:t>
            </a:r>
          </a:p>
        </p:txBody>
      </p:sp>
      <p:sp>
        <p:nvSpPr>
          <p:cNvPr id="29" name="Rectangle 28"/>
          <p:cNvSpPr/>
          <p:nvPr/>
        </p:nvSpPr>
        <p:spPr>
          <a:xfrm>
            <a:off x="6295160" y="3243363"/>
            <a:ext cx="5153250" cy="3053781"/>
          </a:xfrm>
          <a:prstGeom prst="rect">
            <a:avLst/>
          </a:prstGeom>
          <a:solidFill>
            <a:schemeClr val="accent1">
              <a:lumMod val="40000"/>
              <a:lumOff val="60000"/>
            </a:schemeClr>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961" b="1" dirty="0">
                <a:solidFill>
                  <a:schemeClr val="tx1"/>
                </a:solidFill>
                <a:latin typeface="Segoe UI Light"/>
              </a:rPr>
              <a:t>Query Store</a:t>
            </a:r>
          </a:p>
        </p:txBody>
      </p:sp>
      <p:sp>
        <p:nvSpPr>
          <p:cNvPr id="30" name="Rectangle 29"/>
          <p:cNvSpPr/>
          <p:nvPr/>
        </p:nvSpPr>
        <p:spPr>
          <a:xfrm>
            <a:off x="565226" y="3243363"/>
            <a:ext cx="2308075" cy="3041958"/>
          </a:xfrm>
          <a:prstGeom prst="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961" b="1" dirty="0">
                <a:solidFill>
                  <a:srgbClr val="FFFFFF"/>
                </a:solidFill>
                <a:latin typeface="Segoe UI Light"/>
              </a:rPr>
              <a:t>Query Execution</a:t>
            </a:r>
          </a:p>
        </p:txBody>
      </p:sp>
      <p:sp>
        <p:nvSpPr>
          <p:cNvPr id="31" name="Can 30"/>
          <p:cNvSpPr/>
          <p:nvPr/>
        </p:nvSpPr>
        <p:spPr>
          <a:xfrm>
            <a:off x="9560470" y="3985767"/>
            <a:ext cx="1676162" cy="14546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Internal tables</a:t>
            </a:r>
          </a:p>
        </p:txBody>
      </p:sp>
      <p:sp>
        <p:nvSpPr>
          <p:cNvPr id="32" name="Rounded Rectangle 31"/>
          <p:cNvSpPr/>
          <p:nvPr/>
        </p:nvSpPr>
        <p:spPr>
          <a:xfrm>
            <a:off x="6553625" y="3658138"/>
            <a:ext cx="1834507" cy="914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Query and Plan Store</a:t>
            </a:r>
          </a:p>
        </p:txBody>
      </p:sp>
      <p:sp>
        <p:nvSpPr>
          <p:cNvPr id="33" name="Rounded Rectangle 32"/>
          <p:cNvSpPr/>
          <p:nvPr/>
        </p:nvSpPr>
        <p:spPr>
          <a:xfrm>
            <a:off x="6553625" y="4877165"/>
            <a:ext cx="1834507" cy="9142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Runtime stats</a:t>
            </a:r>
            <a:br>
              <a:rPr lang="en-US" sz="1961" dirty="0">
                <a:solidFill>
                  <a:srgbClr val="FFFFFF"/>
                </a:solidFill>
              </a:rPr>
            </a:br>
            <a:r>
              <a:rPr lang="en-US" sz="1961" dirty="0">
                <a:solidFill>
                  <a:srgbClr val="FFFFFF"/>
                </a:solidFill>
              </a:rPr>
              <a:t>store</a:t>
            </a:r>
          </a:p>
        </p:txBody>
      </p:sp>
      <p:sp>
        <p:nvSpPr>
          <p:cNvPr id="34" name="Right Arrow 33"/>
          <p:cNvSpPr/>
          <p:nvPr/>
        </p:nvSpPr>
        <p:spPr>
          <a:xfrm>
            <a:off x="2668856" y="5030879"/>
            <a:ext cx="3601501" cy="603669"/>
          </a:xfrm>
          <a:prstGeom prst="rightArrow">
            <a:avLst>
              <a:gd name="adj1" fmla="val 50000"/>
              <a:gd name="adj2" fmla="val 7285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lumMod val="95000"/>
                    <a:lumOff val="5000"/>
                  </a:srgbClr>
                </a:solidFill>
              </a:rPr>
              <a:t>Query exec. stats</a:t>
            </a:r>
          </a:p>
        </p:txBody>
      </p:sp>
      <p:sp>
        <p:nvSpPr>
          <p:cNvPr id="35" name="Right Arrow 34"/>
          <p:cNvSpPr/>
          <p:nvPr/>
        </p:nvSpPr>
        <p:spPr>
          <a:xfrm rot="20566478">
            <a:off x="8463413" y="4979543"/>
            <a:ext cx="1066648" cy="50247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61" b="1" dirty="0">
              <a:solidFill>
                <a:srgbClr val="FFFFFF">
                  <a:lumMod val="95000"/>
                  <a:lumOff val="5000"/>
                </a:srgbClr>
              </a:solidFill>
              <a:latin typeface="Segoe UI Light"/>
            </a:endParaRPr>
          </a:p>
        </p:txBody>
      </p:sp>
      <p:sp>
        <p:nvSpPr>
          <p:cNvPr id="36" name="Rounded Rectangle 35"/>
          <p:cNvSpPr/>
          <p:nvPr/>
        </p:nvSpPr>
        <p:spPr>
          <a:xfrm>
            <a:off x="810444" y="3656553"/>
            <a:ext cx="1834507" cy="914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Compile</a:t>
            </a:r>
          </a:p>
        </p:txBody>
      </p:sp>
      <p:sp>
        <p:nvSpPr>
          <p:cNvPr id="37" name="Rounded Rectangle 36"/>
          <p:cNvSpPr/>
          <p:nvPr/>
        </p:nvSpPr>
        <p:spPr>
          <a:xfrm>
            <a:off x="810444" y="4875579"/>
            <a:ext cx="1834507" cy="91427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Execute</a:t>
            </a:r>
          </a:p>
        </p:txBody>
      </p:sp>
      <p:sp>
        <p:nvSpPr>
          <p:cNvPr id="38" name="Up Arrow 37"/>
          <p:cNvSpPr/>
          <p:nvPr/>
        </p:nvSpPr>
        <p:spPr>
          <a:xfrm rot="10800000">
            <a:off x="1487992" y="2926880"/>
            <a:ext cx="479406" cy="718565"/>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 name="Up Arrow 38"/>
          <p:cNvSpPr/>
          <p:nvPr/>
        </p:nvSpPr>
        <p:spPr>
          <a:xfrm rot="10800000">
            <a:off x="1482653" y="4581928"/>
            <a:ext cx="479406" cy="293651"/>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 name="Right Arrow 39"/>
          <p:cNvSpPr/>
          <p:nvPr/>
        </p:nvSpPr>
        <p:spPr>
          <a:xfrm rot="1343073">
            <a:off x="8488363" y="3957665"/>
            <a:ext cx="1066648" cy="51562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61" b="1" dirty="0">
              <a:solidFill>
                <a:srgbClr val="FFFFFF">
                  <a:lumMod val="95000"/>
                  <a:lumOff val="5000"/>
                </a:srgbClr>
              </a:solidFill>
              <a:latin typeface="Segoe UI Light"/>
            </a:endParaRPr>
          </a:p>
        </p:txBody>
      </p:sp>
      <p:sp>
        <p:nvSpPr>
          <p:cNvPr id="41" name="Rectangle 40"/>
          <p:cNvSpPr/>
          <p:nvPr/>
        </p:nvSpPr>
        <p:spPr>
          <a:xfrm>
            <a:off x="8623739" y="4513031"/>
            <a:ext cx="749179" cy="394082"/>
          </a:xfrm>
          <a:prstGeom prst="rect">
            <a:avLst/>
          </a:prstGeom>
        </p:spPr>
        <p:txBody>
          <a:bodyPr wrap="none">
            <a:spAutoFit/>
          </a:bodyPr>
          <a:lstStyle/>
          <a:p>
            <a:r>
              <a:rPr lang="en-US" sz="1961" dirty="0" err="1"/>
              <a:t>async</a:t>
            </a:r>
            <a:endParaRPr lang="en-US" sz="1961" dirty="0"/>
          </a:p>
        </p:txBody>
      </p:sp>
      <p:sp>
        <p:nvSpPr>
          <p:cNvPr id="42" name="Right Arrow 41"/>
          <p:cNvSpPr/>
          <p:nvPr/>
        </p:nvSpPr>
        <p:spPr>
          <a:xfrm>
            <a:off x="2668856" y="3811852"/>
            <a:ext cx="3626304" cy="603669"/>
          </a:xfrm>
          <a:prstGeom prst="rightArrow">
            <a:avLst>
              <a:gd name="adj1" fmla="val 50000"/>
              <a:gd name="adj2" fmla="val 7285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lumMod val="95000"/>
                    <a:lumOff val="5000"/>
                  </a:srgbClr>
                </a:solidFill>
              </a:rPr>
              <a:t>Query text and plan</a:t>
            </a:r>
          </a:p>
        </p:txBody>
      </p:sp>
      <p:sp>
        <p:nvSpPr>
          <p:cNvPr id="19" name="TextBox 18"/>
          <p:cNvSpPr txBox="1"/>
          <p:nvPr/>
        </p:nvSpPr>
        <p:spPr>
          <a:xfrm>
            <a:off x="2" y="6512202"/>
            <a:ext cx="3731368" cy="345312"/>
          </a:xfrm>
          <a:prstGeom prst="rect">
            <a:avLst/>
          </a:prstGeom>
          <a:noFill/>
        </p:spPr>
        <p:txBody>
          <a:bodyPr wrap="square" lIns="358570" tIns="143428" rIns="179285" bIns="143428" rtlCol="0" anchor="ctr" anchorCtr="0">
            <a:noAutofit/>
          </a:bodyPr>
          <a:lstStyle/>
          <a:p>
            <a:pPr>
              <a:lnSpc>
                <a:spcPct val="90000"/>
              </a:lnSpc>
              <a:spcAft>
                <a:spcPts val="588"/>
              </a:spcAft>
            </a:pPr>
            <a:r>
              <a:rPr lang="en-US" sz="1372"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Performance</a:t>
            </a:r>
          </a:p>
        </p:txBody>
      </p:sp>
    </p:spTree>
    <p:extLst>
      <p:ext uri="{BB962C8B-B14F-4D97-AF65-F5344CB8AC3E}">
        <p14:creationId xmlns:p14="http://schemas.microsoft.com/office/powerpoint/2010/main" val="629785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07E8B-78E9-4D78-B14C-E8F34E5B7D9D}"/>
              </a:ext>
            </a:extLst>
          </p:cNvPr>
          <p:cNvSpPr>
            <a:spLocks noGrp="1"/>
          </p:cNvSpPr>
          <p:nvPr>
            <p:ph type="title"/>
          </p:nvPr>
        </p:nvSpPr>
        <p:spPr>
          <a:xfrm>
            <a:off x="5013063" y="381375"/>
            <a:ext cx="6797569" cy="6095252"/>
          </a:xfrm>
        </p:spPr>
        <p:txBody>
          <a:bodyPr/>
          <a:lstStyle/>
          <a:p>
            <a:r>
              <a:rPr lang="pt-BR" dirty="0"/>
              <a:t>Reading Architecture</a:t>
            </a:r>
            <a:endParaRPr lang="en-GB" dirty="0"/>
          </a:p>
        </p:txBody>
      </p:sp>
    </p:spTree>
    <p:extLst>
      <p:ext uri="{BB962C8B-B14F-4D97-AF65-F5344CB8AC3E}">
        <p14:creationId xmlns:p14="http://schemas.microsoft.com/office/powerpoint/2010/main" val="305978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5226" y="2706015"/>
            <a:ext cx="10883184" cy="3370264"/>
            <a:chOff x="576559" y="2759779"/>
            <a:chExt cx="11101415" cy="3437845"/>
          </a:xfrm>
        </p:grpSpPr>
        <p:sp>
          <p:nvSpPr>
            <p:cNvPr id="28" name="Rectangle 27"/>
            <p:cNvSpPr/>
            <p:nvPr/>
          </p:nvSpPr>
          <p:spPr>
            <a:xfrm>
              <a:off x="6421390" y="3082608"/>
              <a:ext cx="5256584" cy="3115016"/>
            </a:xfrm>
            <a:prstGeom prst="rect">
              <a:avLst/>
            </a:prstGeom>
            <a:solidFill>
              <a:schemeClr val="accent1">
                <a:lumMod val="40000"/>
                <a:lumOff val="60000"/>
              </a:schemeClr>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961" b="1" dirty="0">
                  <a:solidFill>
                    <a:srgbClr val="FFFFFF"/>
                  </a:solidFill>
                  <a:latin typeface="Segoe UI Light"/>
                </a:rPr>
                <a:t>Query Store</a:t>
              </a:r>
            </a:p>
          </p:txBody>
        </p:sp>
        <p:sp>
          <p:nvSpPr>
            <p:cNvPr id="27" name="Rectangle 26"/>
            <p:cNvSpPr/>
            <p:nvPr/>
          </p:nvSpPr>
          <p:spPr>
            <a:xfrm>
              <a:off x="576559" y="3082608"/>
              <a:ext cx="2354357" cy="3102956"/>
            </a:xfrm>
            <a:prstGeom prst="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961" b="1" dirty="0">
                  <a:solidFill>
                    <a:srgbClr val="FFFFFF"/>
                  </a:solidFill>
                  <a:latin typeface="Segoe UI Light"/>
                </a:rPr>
                <a:t>Query Execution</a:t>
              </a:r>
            </a:p>
          </p:txBody>
        </p:sp>
        <p:sp>
          <p:nvSpPr>
            <p:cNvPr id="29" name="Can 28"/>
            <p:cNvSpPr/>
            <p:nvPr/>
          </p:nvSpPr>
          <p:spPr>
            <a:xfrm>
              <a:off x="9752177" y="3839899"/>
              <a:ext cx="1709773" cy="148379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Internal tables</a:t>
              </a:r>
            </a:p>
          </p:txBody>
        </p:sp>
        <p:sp>
          <p:nvSpPr>
            <p:cNvPr id="30" name="Rounded Rectangle 29"/>
            <p:cNvSpPr/>
            <p:nvPr/>
          </p:nvSpPr>
          <p:spPr>
            <a:xfrm>
              <a:off x="6685038" y="3505700"/>
              <a:ext cx="1871293" cy="932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Query and Plan Store</a:t>
              </a:r>
            </a:p>
          </p:txBody>
        </p:sp>
        <p:sp>
          <p:nvSpPr>
            <p:cNvPr id="31" name="Rounded Rectangle 30"/>
            <p:cNvSpPr/>
            <p:nvPr/>
          </p:nvSpPr>
          <p:spPr>
            <a:xfrm>
              <a:off x="6685038" y="4749171"/>
              <a:ext cx="1871293" cy="93260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Runtime stats</a:t>
              </a:r>
              <a:br>
                <a:rPr lang="en-US" sz="1961" dirty="0">
                  <a:solidFill>
                    <a:srgbClr val="FFFFFF"/>
                  </a:solidFill>
                </a:rPr>
              </a:br>
              <a:r>
                <a:rPr lang="en-US" sz="1961" dirty="0">
                  <a:solidFill>
                    <a:srgbClr val="FFFFFF"/>
                  </a:solidFill>
                </a:rPr>
                <a:t>store</a:t>
              </a:r>
            </a:p>
          </p:txBody>
        </p:sp>
        <p:sp>
          <p:nvSpPr>
            <p:cNvPr id="32" name="Right Arrow 31"/>
            <p:cNvSpPr/>
            <p:nvPr/>
          </p:nvSpPr>
          <p:spPr>
            <a:xfrm>
              <a:off x="2722371" y="4905968"/>
              <a:ext cx="3673719" cy="615774"/>
            </a:xfrm>
            <a:prstGeom prst="rightArrow">
              <a:avLst>
                <a:gd name="adj1" fmla="val 50000"/>
                <a:gd name="adj2" fmla="val 7285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lumMod val="95000"/>
                      <a:lumOff val="5000"/>
                    </a:srgbClr>
                  </a:solidFill>
                </a:rPr>
                <a:t>Query exec. stats</a:t>
              </a:r>
            </a:p>
          </p:txBody>
        </p:sp>
        <p:sp>
          <p:nvSpPr>
            <p:cNvPr id="33" name="Right Arrow 32"/>
            <p:cNvSpPr/>
            <p:nvPr/>
          </p:nvSpPr>
          <p:spPr>
            <a:xfrm rot="20566478">
              <a:off x="8633121" y="4853602"/>
              <a:ext cx="1088037" cy="51255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61" b="1" dirty="0">
                <a:solidFill>
                  <a:srgbClr val="FFFFFF">
                    <a:lumMod val="95000"/>
                    <a:lumOff val="5000"/>
                  </a:srgbClr>
                </a:solidFill>
                <a:latin typeface="Segoe UI Light"/>
              </a:endParaRPr>
            </a:p>
          </p:txBody>
        </p:sp>
        <p:sp>
          <p:nvSpPr>
            <p:cNvPr id="34" name="Rounded Rectangle 33"/>
            <p:cNvSpPr/>
            <p:nvPr/>
          </p:nvSpPr>
          <p:spPr>
            <a:xfrm>
              <a:off x="826694" y="3504083"/>
              <a:ext cx="1871293" cy="932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Compile</a:t>
              </a:r>
            </a:p>
          </p:txBody>
        </p:sp>
        <p:sp>
          <p:nvSpPr>
            <p:cNvPr id="35" name="Rounded Rectangle 34"/>
            <p:cNvSpPr/>
            <p:nvPr/>
          </p:nvSpPr>
          <p:spPr>
            <a:xfrm>
              <a:off x="826694" y="4747554"/>
              <a:ext cx="1871293" cy="93260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Execute</a:t>
              </a:r>
            </a:p>
          </p:txBody>
        </p:sp>
        <p:sp>
          <p:nvSpPr>
            <p:cNvPr id="36" name="Up Arrow 35"/>
            <p:cNvSpPr/>
            <p:nvPr/>
          </p:nvSpPr>
          <p:spPr>
            <a:xfrm rot="10800000">
              <a:off x="1517828" y="2759779"/>
              <a:ext cx="489019" cy="732974"/>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7" name="Up Arrow 36"/>
            <p:cNvSpPr/>
            <p:nvPr/>
          </p:nvSpPr>
          <p:spPr>
            <a:xfrm rot="10800000">
              <a:off x="1512382" y="4448014"/>
              <a:ext cx="489019" cy="299539"/>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 name="Right Arrow 37"/>
            <p:cNvSpPr/>
            <p:nvPr/>
          </p:nvSpPr>
          <p:spPr>
            <a:xfrm rot="1343073">
              <a:off x="8658572" y="3811233"/>
              <a:ext cx="1088037" cy="52596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61" b="1" dirty="0">
                <a:solidFill>
                  <a:srgbClr val="FFFFFF">
                    <a:lumMod val="95000"/>
                    <a:lumOff val="5000"/>
                  </a:srgbClr>
                </a:solidFill>
                <a:latin typeface="Segoe UI Light"/>
              </a:endParaRPr>
            </a:p>
          </p:txBody>
        </p:sp>
        <p:sp>
          <p:nvSpPr>
            <p:cNvPr id="39" name="Rectangle 38"/>
            <p:cNvSpPr/>
            <p:nvPr/>
          </p:nvSpPr>
          <p:spPr>
            <a:xfrm>
              <a:off x="8796662" y="4377736"/>
              <a:ext cx="764202" cy="401984"/>
            </a:xfrm>
            <a:prstGeom prst="rect">
              <a:avLst/>
            </a:prstGeom>
          </p:spPr>
          <p:txBody>
            <a:bodyPr wrap="none">
              <a:spAutoFit/>
            </a:bodyPr>
            <a:lstStyle/>
            <a:p>
              <a:r>
                <a:rPr lang="en-US" sz="1961" dirty="0" err="1">
                  <a:solidFill>
                    <a:srgbClr val="FFFFFF"/>
                  </a:solidFill>
                </a:rPr>
                <a:t>async</a:t>
              </a:r>
              <a:endParaRPr lang="en-US" sz="1961" dirty="0">
                <a:solidFill>
                  <a:srgbClr val="FFFFFF"/>
                </a:solidFill>
              </a:endParaRPr>
            </a:p>
          </p:txBody>
        </p:sp>
        <p:sp>
          <p:nvSpPr>
            <p:cNvPr id="40" name="Right Arrow 39"/>
            <p:cNvSpPr/>
            <p:nvPr/>
          </p:nvSpPr>
          <p:spPr>
            <a:xfrm>
              <a:off x="2722371" y="3662497"/>
              <a:ext cx="3699019" cy="615774"/>
            </a:xfrm>
            <a:prstGeom prst="rightArrow">
              <a:avLst>
                <a:gd name="adj1" fmla="val 50000"/>
                <a:gd name="adj2" fmla="val 7285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lumMod val="95000"/>
                      <a:lumOff val="5000"/>
                    </a:srgbClr>
                  </a:solidFill>
                </a:rPr>
                <a:t>Query text and plan</a:t>
              </a:r>
            </a:p>
          </p:txBody>
        </p:sp>
      </p:grpSp>
      <p:sp>
        <p:nvSpPr>
          <p:cNvPr id="2" name="Title 1"/>
          <p:cNvSpPr>
            <a:spLocks noGrp="1"/>
          </p:cNvSpPr>
          <p:nvPr>
            <p:ph type="title"/>
          </p:nvPr>
        </p:nvSpPr>
        <p:spPr>
          <a:xfrm>
            <a:off x="269240" y="419563"/>
            <a:ext cx="11655078" cy="899537"/>
          </a:xfrm>
        </p:spPr>
        <p:txBody>
          <a:bodyPr/>
          <a:lstStyle/>
          <a:p>
            <a:r>
              <a:rPr lang="en-US" dirty="0"/>
              <a:t>Query Store reading architecture</a:t>
            </a:r>
          </a:p>
        </p:txBody>
      </p:sp>
      <p:sp>
        <p:nvSpPr>
          <p:cNvPr id="3" name="Content Placeholder 2"/>
          <p:cNvSpPr>
            <a:spLocks noGrp="1"/>
          </p:cNvSpPr>
          <p:nvPr>
            <p:ph idx="4294967295"/>
          </p:nvPr>
        </p:nvSpPr>
        <p:spPr>
          <a:xfrm>
            <a:off x="0" y="1349375"/>
            <a:ext cx="7851775" cy="1111250"/>
          </a:xfrm>
          <a:prstGeom prst="rect">
            <a:avLst/>
          </a:prstGeom>
        </p:spPr>
        <p:txBody>
          <a:bodyPr>
            <a:noAutofit/>
          </a:bodyPr>
          <a:lstStyle/>
          <a:p>
            <a:r>
              <a:rPr lang="en-US" sz="2941" dirty="0">
                <a:solidFill>
                  <a:srgbClr val="C00000"/>
                </a:solidFill>
                <a:latin typeface="Segoe UI Semilight" panose="020B0402040204020203" pitchFamily="34" charset="0"/>
                <a:cs typeface="Segoe UI Semilight" panose="020B0402040204020203" pitchFamily="34" charset="0"/>
              </a:rPr>
              <a:t>Views merge in-memory and disk data</a:t>
            </a:r>
          </a:p>
          <a:p>
            <a:r>
              <a:rPr lang="en-US" sz="2941" dirty="0">
                <a:solidFill>
                  <a:srgbClr val="C00000"/>
                </a:solidFill>
                <a:latin typeface="Segoe UI Semilight" panose="020B0402040204020203" pitchFamily="34" charset="0"/>
                <a:cs typeface="Segoe UI Semilight" panose="020B0402040204020203" pitchFamily="34" charset="0"/>
              </a:rPr>
              <a:t>Users see the most recent data</a:t>
            </a:r>
          </a:p>
        </p:txBody>
      </p:sp>
      <p:sp>
        <p:nvSpPr>
          <p:cNvPr id="22" name="Rounded Rectangle 21"/>
          <p:cNvSpPr/>
          <p:nvPr/>
        </p:nvSpPr>
        <p:spPr>
          <a:xfrm>
            <a:off x="7641614" y="1532543"/>
            <a:ext cx="2933284" cy="76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1" dirty="0">
                <a:solidFill>
                  <a:srgbClr val="FFFFFF"/>
                </a:solidFill>
              </a:rPr>
              <a:t>Query Store views</a:t>
            </a:r>
          </a:p>
        </p:txBody>
      </p:sp>
      <p:sp>
        <p:nvSpPr>
          <p:cNvPr id="24" name="Down Arrow 23"/>
          <p:cNvSpPr/>
          <p:nvPr/>
        </p:nvSpPr>
        <p:spPr>
          <a:xfrm rot="9579942">
            <a:off x="9519728" y="2306458"/>
            <a:ext cx="530471" cy="148646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 name="Down Arrow 24"/>
          <p:cNvSpPr/>
          <p:nvPr/>
        </p:nvSpPr>
        <p:spPr>
          <a:xfrm rot="12255924">
            <a:off x="8099191" y="2332193"/>
            <a:ext cx="520701" cy="104255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Up Arrow 25"/>
          <p:cNvSpPr/>
          <p:nvPr/>
        </p:nvSpPr>
        <p:spPr>
          <a:xfrm>
            <a:off x="8974926" y="870611"/>
            <a:ext cx="479406" cy="582216"/>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2" y="6512202"/>
            <a:ext cx="3731368" cy="345312"/>
          </a:xfrm>
          <a:prstGeom prst="rect">
            <a:avLst/>
          </a:prstGeom>
          <a:noFill/>
        </p:spPr>
        <p:txBody>
          <a:bodyPr wrap="square" lIns="358570" tIns="143428" rIns="179285" bIns="143428" rtlCol="0" anchor="ctr" anchorCtr="0">
            <a:noAutofit/>
          </a:bodyPr>
          <a:lstStyle/>
          <a:p>
            <a:pPr>
              <a:lnSpc>
                <a:spcPct val="90000"/>
              </a:lnSpc>
              <a:spcAft>
                <a:spcPts val="588"/>
              </a:spcAft>
            </a:pPr>
            <a:r>
              <a:rPr lang="en-US" sz="1372"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Performance</a:t>
            </a:r>
          </a:p>
        </p:txBody>
      </p:sp>
    </p:spTree>
    <p:extLst>
      <p:ext uri="{BB962C8B-B14F-4D97-AF65-F5344CB8AC3E}">
        <p14:creationId xmlns:p14="http://schemas.microsoft.com/office/powerpoint/2010/main" val="2950899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07E8B-78E9-4D78-B14C-E8F34E5B7D9D}"/>
              </a:ext>
            </a:extLst>
          </p:cNvPr>
          <p:cNvSpPr>
            <a:spLocks noGrp="1"/>
          </p:cNvSpPr>
          <p:nvPr>
            <p:ph type="title"/>
          </p:nvPr>
        </p:nvSpPr>
        <p:spPr>
          <a:xfrm>
            <a:off x="5013063" y="381375"/>
            <a:ext cx="6797569" cy="6095252"/>
          </a:xfrm>
        </p:spPr>
        <p:txBody>
          <a:bodyPr/>
          <a:lstStyle/>
          <a:p>
            <a:r>
              <a:rPr lang="pt-BR" dirty="0"/>
              <a:t>Query Store Schema</a:t>
            </a:r>
            <a:endParaRPr lang="en-GB" dirty="0"/>
          </a:p>
        </p:txBody>
      </p:sp>
    </p:spTree>
    <p:extLst>
      <p:ext uri="{BB962C8B-B14F-4D97-AF65-F5344CB8AC3E}">
        <p14:creationId xmlns:p14="http://schemas.microsoft.com/office/powerpoint/2010/main" val="7234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9191" y="2538048"/>
            <a:ext cx="1500828" cy="900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r>
              <a:rPr lang="en-US" dirty="0">
                <a:solidFill>
                  <a:srgbClr val="FFFFFF"/>
                </a:solidFill>
              </a:rPr>
              <a:t>Query text</a:t>
            </a:r>
          </a:p>
        </p:txBody>
      </p:sp>
      <p:sp>
        <p:nvSpPr>
          <p:cNvPr id="6" name="Rectangle 5"/>
          <p:cNvSpPr/>
          <p:nvPr/>
        </p:nvSpPr>
        <p:spPr>
          <a:xfrm>
            <a:off x="2375335" y="2538048"/>
            <a:ext cx="1500828" cy="900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r>
              <a:rPr lang="en-US" dirty="0">
                <a:solidFill>
                  <a:srgbClr val="FFFFFF"/>
                </a:solidFill>
              </a:rPr>
              <a:t>Query</a:t>
            </a:r>
          </a:p>
        </p:txBody>
      </p:sp>
      <p:sp>
        <p:nvSpPr>
          <p:cNvPr id="7" name="Rectangle 6"/>
          <p:cNvSpPr/>
          <p:nvPr/>
        </p:nvSpPr>
        <p:spPr>
          <a:xfrm>
            <a:off x="4439024" y="2538048"/>
            <a:ext cx="1500828" cy="900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r>
              <a:rPr lang="en-US" dirty="0">
                <a:solidFill>
                  <a:srgbClr val="FFFFFF"/>
                </a:solidFill>
              </a:rPr>
              <a:t>Plan</a:t>
            </a:r>
          </a:p>
        </p:txBody>
      </p:sp>
      <p:sp>
        <p:nvSpPr>
          <p:cNvPr id="8" name="Rectangle 7"/>
          <p:cNvSpPr/>
          <p:nvPr/>
        </p:nvSpPr>
        <p:spPr>
          <a:xfrm>
            <a:off x="6467393" y="2538048"/>
            <a:ext cx="1331341" cy="9004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r>
              <a:rPr lang="en-US" dirty="0">
                <a:solidFill>
                  <a:srgbClr val="FFFFFF"/>
                </a:solidFill>
              </a:rPr>
              <a:t>Runtime </a:t>
            </a:r>
          </a:p>
          <a:p>
            <a:pPr algn="ctr" defTabSz="914192"/>
            <a:r>
              <a:rPr lang="en-US" dirty="0">
                <a:solidFill>
                  <a:srgbClr val="FFFFFF"/>
                </a:solidFill>
              </a:rPr>
              <a:t>stats</a:t>
            </a:r>
          </a:p>
        </p:txBody>
      </p:sp>
      <p:sp>
        <p:nvSpPr>
          <p:cNvPr id="9" name="Rectangle 8"/>
          <p:cNvSpPr/>
          <p:nvPr/>
        </p:nvSpPr>
        <p:spPr>
          <a:xfrm>
            <a:off x="299191" y="3877423"/>
            <a:ext cx="1500828" cy="900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r>
              <a:rPr lang="en-US" dirty="0">
                <a:solidFill>
                  <a:srgbClr val="FFFFFF"/>
                </a:solidFill>
              </a:rPr>
              <a:t>Context</a:t>
            </a:r>
          </a:p>
          <a:p>
            <a:pPr algn="ctr" defTabSz="914192"/>
            <a:r>
              <a:rPr lang="en-US" dirty="0">
                <a:solidFill>
                  <a:srgbClr val="FFFFFF"/>
                </a:solidFill>
              </a:rPr>
              <a:t>settings</a:t>
            </a:r>
          </a:p>
        </p:txBody>
      </p:sp>
      <p:sp>
        <p:nvSpPr>
          <p:cNvPr id="10" name="Rectangle 9"/>
          <p:cNvSpPr/>
          <p:nvPr/>
        </p:nvSpPr>
        <p:spPr>
          <a:xfrm>
            <a:off x="4827121" y="3880615"/>
            <a:ext cx="1111701" cy="137603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r>
              <a:rPr lang="en-US" dirty="0">
                <a:solidFill>
                  <a:srgbClr val="FFFFFF"/>
                </a:solidFill>
              </a:rPr>
              <a:t>Runtime stats interval</a:t>
            </a:r>
          </a:p>
        </p:txBody>
      </p:sp>
      <p:cxnSp>
        <p:nvCxnSpPr>
          <p:cNvPr id="11" name="Straight Arrow Connector 10"/>
          <p:cNvCxnSpPr>
            <a:stCxn id="5" idx="3"/>
            <a:endCxn id="6" idx="1"/>
          </p:cNvCxnSpPr>
          <p:nvPr/>
        </p:nvCxnSpPr>
        <p:spPr>
          <a:xfrm>
            <a:off x="1800018" y="2988295"/>
            <a:ext cx="575317"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773976" y="3438545"/>
            <a:ext cx="604434" cy="508055"/>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0683" y="5466221"/>
            <a:ext cx="3101049" cy="830997"/>
          </a:xfrm>
          <a:prstGeom prst="rect">
            <a:avLst/>
          </a:prstGeom>
          <a:noFill/>
          <a:ln w="31750">
            <a:solidFill>
              <a:schemeClr val="tx1"/>
            </a:solidFill>
          </a:ln>
        </p:spPr>
        <p:txBody>
          <a:bodyPr wrap="square" rtlCol="0">
            <a:spAutoFit/>
          </a:bodyPr>
          <a:lstStyle/>
          <a:p>
            <a:pPr defTabSz="914192"/>
            <a:r>
              <a:rPr lang="en-US" sz="1600" b="1" dirty="0"/>
              <a:t>One line per query + plan affecting option</a:t>
            </a:r>
          </a:p>
          <a:p>
            <a:pPr defTabSz="914192"/>
            <a:r>
              <a:rPr lang="en-US" sz="1600" b="1" dirty="0"/>
              <a:t>(example: ANSI NULLS on/off)</a:t>
            </a:r>
          </a:p>
        </p:txBody>
      </p:sp>
      <p:sp>
        <p:nvSpPr>
          <p:cNvPr id="20" name="TextBox 19"/>
          <p:cNvSpPr txBox="1"/>
          <p:nvPr/>
        </p:nvSpPr>
        <p:spPr>
          <a:xfrm>
            <a:off x="3620637" y="5457451"/>
            <a:ext cx="2002904" cy="584775"/>
          </a:xfrm>
          <a:prstGeom prst="rect">
            <a:avLst/>
          </a:prstGeom>
          <a:noFill/>
          <a:ln w="31750">
            <a:solidFill>
              <a:schemeClr val="tx1"/>
            </a:solidFill>
          </a:ln>
        </p:spPr>
        <p:txBody>
          <a:bodyPr wrap="square" rtlCol="0">
            <a:spAutoFit/>
          </a:bodyPr>
          <a:lstStyle/>
          <a:p>
            <a:pPr defTabSz="914192"/>
            <a:r>
              <a:rPr lang="en-US" sz="1600" b="1" dirty="0"/>
              <a:t>One line per plan</a:t>
            </a:r>
          </a:p>
          <a:p>
            <a:pPr defTabSz="914192"/>
            <a:r>
              <a:rPr lang="en-US" sz="1600" b="1" dirty="0"/>
              <a:t>(per query)</a:t>
            </a:r>
          </a:p>
        </p:txBody>
      </p:sp>
      <p:cxnSp>
        <p:nvCxnSpPr>
          <p:cNvPr id="21" name="Straight Arrow Connector 20"/>
          <p:cNvCxnSpPr>
            <a:stCxn id="20" idx="0"/>
          </p:cNvCxnSpPr>
          <p:nvPr/>
        </p:nvCxnSpPr>
        <p:spPr>
          <a:xfrm flipH="1" flipV="1">
            <a:off x="4605543" y="3528021"/>
            <a:ext cx="16546" cy="1929430"/>
          </a:xfrm>
          <a:prstGeom prst="straightConnector1">
            <a:avLst/>
          </a:prstGeom>
          <a:ln w="3175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6021309" y="5343110"/>
            <a:ext cx="1868194" cy="830997"/>
          </a:xfrm>
          <a:prstGeom prst="rect">
            <a:avLst/>
          </a:prstGeom>
          <a:noFill/>
          <a:ln w="31750">
            <a:solidFill>
              <a:schemeClr val="tx1"/>
            </a:solidFill>
          </a:ln>
        </p:spPr>
        <p:txBody>
          <a:bodyPr wrap="square" rtlCol="0">
            <a:spAutoFit/>
          </a:bodyPr>
          <a:lstStyle/>
          <a:p>
            <a:pPr defTabSz="914192"/>
            <a:r>
              <a:rPr lang="en-US" sz="1600" b="1" dirty="0"/>
              <a:t>One line per plan per time interval (example: 5 min)</a:t>
            </a:r>
          </a:p>
        </p:txBody>
      </p:sp>
      <p:cxnSp>
        <p:nvCxnSpPr>
          <p:cNvPr id="23" name="Straight Arrow Connector 22"/>
          <p:cNvCxnSpPr/>
          <p:nvPr/>
        </p:nvCxnSpPr>
        <p:spPr>
          <a:xfrm flipV="1">
            <a:off x="7188263" y="3528020"/>
            <a:ext cx="0" cy="1815090"/>
          </a:xfrm>
          <a:prstGeom prst="straightConnector1">
            <a:avLst/>
          </a:prstGeom>
          <a:ln w="3175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3874862" y="2545519"/>
            <a:ext cx="685606" cy="311985"/>
          </a:xfrm>
          <a:prstGeom prst="rect">
            <a:avLst/>
          </a:prstGeom>
          <a:noFill/>
        </p:spPr>
        <p:txBody>
          <a:bodyPr wrap="square" rtlCol="0">
            <a:spAutoFit/>
          </a:bodyPr>
          <a:lstStyle/>
          <a:p>
            <a:pPr defTabSz="914192"/>
            <a:r>
              <a:rPr lang="en-US" sz="1400" b="1" dirty="0"/>
              <a:t>1 - n</a:t>
            </a:r>
          </a:p>
        </p:txBody>
      </p:sp>
      <p:sp>
        <p:nvSpPr>
          <p:cNvPr id="2" name="TextBox 1"/>
          <p:cNvSpPr txBox="1"/>
          <p:nvPr/>
        </p:nvSpPr>
        <p:spPr>
          <a:xfrm>
            <a:off x="8189907" y="3204950"/>
            <a:ext cx="3875719" cy="205169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179259" tIns="143407" rIns="179259" bIns="143407" rtlCol="0">
            <a:spAutoFit/>
          </a:bodyPr>
          <a:lstStyle/>
          <a:p>
            <a:pPr marL="88227" lvl="1" defTabSz="914192">
              <a:lnSpc>
                <a:spcPct val="90000"/>
              </a:lnSpc>
              <a:spcAft>
                <a:spcPts val="588"/>
              </a:spcAft>
            </a:pPr>
            <a:r>
              <a:rPr lang="en-US" sz="1667" u="sng" dirty="0">
                <a:solidFill>
                  <a:srgbClr val="FFFFFF"/>
                </a:solidFill>
              </a:rPr>
              <a:t>Compile stats:</a:t>
            </a:r>
            <a:endParaRPr lang="en-US" sz="1667" dirty="0">
              <a:solidFill>
                <a:srgbClr val="FFFFFF"/>
              </a:solidFill>
            </a:endParaRPr>
          </a:p>
          <a:p>
            <a:pPr marL="176454" lvl="1" defTabSz="914192">
              <a:lnSpc>
                <a:spcPct val="90000"/>
              </a:lnSpc>
              <a:spcAft>
                <a:spcPts val="588"/>
              </a:spcAft>
            </a:pPr>
            <a:r>
              <a:rPr lang="en-US" sz="1667" dirty="0" err="1">
                <a:solidFill>
                  <a:srgbClr val="FFFFFF"/>
                </a:solidFill>
              </a:rPr>
              <a:t>query_store_query_text</a:t>
            </a:r>
            <a:endParaRPr lang="en-US" sz="1667" dirty="0">
              <a:solidFill>
                <a:srgbClr val="FFFFFF"/>
              </a:solidFill>
            </a:endParaRPr>
          </a:p>
          <a:p>
            <a:pPr marL="176454" lvl="1" defTabSz="914192">
              <a:lnSpc>
                <a:spcPct val="90000"/>
              </a:lnSpc>
              <a:spcAft>
                <a:spcPts val="588"/>
              </a:spcAft>
            </a:pPr>
            <a:r>
              <a:rPr lang="en-US" sz="1667" dirty="0">
                <a:solidFill>
                  <a:srgbClr val="FFFFFF"/>
                </a:solidFill>
              </a:rPr>
              <a:t>query_context_settings</a:t>
            </a:r>
          </a:p>
          <a:p>
            <a:pPr marL="176454" lvl="1" defTabSz="914192">
              <a:lnSpc>
                <a:spcPct val="90000"/>
              </a:lnSpc>
              <a:spcAft>
                <a:spcPts val="588"/>
              </a:spcAft>
            </a:pPr>
            <a:r>
              <a:rPr lang="en-US" sz="1667" dirty="0">
                <a:solidFill>
                  <a:srgbClr val="FFFFFF"/>
                </a:solidFill>
              </a:rPr>
              <a:t>query_store_query</a:t>
            </a:r>
          </a:p>
          <a:p>
            <a:pPr marL="176454" lvl="1" defTabSz="914192">
              <a:lnSpc>
                <a:spcPct val="90000"/>
              </a:lnSpc>
              <a:spcAft>
                <a:spcPts val="588"/>
              </a:spcAft>
            </a:pPr>
            <a:r>
              <a:rPr lang="en-US" sz="1667" dirty="0">
                <a:solidFill>
                  <a:srgbClr val="FFFFFF"/>
                </a:solidFill>
              </a:rPr>
              <a:t>query_store_plan</a:t>
            </a:r>
          </a:p>
          <a:p>
            <a:pPr defTabSz="914192">
              <a:lnSpc>
                <a:spcPct val="90000"/>
              </a:lnSpc>
              <a:spcAft>
                <a:spcPts val="588"/>
              </a:spcAft>
            </a:pPr>
            <a:endParaRPr lang="en-US" sz="1667" dirty="0">
              <a:gradFill>
                <a:gsLst>
                  <a:gs pos="2917">
                    <a:srgbClr val="FFFFFF"/>
                  </a:gs>
                  <a:gs pos="30000">
                    <a:srgbClr val="FFFFFF"/>
                  </a:gs>
                </a:gsLst>
                <a:lin ang="5400000" scaled="0"/>
              </a:gradFill>
            </a:endParaRPr>
          </a:p>
        </p:txBody>
      </p:sp>
      <p:sp>
        <p:nvSpPr>
          <p:cNvPr id="3" name="TextBox 2"/>
          <p:cNvSpPr txBox="1"/>
          <p:nvPr/>
        </p:nvSpPr>
        <p:spPr>
          <a:xfrm>
            <a:off x="8189906" y="4985463"/>
            <a:ext cx="3870346" cy="1132941"/>
          </a:xfrm>
          <a:prstGeom prst="rect">
            <a:avLst/>
          </a:prstGeom>
          <a:solidFill>
            <a:schemeClr val="accent3"/>
          </a:solidFill>
          <a:ln>
            <a:solidFill>
              <a:srgbClr val="D83B01"/>
            </a:solidFill>
          </a:ln>
        </p:spPr>
        <p:txBody>
          <a:bodyPr wrap="square" lIns="179259" tIns="143407" rIns="179259" bIns="143407" rtlCol="0">
            <a:spAutoFit/>
          </a:bodyPr>
          <a:lstStyle/>
          <a:p>
            <a:pPr marL="88227" lvl="1" defTabSz="914192">
              <a:lnSpc>
                <a:spcPct val="90000"/>
              </a:lnSpc>
              <a:spcAft>
                <a:spcPts val="588"/>
              </a:spcAft>
            </a:pPr>
            <a:r>
              <a:rPr lang="en-US" sz="1667" u="sng" dirty="0">
                <a:solidFill>
                  <a:srgbClr val="FFFFFF"/>
                </a:solidFill>
              </a:rPr>
              <a:t>Runtime stats:</a:t>
            </a:r>
          </a:p>
          <a:p>
            <a:pPr marL="176454" lvl="1" defTabSz="914192">
              <a:lnSpc>
                <a:spcPct val="90000"/>
              </a:lnSpc>
              <a:spcAft>
                <a:spcPts val="588"/>
              </a:spcAft>
            </a:pPr>
            <a:r>
              <a:rPr lang="en-US" sz="1667" dirty="0" err="1">
                <a:solidFill>
                  <a:srgbClr val="FFFFFF"/>
                </a:solidFill>
              </a:rPr>
              <a:t>query_store_runtime_stats_interval</a:t>
            </a:r>
            <a:endParaRPr lang="en-US" sz="1667" dirty="0">
              <a:solidFill>
                <a:srgbClr val="FFFFFF"/>
              </a:solidFill>
            </a:endParaRPr>
          </a:p>
          <a:p>
            <a:pPr marL="176454" lvl="1" defTabSz="914192">
              <a:lnSpc>
                <a:spcPct val="90000"/>
              </a:lnSpc>
              <a:spcAft>
                <a:spcPts val="588"/>
              </a:spcAft>
            </a:pPr>
            <a:r>
              <a:rPr lang="en-US" sz="1667" dirty="0" err="1">
                <a:solidFill>
                  <a:srgbClr val="FFFFFF"/>
                </a:solidFill>
              </a:rPr>
              <a:t>query_store_runtime_stats</a:t>
            </a:r>
            <a:endParaRPr lang="en-US" sz="1667" dirty="0">
              <a:solidFill>
                <a:srgbClr val="FFFFFF"/>
              </a:solidFill>
            </a:endParaRPr>
          </a:p>
        </p:txBody>
      </p:sp>
      <p:sp>
        <p:nvSpPr>
          <p:cNvPr id="26" name="TextBox 25"/>
          <p:cNvSpPr txBox="1"/>
          <p:nvPr/>
        </p:nvSpPr>
        <p:spPr>
          <a:xfrm>
            <a:off x="8198435" y="2532703"/>
            <a:ext cx="3856534" cy="529237"/>
          </a:xfrm>
          <a:prstGeom prst="rect">
            <a:avLst/>
          </a:prstGeom>
          <a:noFill/>
          <a:ln>
            <a:solidFill>
              <a:schemeClr val="tx1"/>
            </a:solidFill>
          </a:ln>
        </p:spPr>
        <p:txBody>
          <a:bodyPr wrap="square" lIns="179259" tIns="143407" rIns="179259" bIns="143407" rtlCol="0">
            <a:spAutoFit/>
          </a:bodyPr>
          <a:lstStyle/>
          <a:p>
            <a:pPr defTabSz="914192">
              <a:lnSpc>
                <a:spcPct val="90000"/>
              </a:lnSpc>
              <a:spcAft>
                <a:spcPts val="588"/>
              </a:spcAft>
            </a:pPr>
            <a:r>
              <a:rPr lang="en-US" sz="1765" b="1" dirty="0"/>
              <a:t>sys.</a:t>
            </a:r>
          </a:p>
        </p:txBody>
      </p:sp>
      <p:sp>
        <p:nvSpPr>
          <p:cNvPr id="31" name="Right Brace 30"/>
          <p:cNvSpPr/>
          <p:nvPr/>
        </p:nvSpPr>
        <p:spPr>
          <a:xfrm rot="16200000">
            <a:off x="3921087" y="-1541440"/>
            <a:ext cx="346523" cy="7590315"/>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65" dirty="0">
              <a:solidFill>
                <a:srgbClr val="FFFFFF"/>
              </a:solidFill>
            </a:endParaRPr>
          </a:p>
        </p:txBody>
      </p:sp>
      <p:sp>
        <p:nvSpPr>
          <p:cNvPr id="32" name="TextBox 31"/>
          <p:cNvSpPr txBox="1"/>
          <p:nvPr/>
        </p:nvSpPr>
        <p:spPr>
          <a:xfrm>
            <a:off x="2992987" y="1422418"/>
            <a:ext cx="2126798" cy="615473"/>
          </a:xfrm>
          <a:prstGeom prst="rect">
            <a:avLst/>
          </a:prstGeom>
          <a:noFill/>
        </p:spPr>
        <p:txBody>
          <a:bodyPr wrap="none" lIns="179259" tIns="143407" rIns="179259" bIns="143407" rtlCol="0">
            <a:spAutoFit/>
          </a:bodyPr>
          <a:lstStyle/>
          <a:p>
            <a:pPr defTabSz="914192">
              <a:lnSpc>
                <a:spcPct val="90000"/>
              </a:lnSpc>
              <a:spcAft>
                <a:spcPts val="588"/>
              </a:spcAft>
            </a:pPr>
            <a:r>
              <a:rPr lang="en-US" sz="2353" dirty="0"/>
              <a:t>Internal tables</a:t>
            </a:r>
          </a:p>
        </p:txBody>
      </p:sp>
      <p:sp>
        <p:nvSpPr>
          <p:cNvPr id="33" name="Right Brace 32"/>
          <p:cNvSpPr/>
          <p:nvPr/>
        </p:nvSpPr>
        <p:spPr>
          <a:xfrm rot="16200000">
            <a:off x="9971449" y="343456"/>
            <a:ext cx="301980" cy="3865066"/>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65" dirty="0">
              <a:solidFill>
                <a:srgbClr val="FFFFFF"/>
              </a:solidFill>
            </a:endParaRPr>
          </a:p>
        </p:txBody>
      </p:sp>
      <p:sp>
        <p:nvSpPr>
          <p:cNvPr id="34" name="TextBox 33"/>
          <p:cNvSpPr txBox="1"/>
          <p:nvPr/>
        </p:nvSpPr>
        <p:spPr>
          <a:xfrm>
            <a:off x="8904609" y="1440432"/>
            <a:ext cx="2142058" cy="615473"/>
          </a:xfrm>
          <a:prstGeom prst="rect">
            <a:avLst/>
          </a:prstGeom>
          <a:noFill/>
        </p:spPr>
        <p:txBody>
          <a:bodyPr wrap="none" lIns="179259" tIns="143407" rIns="179259" bIns="143407" rtlCol="0">
            <a:spAutoFit/>
          </a:bodyPr>
          <a:lstStyle/>
          <a:p>
            <a:pPr defTabSz="914192">
              <a:lnSpc>
                <a:spcPct val="90000"/>
              </a:lnSpc>
              <a:spcAft>
                <a:spcPts val="588"/>
              </a:spcAft>
            </a:pPr>
            <a:r>
              <a:rPr lang="en-US" sz="2353" dirty="0"/>
              <a:t>Exposed views</a:t>
            </a:r>
          </a:p>
        </p:txBody>
      </p:sp>
      <p:sp>
        <p:nvSpPr>
          <p:cNvPr id="30" name="Title 1"/>
          <p:cNvSpPr txBox="1">
            <a:spLocks/>
          </p:cNvSpPr>
          <p:nvPr/>
        </p:nvSpPr>
        <p:spPr>
          <a:xfrm>
            <a:off x="288390" y="269914"/>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3505">
              <a:lnSpc>
                <a:spcPts val="6054"/>
              </a:lnSpc>
            </a:pPr>
            <a:r>
              <a:rPr lang="en-US" sz="3921" dirty="0">
                <a:solidFill>
                  <a:schemeClr val="tx1"/>
                </a:solidFill>
                <a:ea typeface="ＭＳ Ｐゴシック" charset="0"/>
              </a:rPr>
              <a:t>Query Store Schema</a:t>
            </a:r>
          </a:p>
        </p:txBody>
      </p:sp>
      <p:cxnSp>
        <p:nvCxnSpPr>
          <p:cNvPr id="35" name="Straight Arrow Connector 34"/>
          <p:cNvCxnSpPr/>
          <p:nvPr/>
        </p:nvCxnSpPr>
        <p:spPr>
          <a:xfrm>
            <a:off x="3860631" y="2988295"/>
            <a:ext cx="575317"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939852" y="2545519"/>
            <a:ext cx="685606" cy="311985"/>
          </a:xfrm>
          <a:prstGeom prst="rect">
            <a:avLst/>
          </a:prstGeom>
          <a:noFill/>
        </p:spPr>
        <p:txBody>
          <a:bodyPr wrap="square" rtlCol="0">
            <a:spAutoFit/>
          </a:bodyPr>
          <a:lstStyle/>
          <a:p>
            <a:pPr defTabSz="914192"/>
            <a:r>
              <a:rPr lang="en-US" sz="1400" b="1" dirty="0"/>
              <a:t>1 - n</a:t>
            </a:r>
          </a:p>
        </p:txBody>
      </p:sp>
      <p:cxnSp>
        <p:nvCxnSpPr>
          <p:cNvPr id="37" name="Straight Arrow Connector 36"/>
          <p:cNvCxnSpPr>
            <a:endCxn id="8" idx="1"/>
          </p:cNvCxnSpPr>
          <p:nvPr/>
        </p:nvCxnSpPr>
        <p:spPr>
          <a:xfrm>
            <a:off x="5939852" y="2988296"/>
            <a:ext cx="527541" cy="1"/>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862959" y="3438545"/>
            <a:ext cx="604434" cy="508055"/>
          </a:xfrm>
          <a:prstGeom prst="straightConnector1">
            <a:avLst/>
          </a:prstGeom>
          <a:ln w="444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895211" y="3528019"/>
            <a:ext cx="12114" cy="1929431"/>
          </a:xfrm>
          <a:prstGeom prst="straightConnector1">
            <a:avLst/>
          </a:prstGeom>
          <a:ln w="317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 y="6512202"/>
            <a:ext cx="3731368" cy="345312"/>
          </a:xfrm>
          <a:prstGeom prst="rect">
            <a:avLst/>
          </a:prstGeom>
          <a:noFill/>
        </p:spPr>
        <p:txBody>
          <a:bodyPr wrap="square" lIns="358570" tIns="143428" rIns="179285" bIns="143428" rtlCol="0" anchor="ctr" anchorCtr="0">
            <a:noAutofit/>
          </a:bodyPr>
          <a:lstStyle/>
          <a:p>
            <a:pPr>
              <a:lnSpc>
                <a:spcPct val="90000"/>
              </a:lnSpc>
              <a:spcAft>
                <a:spcPts val="588"/>
              </a:spcAft>
            </a:pPr>
            <a:r>
              <a:rPr lang="en-US" sz="1372"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Performance</a:t>
            </a:r>
          </a:p>
        </p:txBody>
      </p:sp>
    </p:spTree>
    <p:extLst>
      <p:ext uri="{BB962C8B-B14F-4D97-AF65-F5344CB8AC3E}">
        <p14:creationId xmlns:p14="http://schemas.microsoft.com/office/powerpoint/2010/main" val="3722308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19"/>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61"/>
                                        </p:tgtEl>
                                        <p:attrNameLst>
                                          <p:attrName>style.visibility</p:attrName>
                                        </p:attrNameLst>
                                      </p:cBhvr>
                                      <p:to>
                                        <p:strVal val="visible"/>
                                      </p:to>
                                    </p:set>
                                    <p:animEffect transition="in" filter="wipe(down)">
                                      <p:cBhvr>
                                        <p:cTn id="9" dur="500"/>
                                        <p:tgtEl>
                                          <p:spTgt spid="6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par>
                                <p:cTn id="14" presetID="22" presetClass="entr" presetSubtype="4"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up)">
                                      <p:cBhvr>
                                        <p:cTn id="28" dur="500"/>
                                        <p:tgtEl>
                                          <p:spTgt spid="31"/>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500"/>
                                        <p:tgtEl>
                                          <p:spTgt spid="3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up)">
                                      <p:cBhvr>
                                        <p:cTn id="39" dur="500"/>
                                        <p:tgtEl>
                                          <p:spTgt spid="3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up)">
                                      <p:cBhvr>
                                        <p:cTn id="45" dur="500"/>
                                        <p:tgtEl>
                                          <p:spTgt spid="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up)">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 grpId="0" animBg="1"/>
      <p:bldP spid="3" grpId="0" animBg="1"/>
      <p:bldP spid="26" grpId="0" animBg="1"/>
      <p:bldP spid="31" grpId="0" animBg="1"/>
      <p:bldP spid="32" grpId="0"/>
      <p:bldP spid="33"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Grp="1" noChangeAspect="1"/>
          </p:cNvPicPr>
          <p:nvPr>
            <p:ph type="pic" sz="quarter" idx="4294967295"/>
          </p:nvPr>
        </p:nvPicPr>
        <p:blipFill>
          <a:blip r:embed="rId3"/>
          <a:srcRect l="67" r="67"/>
          <a:stretch>
            <a:fillRect/>
          </a:stretch>
        </p:blipFill>
        <p:spPr>
          <a:xfrm>
            <a:off x="0" y="1471613"/>
            <a:ext cx="7151688" cy="4852987"/>
          </a:xfrm>
          <a:prstGeom prst="rect">
            <a:avLst/>
          </a:prstGeom>
          <a:ln w="63500">
            <a:noFill/>
            <a:miter lim="800000"/>
          </a:ln>
        </p:spPr>
      </p:pic>
      <p:sp>
        <p:nvSpPr>
          <p:cNvPr id="5" name="Text Placeholder 4"/>
          <p:cNvSpPr>
            <a:spLocks noGrp="1"/>
          </p:cNvSpPr>
          <p:nvPr>
            <p:ph type="body" sz="quarter" idx="4294967295"/>
          </p:nvPr>
        </p:nvSpPr>
        <p:spPr>
          <a:xfrm>
            <a:off x="7950200" y="1471613"/>
            <a:ext cx="4241800" cy="3775075"/>
          </a:xfrm>
        </p:spPr>
        <p:txBody>
          <a:bodyPr>
            <a:normAutofit/>
          </a:bodyPr>
          <a:lstStyle/>
          <a:p>
            <a:r>
              <a:rPr lang="en-US" sz="3137" dirty="0">
                <a:solidFill>
                  <a:srgbClr val="C00000"/>
                </a:solidFill>
                <a:latin typeface="Segoe UI Semilight" panose="020B0402040204020203" pitchFamily="34" charset="0"/>
                <a:cs typeface="Segoe UI Semilight" panose="020B0402040204020203" pitchFamily="34" charset="0"/>
              </a:rPr>
              <a:t>Query Store provides insights about the performance and the query plans</a:t>
            </a:r>
          </a:p>
        </p:txBody>
      </p:sp>
      <p:sp>
        <p:nvSpPr>
          <p:cNvPr id="6" name="Title 1"/>
          <p:cNvSpPr txBox="1">
            <a:spLocks/>
          </p:cNvSpPr>
          <p:nvPr/>
        </p:nvSpPr>
        <p:spPr>
          <a:xfrm>
            <a:off x="269241" y="268356"/>
            <a:ext cx="11655840" cy="886169"/>
          </a:xfrm>
          <a:prstGeom prst="rect">
            <a:avLst/>
          </a:prstGeom>
        </p:spPr>
        <p:txBody>
          <a:bodyPr vert="horz" wrap="square" lIns="143428" tIns="89642" rIns="143428" bIns="89642" rtlCol="0" anchor="t" anchorCtr="0">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3505">
              <a:lnSpc>
                <a:spcPts val="6054"/>
              </a:lnSpc>
            </a:pPr>
            <a:r>
              <a:rPr lang="en-US" sz="3921" dirty="0">
                <a:solidFill>
                  <a:schemeClr val="tx1"/>
                </a:solidFill>
                <a:ea typeface="ＭＳ Ｐゴシック" charset="0"/>
              </a:rPr>
              <a:t>Monitoring performance using Query Store</a:t>
            </a:r>
          </a:p>
        </p:txBody>
      </p:sp>
      <p:sp>
        <p:nvSpPr>
          <p:cNvPr id="7" name="TextBox 6"/>
          <p:cNvSpPr txBox="1"/>
          <p:nvPr/>
        </p:nvSpPr>
        <p:spPr>
          <a:xfrm>
            <a:off x="2" y="6512202"/>
            <a:ext cx="3731368" cy="345312"/>
          </a:xfrm>
          <a:prstGeom prst="rect">
            <a:avLst/>
          </a:prstGeom>
          <a:noFill/>
        </p:spPr>
        <p:txBody>
          <a:bodyPr wrap="square" lIns="358570" tIns="143428" rIns="179285" bIns="143428" rtlCol="0" anchor="ctr" anchorCtr="0">
            <a:noAutofit/>
          </a:bodyPr>
          <a:lstStyle/>
          <a:p>
            <a:pPr>
              <a:lnSpc>
                <a:spcPct val="90000"/>
              </a:lnSpc>
              <a:spcAft>
                <a:spcPts val="588"/>
              </a:spcAft>
            </a:pPr>
            <a:r>
              <a:rPr lang="en-US" sz="1372" dirty="0">
                <a:solidFill>
                  <a:schemeClr val="bg1"/>
                </a:solidFill>
                <a:latin typeface="Segoe UI Semibold" panose="020B0702040204020203" pitchFamily="34" charset="0"/>
                <a:ea typeface="Segoe UI Black" panose="020B0A02040204020203" pitchFamily="34" charset="0"/>
                <a:cs typeface="Segoe UI Semibold" panose="020B0702040204020203" pitchFamily="34" charset="0"/>
              </a:rPr>
              <a:t>Performance</a:t>
            </a:r>
          </a:p>
        </p:txBody>
      </p:sp>
    </p:spTree>
    <p:extLst>
      <p:ext uri="{BB962C8B-B14F-4D97-AF65-F5344CB8AC3E}">
        <p14:creationId xmlns:p14="http://schemas.microsoft.com/office/powerpoint/2010/main" val="57823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84909" y="1153562"/>
            <a:ext cx="10972800" cy="4375447"/>
          </a:xfrm>
          <a:prstGeom prst="rect">
            <a:avLst/>
          </a:prstGeom>
        </p:spPr>
        <p:txBody>
          <a:bodyPr/>
          <a:lstStyle>
            <a:defPPr>
              <a:defRPr lang="it-IT"/>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lvl="2" indent="0">
              <a:buNone/>
            </a:pPr>
            <a:r>
              <a:rPr lang="en-CA" sz="4267" dirty="0"/>
              <a:t>Dennes Torres</a:t>
            </a:r>
            <a:br>
              <a:rPr lang="en-US" sz="3200" dirty="0">
                <a:solidFill>
                  <a:schemeClr val="tx2"/>
                </a:solidFill>
              </a:rPr>
            </a:br>
            <a:r>
              <a:rPr lang="en-US" sz="3200" dirty="0">
                <a:solidFill>
                  <a:schemeClr val="tx2"/>
                </a:solidFill>
              </a:rPr>
              <a:t> Data Platform MVP</a:t>
            </a:r>
            <a:endParaRPr lang="en-US" sz="1600" dirty="0">
              <a:solidFill>
                <a:srgbClr val="595959"/>
              </a:solidFill>
            </a:endParaRPr>
          </a:p>
          <a:p>
            <a:pPr marL="285744" lvl="2" indent="-285744">
              <a:buClr>
                <a:schemeClr val="bg1">
                  <a:lumMod val="50000"/>
                </a:schemeClr>
              </a:buClr>
            </a:pPr>
            <a:endParaRPr lang="en-US" sz="1800" dirty="0"/>
          </a:p>
          <a:p>
            <a:pPr marL="0" lvl="2">
              <a:buClr>
                <a:schemeClr val="bg1">
                  <a:lumMod val="50000"/>
                </a:schemeClr>
              </a:buClr>
            </a:pPr>
            <a:r>
              <a:rPr lang="en-US" sz="3200" dirty="0" err="1">
                <a:solidFill>
                  <a:schemeClr val="tx2"/>
                </a:solidFill>
              </a:rPr>
              <a:t>Dtower</a:t>
            </a:r>
            <a:r>
              <a:rPr lang="en-US" sz="3200" dirty="0">
                <a:solidFill>
                  <a:schemeClr val="tx2"/>
                </a:solidFill>
              </a:rPr>
              <a:t> Software</a:t>
            </a:r>
          </a:p>
          <a:p>
            <a:pPr marL="285744" lvl="2" indent="-285744">
              <a:buClr>
                <a:schemeClr val="bg1">
                  <a:lumMod val="50000"/>
                </a:schemeClr>
              </a:buClr>
            </a:pPr>
            <a:r>
              <a:rPr lang="en-US" sz="1800" dirty="0"/>
              <a:t>https://dtowersoftware.com</a:t>
            </a:r>
          </a:p>
          <a:p>
            <a:pPr marL="285744" lvl="2" indent="-285744">
              <a:buClr>
                <a:schemeClr val="bg1">
                  <a:lumMod val="50000"/>
                </a:schemeClr>
              </a:buClr>
            </a:pPr>
            <a:endParaRPr lang="en-US" sz="1800" dirty="0"/>
          </a:p>
          <a:p>
            <a:pPr marL="285744" lvl="2" indent="-285744">
              <a:buClr>
                <a:schemeClr val="bg1">
                  <a:lumMod val="50000"/>
                </a:schemeClr>
              </a:buClr>
            </a:pPr>
            <a:endParaRPr lang="en-US" sz="1800" dirty="0"/>
          </a:p>
          <a:p>
            <a:pPr marL="0" lvl="2" indent="0">
              <a:buNone/>
            </a:pPr>
            <a:r>
              <a:rPr lang="en-US" sz="3200" dirty="0">
                <a:solidFill>
                  <a:schemeClr val="tx2"/>
                </a:solidFill>
              </a:rPr>
              <a:t>Trainer</a:t>
            </a:r>
          </a:p>
          <a:p>
            <a:pPr marL="0" lvl="2" indent="0">
              <a:buClr>
                <a:schemeClr val="bg1">
                  <a:lumMod val="50000"/>
                </a:schemeClr>
              </a:buClr>
              <a:buNone/>
            </a:pPr>
            <a:r>
              <a:rPr lang="en-US" sz="1600" dirty="0">
                <a:solidFill>
                  <a:srgbClr val="595959"/>
                </a:solidFill>
              </a:rPr>
              <a:t>MCT, Azure Solutions Architect, Azure Data Engineer and Azure DevOps Engineer</a:t>
            </a:r>
          </a:p>
          <a:p>
            <a:pPr marL="0" lvl="2" indent="0">
              <a:buClr>
                <a:schemeClr val="bg1">
                  <a:lumMod val="50000"/>
                </a:schemeClr>
              </a:buClr>
              <a:buNone/>
            </a:pPr>
            <a:endParaRPr lang="en-US" sz="1600" dirty="0">
              <a:solidFill>
                <a:srgbClr val="595959"/>
              </a:solidFill>
            </a:endParaRPr>
          </a:p>
          <a:p>
            <a:pPr marL="0" lvl="2" indent="0">
              <a:buNone/>
            </a:pPr>
            <a:r>
              <a:rPr lang="en-US" sz="3200" dirty="0">
                <a:solidFill>
                  <a:schemeClr val="tx2"/>
                </a:solidFill>
              </a:rPr>
              <a:t>Malta Data Platform UG Leader</a:t>
            </a:r>
          </a:p>
          <a:p>
            <a:pPr marL="0" lvl="2" indent="0">
              <a:buClr>
                <a:schemeClr val="bg1">
                  <a:lumMod val="50000"/>
                </a:schemeClr>
              </a:buClr>
              <a:buNone/>
            </a:pPr>
            <a:r>
              <a:rPr lang="en-US" sz="1600" dirty="0">
                <a:solidFill>
                  <a:srgbClr val="595959"/>
                </a:solidFill>
              </a:rPr>
              <a:t>Malta</a:t>
            </a:r>
          </a:p>
          <a:p>
            <a:pPr marL="0" lvl="2" indent="0">
              <a:buNone/>
            </a:pPr>
            <a:endParaRPr lang="en-US" sz="2000" dirty="0">
              <a:solidFill>
                <a:schemeClr val="accent2"/>
              </a:solidFill>
            </a:endParaRPr>
          </a:p>
          <a:p>
            <a:pPr marL="0" lvl="2" indent="0">
              <a:buNone/>
            </a:pPr>
            <a:r>
              <a:rPr lang="en-US" sz="2000" dirty="0">
                <a:solidFill>
                  <a:schemeClr val="tx1"/>
                </a:solidFill>
              </a:rPr>
              <a:t>MMDPUG</a:t>
            </a:r>
          </a:p>
          <a:p>
            <a:pPr marL="0" lvl="2" indent="0">
              <a:buClr>
                <a:schemeClr val="bg1">
                  <a:lumMod val="50000"/>
                </a:schemeClr>
              </a:buClr>
              <a:buNone/>
            </a:pPr>
            <a:r>
              <a:rPr lang="en-US" sz="1600" dirty="0">
                <a:solidFill>
                  <a:srgbClr val="595959"/>
                </a:solidFill>
                <a:hlinkClick r:id="rId2"/>
              </a:rPr>
              <a:t>https://www.facebook.com/MMDPUG</a:t>
            </a:r>
            <a:r>
              <a:rPr lang="en-US" sz="1600" dirty="0">
                <a:solidFill>
                  <a:srgbClr val="595959"/>
                </a:solidFill>
              </a:rPr>
              <a:t> </a:t>
            </a:r>
            <a:endParaRPr lang="en-US" sz="1800" dirty="0"/>
          </a:p>
        </p:txBody>
      </p:sp>
      <p:pic>
        <p:nvPicPr>
          <p:cNvPr id="2054" name="Picture 6" descr="https://d3ui957tjb5bqd.cloudfront.net/images/screenshots/products/3/34/34786/social-media-icons-vector-set-ios-style-o.png?137739477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8706" t="25194" r="20400" b="58578"/>
          <a:stretch/>
        </p:blipFill>
        <p:spPr bwMode="auto">
          <a:xfrm>
            <a:off x="8349537" y="3130214"/>
            <a:ext cx="409299" cy="4058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3ui957tjb5bqd.cloudfront.net/images/screenshots/products/3/34/34786/social-media-icons-vector-set-ios-style-o.png?137739477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8706" t="61230" r="20400" b="22814"/>
          <a:stretch/>
        </p:blipFill>
        <p:spPr bwMode="auto">
          <a:xfrm>
            <a:off x="8349538" y="3645229"/>
            <a:ext cx="432559" cy="4217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d3ui957tjb5bqd.cloudfront.net/images/screenshots/products/3/34/34786/social-media-icons-vector-set-ios-style-o.png?137739477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448" t="60580" r="68144" b="22279"/>
          <a:stretch/>
        </p:blipFill>
        <p:spPr bwMode="auto">
          <a:xfrm>
            <a:off x="8349538" y="4128038"/>
            <a:ext cx="479833" cy="47983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8972588" y="3130214"/>
            <a:ext cx="1666355" cy="369332"/>
          </a:xfrm>
          <a:prstGeom prst="rect">
            <a:avLst/>
          </a:prstGeom>
          <a:noFill/>
        </p:spPr>
        <p:txBody>
          <a:bodyPr wrap="square" rtlCol="0">
            <a:spAutoFit/>
          </a:bodyPr>
          <a:lstStyle>
            <a:defPPr>
              <a:defRPr lang="it-IT"/>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1800" dirty="0" err="1"/>
              <a:t>Dennes.Torres</a:t>
            </a:r>
            <a:endParaRPr lang="en-US" sz="1800" dirty="0"/>
          </a:p>
        </p:txBody>
      </p:sp>
      <p:sp>
        <p:nvSpPr>
          <p:cNvPr id="10" name="CaixaDeTexto 9"/>
          <p:cNvSpPr txBox="1"/>
          <p:nvPr/>
        </p:nvSpPr>
        <p:spPr>
          <a:xfrm>
            <a:off x="8873278" y="3657219"/>
            <a:ext cx="1227260" cy="369332"/>
          </a:xfrm>
          <a:prstGeom prst="rect">
            <a:avLst/>
          </a:prstGeom>
          <a:noFill/>
        </p:spPr>
        <p:txBody>
          <a:bodyPr wrap="square" rtlCol="0">
            <a:spAutoFit/>
          </a:bodyPr>
          <a:lstStyle>
            <a:defPPr>
              <a:defRPr lang="it-IT"/>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1800" dirty="0"/>
              <a:t>@Dennes</a:t>
            </a:r>
          </a:p>
        </p:txBody>
      </p:sp>
      <p:sp>
        <p:nvSpPr>
          <p:cNvPr id="7" name="CaixaDeTexto 6"/>
          <p:cNvSpPr txBox="1"/>
          <p:nvPr/>
        </p:nvSpPr>
        <p:spPr>
          <a:xfrm>
            <a:off x="8829369" y="4198678"/>
            <a:ext cx="3358184" cy="307777"/>
          </a:xfrm>
          <a:prstGeom prst="rect">
            <a:avLst/>
          </a:prstGeom>
          <a:noFill/>
        </p:spPr>
        <p:txBody>
          <a:bodyPr wrap="square" rtlCol="0">
            <a:spAutoFit/>
          </a:bodyPr>
          <a:lstStyle>
            <a:defPPr>
              <a:defRPr lang="it-IT"/>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1400" dirty="0"/>
              <a:t>https://br.linkedin.com/in/dennestorres</a:t>
            </a:r>
          </a:p>
        </p:txBody>
      </p:sp>
      <p:pic>
        <p:nvPicPr>
          <p:cNvPr id="8" name="Imagem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49538" y="4712899"/>
            <a:ext cx="479833" cy="435912"/>
          </a:xfrm>
          <a:prstGeom prst="rect">
            <a:avLst/>
          </a:prstGeom>
        </p:spPr>
      </p:pic>
      <p:sp>
        <p:nvSpPr>
          <p:cNvPr id="9" name="CaixaDeTexto 8"/>
          <p:cNvSpPr txBox="1"/>
          <p:nvPr/>
        </p:nvSpPr>
        <p:spPr>
          <a:xfrm>
            <a:off x="8882331" y="4777239"/>
            <a:ext cx="3264846" cy="369332"/>
          </a:xfrm>
          <a:prstGeom prst="rect">
            <a:avLst/>
          </a:prstGeom>
          <a:noFill/>
        </p:spPr>
        <p:txBody>
          <a:bodyPr wrap="square" rtlCol="0">
            <a:spAutoFit/>
          </a:bodyPr>
          <a:lstStyle>
            <a:defPPr>
              <a:defRPr lang="it-IT"/>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1800" dirty="0"/>
              <a:t>dennes@DTowerSoftware.com</a:t>
            </a:r>
          </a:p>
        </p:txBody>
      </p:sp>
      <p:pic>
        <p:nvPicPr>
          <p:cNvPr id="15" name="Imagem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3088" y="323092"/>
            <a:ext cx="1866900" cy="1990725"/>
          </a:xfrm>
          <a:prstGeom prst="rect">
            <a:avLst/>
          </a:prstGeom>
        </p:spPr>
      </p:pic>
      <p:pic>
        <p:nvPicPr>
          <p:cNvPr id="12" name="Imagem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49538" y="5250390"/>
            <a:ext cx="479833" cy="469653"/>
          </a:xfrm>
          <a:prstGeom prst="rect">
            <a:avLst/>
          </a:prstGeom>
        </p:spPr>
      </p:pic>
      <p:sp>
        <p:nvSpPr>
          <p:cNvPr id="13" name="CaixaDeTexto 12"/>
          <p:cNvSpPr txBox="1"/>
          <p:nvPr/>
        </p:nvSpPr>
        <p:spPr>
          <a:xfrm>
            <a:off x="8829370" y="5315940"/>
            <a:ext cx="3434017" cy="338554"/>
          </a:xfrm>
          <a:prstGeom prst="rect">
            <a:avLst/>
          </a:prstGeom>
          <a:noFill/>
        </p:spPr>
        <p:txBody>
          <a:bodyPr wrap="square" rtlCol="0">
            <a:spAutoFit/>
          </a:bodyPr>
          <a:lstStyle>
            <a:defPPr>
              <a:defRPr lang="it-IT"/>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1600" dirty="0"/>
              <a:t>http://youtube.com/c/dennestorres</a:t>
            </a:r>
          </a:p>
        </p:txBody>
      </p:sp>
      <p:pic>
        <p:nvPicPr>
          <p:cNvPr id="11" name="Picture 10" descr="A picture containing shape&#10;&#10;Description automatically generated">
            <a:extLst>
              <a:ext uri="{FF2B5EF4-FFF2-40B4-BE49-F238E27FC236}">
                <a16:creationId xmlns:a16="http://schemas.microsoft.com/office/drawing/2014/main" id="{EF95E085-598D-4046-BC98-E129D00DC6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8553" y="2624351"/>
            <a:ext cx="409299" cy="409299"/>
          </a:xfrm>
          <a:prstGeom prst="rect">
            <a:avLst/>
          </a:prstGeom>
        </p:spPr>
      </p:pic>
      <p:sp>
        <p:nvSpPr>
          <p:cNvPr id="14" name="CaixaDeTexto 5">
            <a:extLst>
              <a:ext uri="{FF2B5EF4-FFF2-40B4-BE49-F238E27FC236}">
                <a16:creationId xmlns:a16="http://schemas.microsoft.com/office/drawing/2014/main" id="{CFA7CA54-F599-49B0-B90E-B9DE1FCC47D9}"/>
              </a:ext>
            </a:extLst>
          </p:cNvPr>
          <p:cNvSpPr txBox="1"/>
          <p:nvPr/>
        </p:nvSpPr>
        <p:spPr>
          <a:xfrm>
            <a:off x="8973226" y="2646541"/>
            <a:ext cx="2810428" cy="369332"/>
          </a:xfrm>
          <a:prstGeom prst="rect">
            <a:avLst/>
          </a:prstGeom>
          <a:noFill/>
        </p:spPr>
        <p:txBody>
          <a:bodyPr wrap="square" rtlCol="0">
            <a:spAutoFit/>
          </a:bodyPr>
          <a:lstStyle>
            <a:defPPr>
              <a:defRPr lang="it-IT"/>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1800" dirty="0"/>
              <a:t>http://dennestorres.com</a:t>
            </a:r>
          </a:p>
        </p:txBody>
      </p:sp>
    </p:spTree>
    <p:extLst>
      <p:ext uri="{BB962C8B-B14F-4D97-AF65-F5344CB8AC3E}">
        <p14:creationId xmlns:p14="http://schemas.microsoft.com/office/powerpoint/2010/main" val="1748168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5C45F7-F6F9-462B-8EF8-69994D16C206}"/>
              </a:ext>
            </a:extLst>
          </p:cNvPr>
          <p:cNvSpPr>
            <a:spLocks noGrp="1"/>
          </p:cNvSpPr>
          <p:nvPr>
            <p:ph type="title"/>
          </p:nvPr>
        </p:nvSpPr>
        <p:spPr/>
        <p:txBody>
          <a:bodyPr/>
          <a:lstStyle/>
          <a:p>
            <a:r>
              <a:rPr lang="pt-BR" dirty="0"/>
              <a:t>Demo</a:t>
            </a:r>
            <a:endParaRPr lang="en-GB" dirty="0"/>
          </a:p>
        </p:txBody>
      </p:sp>
    </p:spTree>
    <p:extLst>
      <p:ext uri="{BB962C8B-B14F-4D97-AF65-F5344CB8AC3E}">
        <p14:creationId xmlns:p14="http://schemas.microsoft.com/office/powerpoint/2010/main" val="2767051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653BC-286F-42B4-A43C-9ABFBA868D42}"/>
              </a:ext>
            </a:extLst>
          </p:cNvPr>
          <p:cNvSpPr>
            <a:spLocks noGrp="1"/>
          </p:cNvSpPr>
          <p:nvPr>
            <p:ph type="title"/>
          </p:nvPr>
        </p:nvSpPr>
        <p:spPr/>
        <p:txBody>
          <a:bodyPr/>
          <a:lstStyle/>
          <a:p>
            <a:r>
              <a:rPr lang="pt-BR" dirty="0"/>
              <a:t>Query Store Configuration</a:t>
            </a:r>
            <a:endParaRPr lang="en-GB" dirty="0"/>
          </a:p>
        </p:txBody>
      </p:sp>
      <p:graphicFrame>
        <p:nvGraphicFramePr>
          <p:cNvPr id="5" name="Content Placeholder 4">
            <a:extLst>
              <a:ext uri="{FF2B5EF4-FFF2-40B4-BE49-F238E27FC236}">
                <a16:creationId xmlns:a16="http://schemas.microsoft.com/office/drawing/2014/main" id="{4DCC6D9A-5DA6-46B6-9005-AD2B63DAF8D6}"/>
              </a:ext>
            </a:extLst>
          </p:cNvPr>
          <p:cNvGraphicFramePr>
            <a:graphicFrameLocks noGrp="1"/>
          </p:cNvGraphicFramePr>
          <p:nvPr>
            <p:ph idx="1"/>
            <p:extLst>
              <p:ext uri="{D42A27DB-BD31-4B8C-83A1-F6EECF244321}">
                <p14:modId xmlns:p14="http://schemas.microsoft.com/office/powerpoint/2010/main" val="4179035420"/>
              </p:ext>
            </p:extLst>
          </p:nvPr>
        </p:nvGraphicFramePr>
        <p:xfrm>
          <a:off x="381000" y="1524000"/>
          <a:ext cx="11430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746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94998ED9-061C-444F-92F8-C9C660E9D77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30157DEE-B685-45A3-9533-95766817AF7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92D3FB43-06A4-413D-A038-0C6D0BDE3A7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EF5FADA9-B78C-4536-B497-184FD6BA848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939BF64D-E597-4FF9-8BDC-63305D0055E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6BBB5723-6645-4858-BCC1-48062308926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8433-1FEB-4823-BA82-36CCC6D27AF6}"/>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2FB25C6E-1914-411F-93E3-4BFA564D2723}"/>
              </a:ext>
            </a:extLst>
          </p:cNvPr>
          <p:cNvPicPr>
            <a:picLocks noGrp="1" noChangeAspect="1"/>
          </p:cNvPicPr>
          <p:nvPr>
            <p:ph idx="1"/>
          </p:nvPr>
        </p:nvPicPr>
        <p:blipFill>
          <a:blip r:embed="rId2"/>
          <a:stretch>
            <a:fillRect/>
          </a:stretch>
        </p:blipFill>
        <p:spPr>
          <a:xfrm>
            <a:off x="2256639" y="167603"/>
            <a:ext cx="7139031" cy="6473387"/>
          </a:xfrm>
        </p:spPr>
      </p:pic>
    </p:spTree>
    <p:extLst>
      <p:ext uri="{BB962C8B-B14F-4D97-AF65-F5344CB8AC3E}">
        <p14:creationId xmlns:p14="http://schemas.microsoft.com/office/powerpoint/2010/main" val="422401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15F7-6639-42B4-BD9C-21302EBA5432}"/>
              </a:ext>
            </a:extLst>
          </p:cNvPr>
          <p:cNvSpPr>
            <a:spLocks noGrp="1"/>
          </p:cNvSpPr>
          <p:nvPr>
            <p:ph type="title"/>
          </p:nvPr>
        </p:nvSpPr>
        <p:spPr/>
        <p:txBody>
          <a:bodyPr/>
          <a:lstStyle/>
          <a:p>
            <a:r>
              <a:rPr lang="pt-BR" dirty="0"/>
              <a:t>Example</a:t>
            </a:r>
            <a:endParaRPr lang="en-GB" dirty="0"/>
          </a:p>
        </p:txBody>
      </p:sp>
      <p:sp>
        <p:nvSpPr>
          <p:cNvPr id="3" name="Content Placeholder 2">
            <a:extLst>
              <a:ext uri="{FF2B5EF4-FFF2-40B4-BE49-F238E27FC236}">
                <a16:creationId xmlns:a16="http://schemas.microsoft.com/office/drawing/2014/main" id="{5C26B39C-0FE6-492A-A9B2-65681B9E28A0}"/>
              </a:ext>
            </a:extLst>
          </p:cNvPr>
          <p:cNvSpPr>
            <a:spLocks noGrp="1"/>
          </p:cNvSpPr>
          <p:nvPr>
            <p:ph idx="1"/>
          </p:nvPr>
        </p:nvSpPr>
        <p:spPr/>
        <p:txBody>
          <a:bodyPr>
            <a:normAutofit lnSpcReduction="10000"/>
          </a:bodyPr>
          <a:lstStyle/>
          <a:p>
            <a:r>
              <a:rPr lang="en-GB" dirty="0">
                <a:solidFill>
                  <a:srgbClr val="0101FD"/>
                </a:solidFill>
                <a:latin typeface="Consolas" panose="020B0609020204030204" pitchFamily="49" charset="0"/>
              </a:rPr>
              <a:t>ALTER</a:t>
            </a:r>
            <a:r>
              <a:rPr lang="en-GB" dirty="0">
                <a:solidFill>
                  <a:srgbClr val="000000"/>
                </a:solidFill>
                <a:latin typeface="Consolas" panose="020B0609020204030204" pitchFamily="49" charset="0"/>
              </a:rPr>
              <a:t> </a:t>
            </a:r>
            <a:r>
              <a:rPr lang="en-GB" dirty="0">
                <a:solidFill>
                  <a:srgbClr val="0101FD"/>
                </a:solidFill>
                <a:latin typeface="Consolas" panose="020B0609020204030204" pitchFamily="49" charset="0"/>
              </a:rPr>
              <a:t>DATABASE</a:t>
            </a:r>
            <a:r>
              <a:rPr lang="en-GB" dirty="0">
                <a:solidFill>
                  <a:srgbClr val="000000"/>
                </a:solidFill>
                <a:latin typeface="Consolas" panose="020B0609020204030204" pitchFamily="49" charset="0"/>
              </a:rPr>
              <a:t> AdventureWorks2012 </a:t>
            </a:r>
          </a:p>
          <a:p>
            <a:r>
              <a:rPr lang="en-GB" dirty="0">
                <a:solidFill>
                  <a:srgbClr val="0101FD"/>
                </a:solidFill>
                <a:latin typeface="Consolas" panose="020B0609020204030204" pitchFamily="49" charset="0"/>
              </a:rPr>
              <a:t>SET</a:t>
            </a:r>
            <a:r>
              <a:rPr lang="en-GB" dirty="0">
                <a:solidFill>
                  <a:srgbClr val="000000"/>
                </a:solidFill>
                <a:latin typeface="Consolas" panose="020B0609020204030204" pitchFamily="49" charset="0"/>
              </a:rPr>
              <a:t> QUERY_STORE = </a:t>
            </a:r>
            <a:r>
              <a:rPr lang="en-GB" dirty="0">
                <a:solidFill>
                  <a:srgbClr val="0101FD"/>
                </a:solidFill>
                <a:latin typeface="Consolas" panose="020B0609020204030204" pitchFamily="49" charset="0"/>
              </a:rPr>
              <a:t>ON</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OPERATION_MODE = READ_WRITE , </a:t>
            </a:r>
          </a:p>
          <a:p>
            <a:r>
              <a:rPr lang="en-GB" dirty="0">
                <a:solidFill>
                  <a:srgbClr val="000000"/>
                </a:solidFill>
                <a:latin typeface="Consolas" panose="020B0609020204030204" pitchFamily="49" charset="0"/>
              </a:rPr>
              <a:t>CLEANUP_POLICY = ( STALE_QUERY_THRESHOLD_DAYS = 90 ) , 	DATA_FLUSH_INTERVAL_SECONDS = 900 , 	MAX_STORAGE_SIZE_MB = 1024 , </a:t>
            </a:r>
          </a:p>
          <a:p>
            <a:r>
              <a:rPr lang="en-GB" dirty="0">
                <a:solidFill>
                  <a:srgbClr val="000000"/>
                </a:solidFill>
                <a:latin typeface="Consolas" panose="020B0609020204030204" pitchFamily="49" charset="0"/>
              </a:rPr>
              <a:t>	INTERVAL_LENGTH_MINUTES = 60 ); </a:t>
            </a:r>
            <a:endParaRPr lang="en-GB" dirty="0"/>
          </a:p>
        </p:txBody>
      </p:sp>
    </p:spTree>
    <p:extLst>
      <p:ext uri="{BB962C8B-B14F-4D97-AF65-F5344CB8AC3E}">
        <p14:creationId xmlns:p14="http://schemas.microsoft.com/office/powerpoint/2010/main" val="2534399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CDD8-AEE2-4874-A91E-390B9BDE2E86}"/>
              </a:ext>
            </a:extLst>
          </p:cNvPr>
          <p:cNvSpPr>
            <a:spLocks noGrp="1"/>
          </p:cNvSpPr>
          <p:nvPr>
            <p:ph type="title"/>
          </p:nvPr>
        </p:nvSpPr>
        <p:spPr/>
        <p:txBody>
          <a:bodyPr/>
          <a:lstStyle/>
          <a:p>
            <a:r>
              <a:rPr lang="pt-BR" dirty="0"/>
              <a:t>Controlling Query Store Data</a:t>
            </a:r>
            <a:endParaRPr lang="en-GB" dirty="0"/>
          </a:p>
        </p:txBody>
      </p:sp>
      <p:sp>
        <p:nvSpPr>
          <p:cNvPr id="3" name="Content Placeholder 2">
            <a:extLst>
              <a:ext uri="{FF2B5EF4-FFF2-40B4-BE49-F238E27FC236}">
                <a16:creationId xmlns:a16="http://schemas.microsoft.com/office/drawing/2014/main" id="{98E23C79-37D3-420C-BCCE-0580BDA9DDA1}"/>
              </a:ext>
            </a:extLst>
          </p:cNvPr>
          <p:cNvSpPr>
            <a:spLocks noGrp="1"/>
          </p:cNvSpPr>
          <p:nvPr>
            <p:ph idx="1"/>
          </p:nvPr>
        </p:nvSpPr>
        <p:spPr/>
        <p:txBody>
          <a:bodyPr/>
          <a:lstStyle/>
          <a:p>
            <a:pPr marL="457200" indent="-457200">
              <a:buFont typeface="Arial" panose="020B0604020202020204" pitchFamily="34" charset="0"/>
              <a:buChar char="•"/>
            </a:pPr>
            <a:r>
              <a:rPr lang="en-US" dirty="0"/>
              <a:t>Flushing Data To disk</a:t>
            </a:r>
          </a:p>
          <a:p>
            <a:r>
              <a:rPr lang="en-US" dirty="0"/>
              <a:t>	</a:t>
            </a:r>
            <a:r>
              <a:rPr lang="en-US" dirty="0" err="1"/>
              <a:t>sp_query_store_flush_db</a:t>
            </a:r>
            <a:endParaRPr lang="en-US" dirty="0"/>
          </a:p>
          <a:p>
            <a:endParaRPr lang="en-US" dirty="0"/>
          </a:p>
          <a:p>
            <a:pPr marL="457200" indent="-457200">
              <a:buFont typeface="Arial" panose="020B0604020202020204" pitchFamily="34" charset="0"/>
              <a:buChar char="•"/>
            </a:pPr>
            <a:r>
              <a:rPr lang="en-US" dirty="0"/>
              <a:t>Clearing Query Store Data</a:t>
            </a:r>
          </a:p>
          <a:p>
            <a:r>
              <a:rPr lang="en-US" dirty="0"/>
              <a:t>	alter database current set query_store clear</a:t>
            </a:r>
            <a:endParaRPr lang="en-GB" dirty="0"/>
          </a:p>
        </p:txBody>
      </p:sp>
    </p:spTree>
    <p:extLst>
      <p:ext uri="{BB962C8B-B14F-4D97-AF65-F5344CB8AC3E}">
        <p14:creationId xmlns:p14="http://schemas.microsoft.com/office/powerpoint/2010/main" val="256414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5EB0-CECF-4DD7-A40C-1FBBAF4CBAD8}"/>
              </a:ext>
            </a:extLst>
          </p:cNvPr>
          <p:cNvSpPr>
            <a:spLocks noGrp="1"/>
          </p:cNvSpPr>
          <p:nvPr>
            <p:ph type="title"/>
          </p:nvPr>
        </p:nvSpPr>
        <p:spPr/>
        <p:txBody>
          <a:bodyPr/>
          <a:lstStyle/>
          <a:p>
            <a:r>
              <a:rPr lang="pt-BR" dirty="0"/>
              <a:t>Query Store Behaviour</a:t>
            </a:r>
            <a:endParaRPr lang="en-GB" dirty="0"/>
          </a:p>
        </p:txBody>
      </p:sp>
      <p:graphicFrame>
        <p:nvGraphicFramePr>
          <p:cNvPr id="4" name="Content Placeholder 3">
            <a:extLst>
              <a:ext uri="{FF2B5EF4-FFF2-40B4-BE49-F238E27FC236}">
                <a16:creationId xmlns:a16="http://schemas.microsoft.com/office/drawing/2014/main" id="{E01A1636-D00B-4B5A-8FA9-1E80DBB8C897}"/>
              </a:ext>
            </a:extLst>
          </p:cNvPr>
          <p:cNvGraphicFramePr>
            <a:graphicFrameLocks noGrp="1"/>
          </p:cNvGraphicFramePr>
          <p:nvPr>
            <p:ph idx="1"/>
            <p:extLst>
              <p:ext uri="{D42A27DB-BD31-4B8C-83A1-F6EECF244321}">
                <p14:modId xmlns:p14="http://schemas.microsoft.com/office/powerpoint/2010/main" val="2949035837"/>
              </p:ext>
            </p:extLst>
          </p:nvPr>
        </p:nvGraphicFramePr>
        <p:xfrm>
          <a:off x="381000" y="1524000"/>
          <a:ext cx="11430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32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6E2BECD-D1E1-4123-9F8B-C3B728305C5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85BCA48-7A01-41A7-A6A9-B8901C120D9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834BD5ED-EF45-4588-BC93-F099A468EB1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C973C73E-CAFE-4659-93F3-E70A7157AA0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449C-18DF-4CF2-88D9-FE5D2A03D4B7}"/>
              </a:ext>
            </a:extLst>
          </p:cNvPr>
          <p:cNvSpPr>
            <a:spLocks noGrp="1"/>
          </p:cNvSpPr>
          <p:nvPr>
            <p:ph type="title"/>
          </p:nvPr>
        </p:nvSpPr>
        <p:spPr/>
        <p:txBody>
          <a:bodyPr/>
          <a:lstStyle/>
          <a:p>
            <a:r>
              <a:rPr lang="pt-BR" dirty="0"/>
              <a:t>Optimize for Ad Hoc Workloads</a:t>
            </a:r>
            <a:endParaRPr lang="en-GB" dirty="0"/>
          </a:p>
        </p:txBody>
      </p:sp>
      <p:sp>
        <p:nvSpPr>
          <p:cNvPr id="3" name="Content Placeholder 2">
            <a:extLst>
              <a:ext uri="{FF2B5EF4-FFF2-40B4-BE49-F238E27FC236}">
                <a16:creationId xmlns:a16="http://schemas.microsoft.com/office/drawing/2014/main" id="{099E36A7-240A-4C4F-84F6-E367C4A55E33}"/>
              </a:ext>
            </a:extLst>
          </p:cNvPr>
          <p:cNvSpPr>
            <a:spLocks noGrp="1"/>
          </p:cNvSpPr>
          <p:nvPr>
            <p:ph idx="1"/>
          </p:nvPr>
        </p:nvSpPr>
        <p:spPr/>
        <p:txBody>
          <a:bodyPr/>
          <a:lstStyle/>
          <a:p>
            <a:pPr marL="457200" indent="-457200">
              <a:buFont typeface="Arial" panose="020B0604020202020204" pitchFamily="34" charset="0"/>
              <a:buChar char="•"/>
            </a:pPr>
            <a:r>
              <a:rPr lang="pt-BR" dirty="0"/>
              <a:t>Good practice</a:t>
            </a:r>
          </a:p>
          <a:p>
            <a:pPr marL="457200" indent="-457200">
              <a:buFont typeface="Arial" panose="020B0604020202020204" pitchFamily="34" charset="0"/>
              <a:buChar char="•"/>
            </a:pPr>
            <a:r>
              <a:rPr lang="pt-BR" dirty="0"/>
              <a:t>Avoid ad-hoc queries to be monitored</a:t>
            </a:r>
          </a:p>
          <a:p>
            <a:pPr marL="457200" indent="-457200">
              <a:buFont typeface="Arial" panose="020B0604020202020204" pitchFamily="34" charset="0"/>
              <a:buChar char="•"/>
            </a:pPr>
            <a:r>
              <a:rPr lang="pt-BR" dirty="0"/>
              <a:t>Keeps query store tables smaller and cleaner</a:t>
            </a:r>
            <a:endParaRPr lang="en-GB" dirty="0"/>
          </a:p>
        </p:txBody>
      </p:sp>
    </p:spTree>
    <p:extLst>
      <p:ext uri="{BB962C8B-B14F-4D97-AF65-F5344CB8AC3E}">
        <p14:creationId xmlns:p14="http://schemas.microsoft.com/office/powerpoint/2010/main" val="361875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4E4F-9A57-4ADF-9960-1EAE5FE64970}"/>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2AB98A14-D13B-424C-85A0-9AD0B2F3CFCA}"/>
              </a:ext>
            </a:extLst>
          </p:cNvPr>
          <p:cNvPicPr>
            <a:picLocks noGrp="1" noChangeAspect="1"/>
          </p:cNvPicPr>
          <p:nvPr>
            <p:ph idx="1"/>
          </p:nvPr>
        </p:nvPicPr>
        <p:blipFill>
          <a:blip r:embed="rId2"/>
          <a:stretch>
            <a:fillRect/>
          </a:stretch>
        </p:blipFill>
        <p:spPr>
          <a:xfrm>
            <a:off x="657546" y="91440"/>
            <a:ext cx="8411047" cy="6461760"/>
          </a:xfrm>
        </p:spPr>
      </p:pic>
      <p:sp>
        <p:nvSpPr>
          <p:cNvPr id="6" name="TextBox 5">
            <a:extLst>
              <a:ext uri="{FF2B5EF4-FFF2-40B4-BE49-F238E27FC236}">
                <a16:creationId xmlns:a16="http://schemas.microsoft.com/office/drawing/2014/main" id="{14518F2E-5104-4A3E-B881-977404ADA969}"/>
              </a:ext>
            </a:extLst>
          </p:cNvPr>
          <p:cNvSpPr txBox="1"/>
          <p:nvPr/>
        </p:nvSpPr>
        <p:spPr>
          <a:xfrm>
            <a:off x="9438961" y="1806694"/>
            <a:ext cx="2275519" cy="1938992"/>
          </a:xfrm>
          <a:prstGeom prst="rect">
            <a:avLst/>
          </a:prstGeom>
          <a:noFill/>
        </p:spPr>
        <p:txBody>
          <a:bodyPr wrap="square" rtlCol="0">
            <a:spAutoFit/>
          </a:bodyPr>
          <a:lstStyle/>
          <a:p>
            <a:r>
              <a:rPr lang="pt-BR" sz="4000" dirty="0"/>
              <a:t>92 query store events</a:t>
            </a:r>
            <a:endParaRPr lang="en-GB" sz="4000" dirty="0"/>
          </a:p>
        </p:txBody>
      </p:sp>
    </p:spTree>
    <p:extLst>
      <p:ext uri="{BB962C8B-B14F-4D97-AF65-F5344CB8AC3E}">
        <p14:creationId xmlns:p14="http://schemas.microsoft.com/office/powerpoint/2010/main" val="2766896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BF80-BC73-4957-9790-B8679187A612}"/>
              </a:ext>
            </a:extLst>
          </p:cNvPr>
          <p:cNvSpPr>
            <a:spLocks noGrp="1"/>
          </p:cNvSpPr>
          <p:nvPr>
            <p:ph type="title"/>
          </p:nvPr>
        </p:nvSpPr>
        <p:spPr/>
        <p:txBody>
          <a:bodyPr/>
          <a:lstStyle/>
          <a:p>
            <a:r>
              <a:rPr lang="pt-BR" dirty="0"/>
              <a:t>Where we are now</a:t>
            </a:r>
            <a:endParaRPr lang="en-US" dirty="0"/>
          </a:p>
        </p:txBody>
      </p:sp>
      <p:graphicFrame>
        <p:nvGraphicFramePr>
          <p:cNvPr id="4" name="Content Placeholder 3">
            <a:extLst>
              <a:ext uri="{FF2B5EF4-FFF2-40B4-BE49-F238E27FC236}">
                <a16:creationId xmlns:a16="http://schemas.microsoft.com/office/drawing/2014/main" id="{420B82B1-D283-4B81-A927-CDA09842EF9D}"/>
              </a:ext>
            </a:extLst>
          </p:cNvPr>
          <p:cNvGraphicFramePr>
            <a:graphicFrameLocks noGrp="1"/>
          </p:cNvGraphicFramePr>
          <p:nvPr>
            <p:ph idx="1"/>
            <p:extLst>
              <p:ext uri="{D42A27DB-BD31-4B8C-83A1-F6EECF244321}">
                <p14:modId xmlns:p14="http://schemas.microsoft.com/office/powerpoint/2010/main" val="4294666515"/>
              </p:ext>
            </p:extLst>
          </p:nvPr>
        </p:nvGraphicFramePr>
        <p:xfrm>
          <a:off x="381116" y="1523761"/>
          <a:ext cx="11429516" cy="4952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198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37E1DD6-C558-460A-97A0-AF3DE641437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13C2A19-BD9C-4534-9B01-2B0D80A6958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8C4206D-BCDE-49B5-981F-59A15177DD6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6F90D001-3C50-416D-AD5D-859F7DD32B0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09600" y="361012"/>
            <a:ext cx="10972800" cy="708836"/>
          </a:xfrm>
        </p:spPr>
        <p:txBody>
          <a:bodyPr/>
          <a:lstStyle/>
          <a:p>
            <a:r>
              <a:rPr lang="en-US" dirty="0"/>
              <a:t>Contact</a:t>
            </a:r>
          </a:p>
        </p:txBody>
      </p:sp>
      <p:sp>
        <p:nvSpPr>
          <p:cNvPr id="5" name="Content Placeholder 4">
            <a:extLst>
              <a:ext uri="{FF2B5EF4-FFF2-40B4-BE49-F238E27FC236}">
                <a16:creationId xmlns:a16="http://schemas.microsoft.com/office/drawing/2014/main" id="{6697F606-3119-488F-9ECC-47579FBCCE20}"/>
              </a:ext>
            </a:extLst>
          </p:cNvPr>
          <p:cNvSpPr>
            <a:spLocks noGrp="1"/>
          </p:cNvSpPr>
          <p:nvPr>
            <p:ph idx="1"/>
          </p:nvPr>
        </p:nvSpPr>
        <p:spPr>
          <a:xfrm>
            <a:off x="381116" y="1523761"/>
            <a:ext cx="11429516" cy="2519733"/>
          </a:xfrm>
        </p:spPr>
        <p:txBody>
          <a:bodyPr>
            <a:normAutofit/>
          </a:bodyPr>
          <a:lstStyle/>
          <a:p>
            <a:r>
              <a:rPr lang="en-GB" sz="2000" dirty="0"/>
              <a:t>https://www.red-gate.com/simple-talk/blogs/query-store-hints-powerful/</a:t>
            </a:r>
            <a:br>
              <a:rPr lang="en-GB" sz="2000" dirty="0"/>
            </a:br>
            <a:r>
              <a:rPr lang="en-GB" sz="2000" dirty="0"/>
              <a:t>https://github.com/DennesTorres/QueryStoreDashboard</a:t>
            </a:r>
          </a:p>
          <a:p>
            <a:r>
              <a:rPr lang="en-GB" sz="2000" dirty="0"/>
              <a:t>https://www.red-gate.com/simple-talk/sql/database-administration/query-store-parameterization-problems/</a:t>
            </a:r>
          </a:p>
        </p:txBody>
      </p:sp>
      <p:pic>
        <p:nvPicPr>
          <p:cNvPr id="6" name="Picture 6" descr="https://d3ui957tjb5bqd.cloudfront.net/images/screenshots/products/3/34/34786/social-media-icons-vector-set-ios-style-o.png?1377394772">
            <a:extLst>
              <a:ext uri="{FF2B5EF4-FFF2-40B4-BE49-F238E27FC236}">
                <a16:creationId xmlns:a16="http://schemas.microsoft.com/office/drawing/2014/main" id="{423CDC38-6477-4937-AAA8-C03E682E17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706" t="25194" r="20400" b="58578"/>
          <a:stretch/>
        </p:blipFill>
        <p:spPr bwMode="auto">
          <a:xfrm>
            <a:off x="548188" y="3244334"/>
            <a:ext cx="409299" cy="4058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d3ui957tjb5bqd.cloudfront.net/images/screenshots/products/3/34/34786/social-media-icons-vector-set-ios-style-o.png?1377394772">
            <a:extLst>
              <a:ext uri="{FF2B5EF4-FFF2-40B4-BE49-F238E27FC236}">
                <a16:creationId xmlns:a16="http://schemas.microsoft.com/office/drawing/2014/main" id="{4B141C55-847A-46B9-A2A2-C50EA3975B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706" t="61230" r="20400" b="22814"/>
          <a:stretch/>
        </p:blipFill>
        <p:spPr bwMode="auto">
          <a:xfrm>
            <a:off x="548188" y="3957275"/>
            <a:ext cx="432559" cy="4217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s://d3ui957tjb5bqd.cloudfront.net/images/screenshots/products/3/34/34786/social-media-icons-vector-set-ios-style-o.png?1377394772">
            <a:extLst>
              <a:ext uri="{FF2B5EF4-FFF2-40B4-BE49-F238E27FC236}">
                <a16:creationId xmlns:a16="http://schemas.microsoft.com/office/drawing/2014/main" id="{69B1B84A-AC71-440A-9E10-15888F4844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48" t="60580" r="68144" b="22279"/>
          <a:stretch/>
        </p:blipFill>
        <p:spPr bwMode="auto">
          <a:xfrm>
            <a:off x="539135" y="4588016"/>
            <a:ext cx="479833" cy="479834"/>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5">
            <a:extLst>
              <a:ext uri="{FF2B5EF4-FFF2-40B4-BE49-F238E27FC236}">
                <a16:creationId xmlns:a16="http://schemas.microsoft.com/office/drawing/2014/main" id="{1CD5EAB9-A95A-4F64-8947-059123EB2665}"/>
              </a:ext>
            </a:extLst>
          </p:cNvPr>
          <p:cNvSpPr txBox="1"/>
          <p:nvPr/>
        </p:nvSpPr>
        <p:spPr>
          <a:xfrm>
            <a:off x="1171240" y="3244334"/>
            <a:ext cx="1520481" cy="369332"/>
          </a:xfrm>
          <a:prstGeom prst="rect">
            <a:avLst/>
          </a:prstGeom>
          <a:noFill/>
        </p:spPr>
        <p:txBody>
          <a:bodyPr wrap="none" rtlCol="0">
            <a:spAutoFit/>
          </a:bodyPr>
          <a:lstStyle/>
          <a:p>
            <a:r>
              <a:rPr lang="en-US" dirty="0" err="1"/>
              <a:t>Dennes.Torres</a:t>
            </a:r>
            <a:endParaRPr lang="en-US" dirty="0"/>
          </a:p>
        </p:txBody>
      </p:sp>
      <p:sp>
        <p:nvSpPr>
          <p:cNvPr id="10" name="CaixaDeTexto 9">
            <a:extLst>
              <a:ext uri="{FF2B5EF4-FFF2-40B4-BE49-F238E27FC236}">
                <a16:creationId xmlns:a16="http://schemas.microsoft.com/office/drawing/2014/main" id="{6B5E2AA7-76E1-46C8-85EB-15C9C6C21CC6}"/>
              </a:ext>
            </a:extLst>
          </p:cNvPr>
          <p:cNvSpPr txBox="1"/>
          <p:nvPr/>
        </p:nvSpPr>
        <p:spPr>
          <a:xfrm>
            <a:off x="1071929" y="3969266"/>
            <a:ext cx="1098378" cy="369332"/>
          </a:xfrm>
          <a:prstGeom prst="rect">
            <a:avLst/>
          </a:prstGeom>
          <a:noFill/>
        </p:spPr>
        <p:txBody>
          <a:bodyPr wrap="none" rtlCol="0">
            <a:spAutoFit/>
          </a:bodyPr>
          <a:lstStyle/>
          <a:p>
            <a:r>
              <a:rPr lang="en-US" dirty="0"/>
              <a:t>@Dennes</a:t>
            </a:r>
          </a:p>
        </p:txBody>
      </p:sp>
      <p:sp>
        <p:nvSpPr>
          <p:cNvPr id="11" name="CaixaDeTexto 6">
            <a:extLst>
              <a:ext uri="{FF2B5EF4-FFF2-40B4-BE49-F238E27FC236}">
                <a16:creationId xmlns:a16="http://schemas.microsoft.com/office/drawing/2014/main" id="{B25DB03F-F470-455B-85E8-13D043405384}"/>
              </a:ext>
            </a:extLst>
          </p:cNvPr>
          <p:cNvSpPr txBox="1"/>
          <p:nvPr/>
        </p:nvSpPr>
        <p:spPr>
          <a:xfrm>
            <a:off x="1018968" y="4658656"/>
            <a:ext cx="3104055" cy="307777"/>
          </a:xfrm>
          <a:prstGeom prst="rect">
            <a:avLst/>
          </a:prstGeom>
          <a:noFill/>
        </p:spPr>
        <p:txBody>
          <a:bodyPr wrap="none" rtlCol="0">
            <a:spAutoFit/>
          </a:bodyPr>
          <a:lstStyle/>
          <a:p>
            <a:r>
              <a:rPr lang="en-US" sz="1400" dirty="0"/>
              <a:t>https://br.linkedin.com/in/dennestorres</a:t>
            </a:r>
          </a:p>
        </p:txBody>
      </p:sp>
      <p:pic>
        <p:nvPicPr>
          <p:cNvPr id="12" name="Imagem 7">
            <a:extLst>
              <a:ext uri="{FF2B5EF4-FFF2-40B4-BE49-F238E27FC236}">
                <a16:creationId xmlns:a16="http://schemas.microsoft.com/office/drawing/2014/main" id="{31BB5891-93F3-4943-8165-0D616C4DC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35" y="5172877"/>
            <a:ext cx="479833" cy="435912"/>
          </a:xfrm>
          <a:prstGeom prst="rect">
            <a:avLst/>
          </a:prstGeom>
        </p:spPr>
      </p:pic>
      <p:sp>
        <p:nvSpPr>
          <p:cNvPr id="13" name="CaixaDeTexto 8">
            <a:extLst>
              <a:ext uri="{FF2B5EF4-FFF2-40B4-BE49-F238E27FC236}">
                <a16:creationId xmlns:a16="http://schemas.microsoft.com/office/drawing/2014/main" id="{D63C7434-3B79-49DC-AF44-DE5628020AA5}"/>
              </a:ext>
            </a:extLst>
          </p:cNvPr>
          <p:cNvSpPr txBox="1"/>
          <p:nvPr/>
        </p:nvSpPr>
        <p:spPr>
          <a:xfrm>
            <a:off x="1071929" y="5237217"/>
            <a:ext cx="2752869" cy="369332"/>
          </a:xfrm>
          <a:prstGeom prst="rect">
            <a:avLst/>
          </a:prstGeom>
          <a:noFill/>
        </p:spPr>
        <p:txBody>
          <a:bodyPr wrap="none" rtlCol="0">
            <a:spAutoFit/>
          </a:bodyPr>
          <a:lstStyle/>
          <a:p>
            <a:r>
              <a:rPr lang="en-US" dirty="0"/>
              <a:t>dennes@bufaloinfo.com.br</a:t>
            </a:r>
          </a:p>
        </p:txBody>
      </p:sp>
      <p:pic>
        <p:nvPicPr>
          <p:cNvPr id="14" name="Imagem 11">
            <a:extLst>
              <a:ext uri="{FF2B5EF4-FFF2-40B4-BE49-F238E27FC236}">
                <a16:creationId xmlns:a16="http://schemas.microsoft.com/office/drawing/2014/main" id="{398EADCE-42FE-4AD6-9E66-07DC3324B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135" y="5710367"/>
            <a:ext cx="479833" cy="469653"/>
          </a:xfrm>
          <a:prstGeom prst="rect">
            <a:avLst/>
          </a:prstGeom>
        </p:spPr>
      </p:pic>
      <p:sp>
        <p:nvSpPr>
          <p:cNvPr id="15" name="CaixaDeTexto 12">
            <a:extLst>
              <a:ext uri="{FF2B5EF4-FFF2-40B4-BE49-F238E27FC236}">
                <a16:creationId xmlns:a16="http://schemas.microsoft.com/office/drawing/2014/main" id="{5DC6580A-2A44-449C-BC0C-8498E6ABD86B}"/>
              </a:ext>
            </a:extLst>
          </p:cNvPr>
          <p:cNvSpPr txBox="1"/>
          <p:nvPr/>
        </p:nvSpPr>
        <p:spPr>
          <a:xfrm>
            <a:off x="1018968" y="5775916"/>
            <a:ext cx="3191451" cy="338554"/>
          </a:xfrm>
          <a:prstGeom prst="rect">
            <a:avLst/>
          </a:prstGeom>
          <a:noFill/>
        </p:spPr>
        <p:txBody>
          <a:bodyPr wrap="none" rtlCol="0">
            <a:spAutoFit/>
          </a:bodyPr>
          <a:lstStyle/>
          <a:p>
            <a:r>
              <a:rPr lang="en-US" sz="1600" dirty="0"/>
              <a:t>http://youtube.com/c/dennestorres</a:t>
            </a:r>
          </a:p>
        </p:txBody>
      </p:sp>
    </p:spTree>
    <p:extLst>
      <p:ext uri="{BB962C8B-B14F-4D97-AF65-F5344CB8AC3E}">
        <p14:creationId xmlns:p14="http://schemas.microsoft.com/office/powerpoint/2010/main" val="298568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17B74-CE8A-411F-88DD-5F9AC9F06FDF}"/>
              </a:ext>
            </a:extLst>
          </p:cNvPr>
          <p:cNvSpPr>
            <a:spLocks noGrp="1"/>
          </p:cNvSpPr>
          <p:nvPr>
            <p:ph type="title"/>
          </p:nvPr>
        </p:nvSpPr>
        <p:spPr/>
        <p:txBody>
          <a:bodyPr/>
          <a:lstStyle/>
          <a:p>
            <a:r>
              <a:rPr lang="pt-BR" dirty="0"/>
              <a:t>Agenda</a:t>
            </a:r>
            <a:endParaRPr lang="en-GB" dirty="0"/>
          </a:p>
        </p:txBody>
      </p:sp>
      <p:sp>
        <p:nvSpPr>
          <p:cNvPr id="5" name="Content Placeholder 4">
            <a:extLst>
              <a:ext uri="{FF2B5EF4-FFF2-40B4-BE49-F238E27FC236}">
                <a16:creationId xmlns:a16="http://schemas.microsoft.com/office/drawing/2014/main" id="{023027E4-11DE-442F-8CAB-4AF2227D6D39}"/>
              </a:ext>
            </a:extLst>
          </p:cNvPr>
          <p:cNvSpPr>
            <a:spLocks noGrp="1"/>
          </p:cNvSpPr>
          <p:nvPr>
            <p:ph idx="1"/>
          </p:nvPr>
        </p:nvSpPr>
        <p:spPr/>
        <p:txBody>
          <a:bodyPr/>
          <a:lstStyle/>
          <a:p>
            <a:r>
              <a:rPr lang="pt-BR" dirty="0"/>
              <a:t>Why do we need Query Store?</a:t>
            </a:r>
          </a:p>
          <a:p>
            <a:r>
              <a:rPr lang="pt-BR" dirty="0"/>
              <a:t>The Main Question</a:t>
            </a:r>
          </a:p>
          <a:p>
            <a:r>
              <a:rPr lang="pt-BR" dirty="0"/>
              <a:t>What Query Store Does</a:t>
            </a:r>
          </a:p>
          <a:p>
            <a:r>
              <a:rPr lang="pt-BR" dirty="0"/>
              <a:t>Query Store writing architecture</a:t>
            </a:r>
          </a:p>
          <a:p>
            <a:r>
              <a:rPr lang="pt-BR" dirty="0"/>
              <a:t>Query Store reading architecture</a:t>
            </a:r>
          </a:p>
          <a:p>
            <a:r>
              <a:rPr lang="pt-BR" dirty="0"/>
              <a:t>Query Store schema</a:t>
            </a:r>
          </a:p>
          <a:p>
            <a:r>
              <a:rPr lang="pt-BR" dirty="0"/>
              <a:t>Query Store configuration</a:t>
            </a:r>
          </a:p>
          <a:p>
            <a:endParaRPr lang="en-GB" dirty="0"/>
          </a:p>
        </p:txBody>
      </p:sp>
      <p:sp>
        <p:nvSpPr>
          <p:cNvPr id="3" name="Slide Number Placeholder 2">
            <a:extLst>
              <a:ext uri="{FF2B5EF4-FFF2-40B4-BE49-F238E27FC236}">
                <a16:creationId xmlns:a16="http://schemas.microsoft.com/office/drawing/2014/main" id="{EB564BF9-9DD3-4655-9B2E-A3C33474E4CC}"/>
              </a:ext>
            </a:extLst>
          </p:cNvPr>
          <p:cNvSpPr>
            <a:spLocks noGrp="1"/>
          </p:cNvSpPr>
          <p:nvPr>
            <p:ph type="sldNum" sz="quarter" idx="4294967295"/>
          </p:nvPr>
        </p:nvSpPr>
        <p:spPr>
          <a:xfrm>
            <a:off x="0" y="6492875"/>
            <a:ext cx="566738" cy="365125"/>
          </a:xfrm>
          <a:prstGeom prst="rect">
            <a:avLst/>
          </a:prstGeom>
        </p:spPr>
        <p:txBody>
          <a:bodyPr/>
          <a:lstStyle/>
          <a:p>
            <a:fld id="{0B11F31F-5B98-7F48-B825-7FE9FB03CF90}" type="slidenum">
              <a:rPr lang="en-US" smtClean="0"/>
              <a:pPr/>
              <a:t>3</a:t>
            </a:fld>
            <a:endParaRPr lang="en-US" dirty="0"/>
          </a:p>
        </p:txBody>
      </p:sp>
    </p:spTree>
    <p:extLst>
      <p:ext uri="{BB962C8B-B14F-4D97-AF65-F5344CB8AC3E}">
        <p14:creationId xmlns:p14="http://schemas.microsoft.com/office/powerpoint/2010/main" val="377732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07E8B-78E9-4D78-B14C-E8F34E5B7D9D}"/>
              </a:ext>
            </a:extLst>
          </p:cNvPr>
          <p:cNvSpPr>
            <a:spLocks noGrp="1"/>
          </p:cNvSpPr>
          <p:nvPr>
            <p:ph type="title"/>
          </p:nvPr>
        </p:nvSpPr>
        <p:spPr>
          <a:xfrm>
            <a:off x="5013063" y="381375"/>
            <a:ext cx="6797569" cy="6095252"/>
          </a:xfrm>
        </p:spPr>
        <p:txBody>
          <a:bodyPr/>
          <a:lstStyle/>
          <a:p>
            <a:r>
              <a:rPr lang="pt-BR" dirty="0"/>
              <a:t>Why do we need Query Store?</a:t>
            </a:r>
            <a:endParaRPr lang="en-GB" dirty="0"/>
          </a:p>
        </p:txBody>
      </p:sp>
    </p:spTree>
    <p:extLst>
      <p:ext uri="{BB962C8B-B14F-4D97-AF65-F5344CB8AC3E}">
        <p14:creationId xmlns:p14="http://schemas.microsoft.com/office/powerpoint/2010/main" val="217540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949F9A-F5B9-434D-BD4F-770672D0AFBE}"/>
              </a:ext>
            </a:extLst>
          </p:cNvPr>
          <p:cNvSpPr>
            <a:spLocks noGrp="1"/>
          </p:cNvSpPr>
          <p:nvPr>
            <p:ph type="title"/>
          </p:nvPr>
        </p:nvSpPr>
        <p:spPr/>
        <p:txBody>
          <a:bodyPr/>
          <a:lstStyle/>
          <a:p>
            <a:r>
              <a:rPr lang="pt-BR" dirty="0"/>
              <a:t>Usual problems on production environments</a:t>
            </a:r>
            <a:endParaRPr lang="en-GB" dirty="0"/>
          </a:p>
        </p:txBody>
      </p:sp>
      <p:sp>
        <p:nvSpPr>
          <p:cNvPr id="4" name="Content Placeholder 3">
            <a:extLst>
              <a:ext uri="{FF2B5EF4-FFF2-40B4-BE49-F238E27FC236}">
                <a16:creationId xmlns:a16="http://schemas.microsoft.com/office/drawing/2014/main" id="{CCD49DC9-AADB-45BD-A93B-45D4C526FBA9}"/>
              </a:ext>
            </a:extLst>
          </p:cNvPr>
          <p:cNvSpPr>
            <a:spLocks noGrp="1"/>
          </p:cNvSpPr>
          <p:nvPr>
            <p:ph idx="1"/>
          </p:nvPr>
        </p:nvSpPr>
        <p:spPr/>
        <p:txBody>
          <a:bodyPr/>
          <a:lstStyle/>
          <a:p>
            <a:endParaRPr lang="pt-BR" dirty="0"/>
          </a:p>
          <a:p>
            <a:pPr marL="457200" indent="-457200">
              <a:buFont typeface="Arial" panose="020B0604020202020204" pitchFamily="34" charset="0"/>
              <a:buChar char="•"/>
            </a:pPr>
            <a:r>
              <a:rPr lang="pt-BR" dirty="0"/>
              <a:t>T</a:t>
            </a:r>
            <a:r>
              <a:rPr lang="en-GB" dirty="0"/>
              <a:t>he queries are becoming slower</a:t>
            </a:r>
          </a:p>
          <a:p>
            <a:endParaRPr lang="pt-BR" dirty="0"/>
          </a:p>
          <a:p>
            <a:pPr marL="457200" indent="-457200">
              <a:buFont typeface="Arial" panose="020B0604020202020204" pitchFamily="34" charset="0"/>
              <a:buChar char="•"/>
            </a:pPr>
            <a:r>
              <a:rPr lang="pt-BR" dirty="0"/>
              <a:t>T</a:t>
            </a:r>
            <a:r>
              <a:rPr lang="en-GB" dirty="0"/>
              <a:t>he queries are sometimes slower and sometimes faster</a:t>
            </a:r>
          </a:p>
          <a:p>
            <a:endParaRPr lang="pt-BR" dirty="0"/>
          </a:p>
          <a:p>
            <a:pPr marL="457200" indent="-457200">
              <a:buFont typeface="Arial" panose="020B0604020202020204" pitchFamily="34" charset="0"/>
              <a:buChar char="•"/>
            </a:pPr>
            <a:r>
              <a:rPr lang="pt-BR" dirty="0"/>
              <a:t>I</a:t>
            </a:r>
            <a:r>
              <a:rPr lang="en-GB" dirty="0"/>
              <a:t>f I change this, how will this affect my queries?</a:t>
            </a:r>
          </a:p>
        </p:txBody>
      </p:sp>
    </p:spTree>
    <p:extLst>
      <p:ext uri="{BB962C8B-B14F-4D97-AF65-F5344CB8AC3E}">
        <p14:creationId xmlns:p14="http://schemas.microsoft.com/office/powerpoint/2010/main" val="295797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07E8B-78E9-4D78-B14C-E8F34E5B7D9D}"/>
              </a:ext>
            </a:extLst>
          </p:cNvPr>
          <p:cNvSpPr>
            <a:spLocks noGrp="1"/>
          </p:cNvSpPr>
          <p:nvPr>
            <p:ph type="title"/>
          </p:nvPr>
        </p:nvSpPr>
        <p:spPr>
          <a:xfrm>
            <a:off x="5013063" y="381375"/>
            <a:ext cx="6797569" cy="6095252"/>
          </a:xfrm>
        </p:spPr>
        <p:txBody>
          <a:bodyPr/>
          <a:lstStyle/>
          <a:p>
            <a:r>
              <a:rPr lang="pt-BR" dirty="0"/>
              <a:t>... And the main question is .... </a:t>
            </a:r>
            <a:endParaRPr lang="en-GB" dirty="0"/>
          </a:p>
        </p:txBody>
      </p:sp>
    </p:spTree>
    <p:extLst>
      <p:ext uri="{BB962C8B-B14F-4D97-AF65-F5344CB8AC3E}">
        <p14:creationId xmlns:p14="http://schemas.microsoft.com/office/powerpoint/2010/main" val="260511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07E8B-78E9-4D78-B14C-E8F34E5B7D9D}"/>
              </a:ext>
            </a:extLst>
          </p:cNvPr>
          <p:cNvSpPr>
            <a:spLocks noGrp="1"/>
          </p:cNvSpPr>
          <p:nvPr>
            <p:ph type="title"/>
          </p:nvPr>
        </p:nvSpPr>
        <p:spPr>
          <a:xfrm>
            <a:off x="5013063" y="381375"/>
            <a:ext cx="6637469" cy="6095252"/>
          </a:xfrm>
        </p:spPr>
        <p:txBody>
          <a:bodyPr/>
          <a:lstStyle/>
          <a:p>
            <a:r>
              <a:rPr lang="pt-BR" dirty="0"/>
              <a:t>What has changed?</a:t>
            </a:r>
            <a:endParaRPr lang="en-GB" dirty="0"/>
          </a:p>
        </p:txBody>
      </p:sp>
    </p:spTree>
    <p:extLst>
      <p:ext uri="{BB962C8B-B14F-4D97-AF65-F5344CB8AC3E}">
        <p14:creationId xmlns:p14="http://schemas.microsoft.com/office/powerpoint/2010/main" val="60346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07E8B-78E9-4D78-B14C-E8F34E5B7D9D}"/>
              </a:ext>
            </a:extLst>
          </p:cNvPr>
          <p:cNvSpPr>
            <a:spLocks noGrp="1"/>
          </p:cNvSpPr>
          <p:nvPr>
            <p:ph type="title"/>
          </p:nvPr>
        </p:nvSpPr>
        <p:spPr>
          <a:xfrm>
            <a:off x="5013063" y="381375"/>
            <a:ext cx="6637469" cy="6095252"/>
          </a:xfrm>
        </p:spPr>
        <p:txBody>
          <a:bodyPr/>
          <a:lstStyle/>
          <a:p>
            <a:r>
              <a:rPr lang="pt-BR" dirty="0"/>
              <a:t>Query Store to the rescue</a:t>
            </a:r>
            <a:endParaRPr lang="en-GB" dirty="0"/>
          </a:p>
        </p:txBody>
      </p:sp>
    </p:spTree>
    <p:extLst>
      <p:ext uri="{BB962C8B-B14F-4D97-AF65-F5344CB8AC3E}">
        <p14:creationId xmlns:p14="http://schemas.microsoft.com/office/powerpoint/2010/main" val="428496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B2EFB2-CB07-4021-8A80-0513220AAD6B}"/>
              </a:ext>
            </a:extLst>
          </p:cNvPr>
          <p:cNvSpPr>
            <a:spLocks noGrp="1"/>
          </p:cNvSpPr>
          <p:nvPr>
            <p:ph type="title"/>
          </p:nvPr>
        </p:nvSpPr>
        <p:spPr/>
        <p:txBody>
          <a:bodyPr/>
          <a:lstStyle/>
          <a:p>
            <a:r>
              <a:rPr lang="pt-BR" dirty="0"/>
              <a:t>What Query Store does</a:t>
            </a:r>
            <a:endParaRPr lang="en-GB" dirty="0"/>
          </a:p>
        </p:txBody>
      </p:sp>
      <p:sp>
        <p:nvSpPr>
          <p:cNvPr id="4" name="Content Placeholder 3">
            <a:extLst>
              <a:ext uri="{FF2B5EF4-FFF2-40B4-BE49-F238E27FC236}">
                <a16:creationId xmlns:a16="http://schemas.microsoft.com/office/drawing/2014/main" id="{10051338-3BCA-4D13-9385-55C29C06CA07}"/>
              </a:ext>
            </a:extLst>
          </p:cNvPr>
          <p:cNvSpPr>
            <a:spLocks noGrp="1"/>
          </p:cNvSpPr>
          <p:nvPr>
            <p:ph idx="1"/>
          </p:nvPr>
        </p:nvSpPr>
        <p:spPr>
          <a:xfrm>
            <a:off x="381116" y="1523761"/>
            <a:ext cx="11429516" cy="1905239"/>
          </a:xfrm>
        </p:spPr>
        <p:txBody>
          <a:bodyPr>
            <a:normAutofit lnSpcReduction="10000"/>
          </a:bodyPr>
          <a:lstStyle/>
          <a:p>
            <a:pPr marL="457200" indent="-457200">
              <a:buFont typeface="Arial" panose="020B0604020202020204" pitchFamily="34" charset="0"/>
              <a:buChar char="•"/>
            </a:pPr>
            <a:r>
              <a:rPr lang="pt-BR" dirty="0"/>
              <a:t>Keep record of every executed query</a:t>
            </a:r>
          </a:p>
          <a:p>
            <a:pPr marL="457200" indent="-457200">
              <a:buFont typeface="Arial" panose="020B0604020202020204" pitchFamily="34" charset="0"/>
              <a:buChar char="•"/>
            </a:pPr>
            <a:r>
              <a:rPr lang="pt-BR" dirty="0"/>
              <a:t>Keep record of each different plan for every query</a:t>
            </a:r>
          </a:p>
          <a:p>
            <a:pPr marL="457200" indent="-457200">
              <a:buFont typeface="Arial" panose="020B0604020202020204" pitchFamily="34" charset="0"/>
              <a:buChar char="•"/>
            </a:pPr>
            <a:r>
              <a:rPr lang="pt-BR" dirty="0"/>
              <a:t>Sumarize execution statistics for each query plan</a:t>
            </a:r>
            <a:endParaRPr lang="en-GB" dirty="0"/>
          </a:p>
        </p:txBody>
      </p:sp>
      <p:sp>
        <p:nvSpPr>
          <p:cNvPr id="5" name="Content Placeholder 3">
            <a:extLst>
              <a:ext uri="{FF2B5EF4-FFF2-40B4-BE49-F238E27FC236}">
                <a16:creationId xmlns:a16="http://schemas.microsoft.com/office/drawing/2014/main" id="{3E4CCB5E-9BE1-49AF-B2D0-738FAAEA3BE1}"/>
              </a:ext>
            </a:extLst>
          </p:cNvPr>
          <p:cNvSpPr txBox="1">
            <a:spLocks/>
          </p:cNvSpPr>
          <p:nvPr/>
        </p:nvSpPr>
        <p:spPr>
          <a:xfrm>
            <a:off x="382082" y="4720590"/>
            <a:ext cx="11429516" cy="1341120"/>
          </a:xfrm>
          <a:prstGeom prst="rect">
            <a:avLst/>
          </a:prstGeom>
        </p:spPr>
        <p:txBody>
          <a:bodyPr vert="horz" lIns="0" tIns="0" rIns="0" bIns="0" rtlCol="0" anchor="t">
            <a:normAutofit/>
          </a:bodyPr>
          <a:lstStyle>
            <a:lvl1pPr marL="0" indent="0" algn="l" defTabSz="483846" rtl="0" eaLnBrk="1" latinLnBrk="0" hangingPunct="1">
              <a:spcBef>
                <a:spcPct val="20000"/>
              </a:spcBef>
              <a:buFont typeface="Wingdings" charset="2"/>
              <a:buNone/>
              <a:defRPr lang="en-US" sz="3024" kern="1200" dirty="0">
                <a:solidFill>
                  <a:schemeClr val="bg2">
                    <a:lumMod val="50000"/>
                  </a:schemeClr>
                </a:solidFill>
                <a:latin typeface="+mn-lt"/>
                <a:ea typeface="+mn-ea"/>
                <a:cs typeface="+mn-cs"/>
              </a:defRPr>
            </a:lvl1pPr>
            <a:lvl2pPr marL="609609" indent="0" algn="l" defTabSz="483846" rtl="0" eaLnBrk="1" latinLnBrk="0" hangingPunct="1">
              <a:spcBef>
                <a:spcPct val="20000"/>
              </a:spcBef>
              <a:buFont typeface="Wingdings" charset="2"/>
              <a:buNone/>
              <a:defRPr lang="en-US" sz="3024" kern="1200" dirty="0">
                <a:solidFill>
                  <a:schemeClr val="bg2">
                    <a:lumMod val="50000"/>
                  </a:schemeClr>
                </a:solidFill>
                <a:latin typeface="+mn-lt"/>
                <a:ea typeface="+mn-ea"/>
                <a:cs typeface="+mn-cs"/>
              </a:defRPr>
            </a:lvl2pPr>
            <a:lvl3pPr marL="1219218" indent="0" algn="l" defTabSz="483846" rtl="0" eaLnBrk="1" latinLnBrk="0" hangingPunct="1">
              <a:spcBef>
                <a:spcPct val="20000"/>
              </a:spcBef>
              <a:buFont typeface="Wingdings" charset="2"/>
              <a:buNone/>
              <a:defRPr lang="en-US" sz="3024" kern="1200" dirty="0">
                <a:solidFill>
                  <a:schemeClr val="bg2">
                    <a:lumMod val="50000"/>
                  </a:schemeClr>
                </a:solidFill>
                <a:latin typeface="+mn-lt"/>
                <a:ea typeface="+mn-ea"/>
                <a:cs typeface="+mn-cs"/>
              </a:defRPr>
            </a:lvl3pPr>
            <a:lvl4pPr marL="1828826" indent="0" algn="l" defTabSz="483846" rtl="0" eaLnBrk="1" latinLnBrk="0" hangingPunct="1">
              <a:spcBef>
                <a:spcPct val="20000"/>
              </a:spcBef>
              <a:buFont typeface="Wingdings" charset="2"/>
              <a:buNone/>
              <a:defRPr lang="en-US" sz="3024" kern="1200" dirty="0">
                <a:solidFill>
                  <a:schemeClr val="bg2">
                    <a:lumMod val="50000"/>
                  </a:schemeClr>
                </a:solidFill>
                <a:latin typeface="+mn-lt"/>
                <a:ea typeface="+mn-ea"/>
                <a:cs typeface="+mn-cs"/>
              </a:defRPr>
            </a:lvl4pPr>
            <a:lvl5pPr marL="2438434" indent="0" algn="l" defTabSz="483846" rtl="0" eaLnBrk="1" latinLnBrk="0" hangingPunct="1">
              <a:spcBef>
                <a:spcPct val="20000"/>
              </a:spcBef>
              <a:buFont typeface="Wingdings" charset="2"/>
              <a:buNone/>
              <a:defRPr lang="en-US" sz="3024" kern="1200" dirty="0">
                <a:solidFill>
                  <a:schemeClr val="bg2">
                    <a:lumMod val="50000"/>
                  </a:schemeClr>
                </a:solidFill>
                <a:latin typeface="+mn-lt"/>
                <a:ea typeface="+mn-ea"/>
                <a:cs typeface="+mn-cs"/>
              </a:defRPr>
            </a:lvl5pPr>
            <a:lvl6pPr marL="3352848"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6"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64"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73" indent="-304804" algn="l" defTabSz="609608" rtl="0" eaLnBrk="1" latinLnBrk="0" hangingPunct="1">
              <a:spcBef>
                <a:spcPct val="20000"/>
              </a:spcBef>
              <a:buFont typeface="Arial"/>
              <a:buChar char="•"/>
              <a:defRPr sz="2667" kern="1200">
                <a:solidFill>
                  <a:schemeClr val="tx1"/>
                </a:solidFill>
                <a:latin typeface="+mn-lt"/>
                <a:ea typeface="+mn-ea"/>
                <a:cs typeface="+mn-cs"/>
              </a:defRPr>
            </a:lvl9pPr>
          </a:lstStyle>
          <a:p>
            <a:pPr marL="457200" indent="-457200">
              <a:buFont typeface="Arial" panose="020B0604020202020204" pitchFamily="34" charset="0"/>
              <a:buChar char="•"/>
            </a:pPr>
            <a:r>
              <a:rPr lang="pt-BR" dirty="0"/>
              <a:t>Enabled or disabled on each database</a:t>
            </a:r>
          </a:p>
          <a:p>
            <a:pPr marL="457200" indent="-457200">
              <a:buFont typeface="Arial" panose="020B0604020202020204" pitchFamily="34" charset="0"/>
              <a:buChar char="•"/>
            </a:pPr>
            <a:r>
              <a:rPr lang="pt-BR" dirty="0"/>
              <a:t>Information stored in the database</a:t>
            </a:r>
          </a:p>
        </p:txBody>
      </p:sp>
      <p:sp>
        <p:nvSpPr>
          <p:cNvPr id="6" name="Title 2">
            <a:extLst>
              <a:ext uri="{FF2B5EF4-FFF2-40B4-BE49-F238E27FC236}">
                <a16:creationId xmlns:a16="http://schemas.microsoft.com/office/drawing/2014/main" id="{A52B8127-F139-46D2-8C24-074A1E3BA99D}"/>
              </a:ext>
            </a:extLst>
          </p:cNvPr>
          <p:cNvSpPr txBox="1">
            <a:spLocks/>
          </p:cNvSpPr>
          <p:nvPr/>
        </p:nvSpPr>
        <p:spPr>
          <a:xfrm>
            <a:off x="382082" y="3693805"/>
            <a:ext cx="11429516" cy="761979"/>
          </a:xfrm>
          <a:prstGeom prst="rect">
            <a:avLst/>
          </a:prstGeom>
        </p:spPr>
        <p:txBody>
          <a:bodyPr vert="horz" lIns="0" tIns="0" rIns="0" bIns="0" rtlCol="0" anchor="ctr">
            <a:noAutofit/>
          </a:bodyPr>
          <a:lstStyle>
            <a:lvl1pPr algn="l" defTabSz="483846" rtl="0" eaLnBrk="1" latinLnBrk="0" hangingPunct="1">
              <a:spcBef>
                <a:spcPct val="0"/>
              </a:spcBef>
              <a:buNone/>
              <a:defRPr lang="en-US" sz="4233" kern="1200" dirty="0">
                <a:solidFill>
                  <a:schemeClr val="accent1"/>
                </a:solidFill>
                <a:latin typeface="+mj-lt"/>
                <a:ea typeface="+mj-ea"/>
                <a:cs typeface="+mj-cs"/>
              </a:defRPr>
            </a:lvl1pPr>
          </a:lstStyle>
          <a:p>
            <a:r>
              <a:rPr lang="pt-BR" dirty="0"/>
              <a:t>How Query Store Works – The Basics</a:t>
            </a:r>
            <a:endParaRPr lang="en-GB" dirty="0"/>
          </a:p>
        </p:txBody>
      </p:sp>
    </p:spTree>
    <p:extLst>
      <p:ext uri="{BB962C8B-B14F-4D97-AF65-F5344CB8AC3E}">
        <p14:creationId xmlns:p14="http://schemas.microsoft.com/office/powerpoint/2010/main" val="24437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bE5Tk8yKT0CFcLuI55ExRw"/>
</p:tagLst>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SQLSaturday PowerPoint Template (1)</Template>
  <TotalTime>0</TotalTime>
  <Words>1659</Words>
  <Application>Microsoft Office PowerPoint</Application>
  <PresentationFormat>Widescreen</PresentationFormat>
  <Paragraphs>222</Paragraphs>
  <Slides>29</Slides>
  <Notes>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3" baseType="lpstr">
      <vt:lpstr>ＭＳ Ｐゴシック</vt:lpstr>
      <vt:lpstr>ＭＳ Ｐゴシック</vt:lpstr>
      <vt:lpstr>Arial</vt:lpstr>
      <vt:lpstr>Calibri</vt:lpstr>
      <vt:lpstr>Consolas</vt:lpstr>
      <vt:lpstr>Segoe</vt:lpstr>
      <vt:lpstr>Segoe UI</vt:lpstr>
      <vt:lpstr>Segoe UI Black</vt:lpstr>
      <vt:lpstr>Segoe UI Light</vt:lpstr>
      <vt:lpstr>Segoe UI Semibold</vt:lpstr>
      <vt:lpstr>Segoe UI Semilight</vt:lpstr>
      <vt:lpstr>Wingdings</vt:lpstr>
      <vt:lpstr>SQLSatOslo 2016</vt:lpstr>
      <vt:lpstr>Image</vt:lpstr>
      <vt:lpstr>Achieving Wonders with Query Store</vt:lpstr>
      <vt:lpstr>PowerPoint Presentation</vt:lpstr>
      <vt:lpstr>Agenda</vt:lpstr>
      <vt:lpstr>Why do we need Query Store?</vt:lpstr>
      <vt:lpstr>Usual problems on production environments</vt:lpstr>
      <vt:lpstr>... And the main question is .... </vt:lpstr>
      <vt:lpstr>What has changed?</vt:lpstr>
      <vt:lpstr>Query Store to the rescue</vt:lpstr>
      <vt:lpstr>What Query Store does</vt:lpstr>
      <vt:lpstr>The Result is</vt:lpstr>
      <vt:lpstr>The Question: What has changed</vt:lpstr>
      <vt:lpstr>Keeping stability during an upgrade to SQL Server 2016 (or 2017)</vt:lpstr>
      <vt:lpstr>Writing Architecture</vt:lpstr>
      <vt:lpstr>Query Store Writing Architecture</vt:lpstr>
      <vt:lpstr>Reading Architecture</vt:lpstr>
      <vt:lpstr>Query Store reading architecture</vt:lpstr>
      <vt:lpstr>Query Store Schema</vt:lpstr>
      <vt:lpstr>PowerPoint Presentation</vt:lpstr>
      <vt:lpstr>PowerPoint Presentation</vt:lpstr>
      <vt:lpstr>Demo</vt:lpstr>
      <vt:lpstr>Query Store Configuration</vt:lpstr>
      <vt:lpstr>PowerPoint Presentation</vt:lpstr>
      <vt:lpstr>Example</vt:lpstr>
      <vt:lpstr>Controlling Query Store Data</vt:lpstr>
      <vt:lpstr>Query Store Behaviour</vt:lpstr>
      <vt:lpstr>Optimize for Ad Hoc Workloads</vt:lpstr>
      <vt:lpstr>PowerPoint Presentation</vt:lpstr>
      <vt:lpstr>Where we are now</vt:lpstr>
      <vt:lpstr>Contact</vt:lpstr>
    </vt:vector>
  </TitlesOfParts>
  <Company>Brazen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Mary Tiong</dc:creator>
  <cp:lastModifiedBy>Dennes Oliveira</cp:lastModifiedBy>
  <cp:revision>163</cp:revision>
  <dcterms:created xsi:type="dcterms:W3CDTF">2010-04-20T10:42:08Z</dcterms:created>
  <dcterms:modified xsi:type="dcterms:W3CDTF">2022-09-13T14:26:46Z</dcterms:modified>
</cp:coreProperties>
</file>