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62" r:id="rId5"/>
    <p:sldId id="261" r:id="rId6"/>
    <p:sldId id="259" r:id="rId7"/>
    <p:sldId id="278" r:id="rId8"/>
    <p:sldId id="263" r:id="rId9"/>
    <p:sldId id="281" r:id="rId10"/>
    <p:sldId id="279" r:id="rId11"/>
    <p:sldId id="283" r:id="rId12"/>
    <p:sldId id="282" r:id="rId13"/>
    <p:sldId id="280" r:id="rId14"/>
    <p:sldId id="298" r:id="rId15"/>
    <p:sldId id="284" r:id="rId16"/>
    <p:sldId id="285" r:id="rId17"/>
    <p:sldId id="286" r:id="rId18"/>
    <p:sldId id="293" r:id="rId19"/>
    <p:sldId id="294" r:id="rId20"/>
    <p:sldId id="271" r:id="rId21"/>
    <p:sldId id="272" r:id="rId22"/>
    <p:sldId id="273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46" y="96"/>
      </p:cViewPr>
      <p:guideLst>
        <p:guide orient="horz" pos="38"/>
        <p:guide pos="1206"/>
        <p:guide pos="5595"/>
        <p:guide orient="horz" pos="31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11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12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22859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01672" y="2439683"/>
            <a:ext cx="57918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Sustech Lambda 1th pre</a:t>
            </a:r>
            <a:endParaRPr lang="en-US" altLang="zh-CN" sz="4000" dirty="0">
              <a:solidFill>
                <a:schemeClr val="accent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sym typeface="Gill Sans" panose="020B0502020104020203" charset="0"/>
                </a:endParaRPr>
              </a:p>
            </p:txBody>
          </p:sp>
          <p:sp>
            <p:nvSpPr>
              <p:cNvPr id="18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sym typeface="Gill Sans" panose="020B0502020104020203" charset="0"/>
                </a:endParaRPr>
              </a:p>
            </p:txBody>
          </p:sp>
          <p:sp>
            <p:nvSpPr>
              <p:cNvPr id="19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sym typeface="Gill Sans" panose="020B0502020104020203" charset="0"/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>
            <a:off x="3006354" y="3828232"/>
            <a:ext cx="4253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team member: </a:t>
            </a:r>
            <a:r>
              <a:rPr lang="zh-CN" altLang="en-US" sz="1400" dirty="0">
                <a:solidFill>
                  <a:schemeClr val="accent1"/>
                </a:solidFill>
              </a:rPr>
              <a:t>朱恒成 王雨童 张思宇 何海滨 张兆旭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4064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UI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5221605" y="3959225"/>
            <a:ext cx="22148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Forum 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 descr="Profile_mock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072515"/>
            <a:ext cx="3727450" cy="2602865"/>
          </a:xfrm>
          <a:prstGeom prst="rect">
            <a:avLst/>
          </a:prstGeom>
        </p:spPr>
      </p:pic>
      <p:pic>
        <p:nvPicPr>
          <p:cNvPr id="6" name="图片 5" descr="Foru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195" y="1022985"/>
            <a:ext cx="3569335" cy="2652395"/>
          </a:xfrm>
          <a:prstGeom prst="rect">
            <a:avLst/>
          </a:prstGeom>
        </p:spPr>
      </p:pic>
      <p:sp>
        <p:nvSpPr>
          <p:cNvPr id="7" name="矩形 6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1168400" y="3959225"/>
            <a:ext cx="221488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Profile 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4064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UI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1064106" y="4111799"/>
            <a:ext cx="17305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script page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5306060" y="4111625"/>
            <a:ext cx="22561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Script Detail page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pic>
        <p:nvPicPr>
          <p:cNvPr id="4" name="图片 3" descr="Script 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" y="1050925"/>
            <a:ext cx="3517900" cy="3041650"/>
          </a:xfrm>
          <a:prstGeom prst="rect">
            <a:avLst/>
          </a:prstGeom>
        </p:spPr>
      </p:pic>
      <p:pic>
        <p:nvPicPr>
          <p:cNvPr id="2" name="图片 1" descr="Script_detail_p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85" y="1050925"/>
            <a:ext cx="4469130" cy="3041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355282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User story for script designer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0816" y="143404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4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  <p:pic>
        <p:nvPicPr>
          <p:cNvPr id="5" name="图片 4" descr="17241-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1673860"/>
            <a:ext cx="1238250" cy="12382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35" y="1515110"/>
            <a:ext cx="6699250" cy="216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4064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UI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1542261" y="4360084"/>
            <a:ext cx="17305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creat script 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pic>
        <p:nvPicPr>
          <p:cNvPr id="5" name="图片 4" descr="Create_script_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260" y="401955"/>
            <a:ext cx="2875280" cy="4059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298065" y="1899920"/>
            <a:ext cx="399351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3600" dirty="0" smtClean="0">
                <a:sym typeface="+mn-ea"/>
              </a:rPr>
              <a:t>Design </a:t>
            </a:r>
            <a:endParaRPr lang="en-US" sz="3600" dirty="0" smtClean="0">
              <a:sym typeface="+mn-ea"/>
            </a:endParaRPr>
          </a:p>
          <a:p>
            <a:pPr algn="ctr">
              <a:spcAft>
                <a:spcPts val="0"/>
              </a:spcAft>
            </a:pPr>
            <a:r>
              <a:rPr lang="en-US" sz="3600" dirty="0" smtClean="0">
                <a:sym typeface="+mn-ea"/>
              </a:rPr>
              <a:t>Document</a:t>
            </a:r>
            <a:endParaRPr lang="en-US" sz="3600" dirty="0"/>
          </a:p>
          <a:p>
            <a:pPr algn="l">
              <a:spcAft>
                <a:spcPts val="0"/>
              </a:spcAft>
            </a:pPr>
            <a:endParaRPr lang="zh-CN" altLang="en-US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/>
          <p:cNvSpPr/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panose="020B0502020104020203" charset="0"/>
              <a:ea typeface="宋体"/>
              <a:sym typeface="Gill Sans" panose="020B05020201040202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19456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Class Diagram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2895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811780" y="1972310"/>
            <a:ext cx="35204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SQL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21742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API Architecture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9173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" y="977900"/>
            <a:ext cx="5182235" cy="1236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" y="2276475"/>
            <a:ext cx="6771640" cy="24949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21742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API Architecture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9173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969645"/>
            <a:ext cx="4318000" cy="142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2428875"/>
            <a:ext cx="7392035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21742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API Architecture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9173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515" y="1206500"/>
            <a:ext cx="7760335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44264" y="2110758"/>
            <a:ext cx="219392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Time Line</a:t>
            </a:r>
            <a:endParaRPr lang="en-US" altLang="zh-CN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44264" y="2733086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  <a:endParaRPr lang="en-US" altLang="zh-CN" sz="2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AutoShape 59"/>
          <p:cNvSpPr/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panose="020B0502020104020203" charset="0"/>
              <a:ea typeface="宋体"/>
              <a:sym typeface="Gill Sans" panose="020B05020201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1421" y="3069531"/>
            <a:ext cx="144843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Motivation</a:t>
            </a:r>
            <a:endParaRPr lang="en-US" sz="1600" dirty="0" smtClean="0">
              <a:sym typeface="+mn-ea"/>
            </a:endParaRPr>
          </a:p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&amp;</a:t>
            </a:r>
            <a:endParaRPr lang="en-US" sz="1600" dirty="0" smtClean="0">
              <a:sym typeface="+mn-ea"/>
            </a:endParaRPr>
          </a:p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Requirements</a:t>
            </a:r>
            <a:endParaRPr lang="en-US" altLang="zh-CN" sz="1600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48816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99196" y="3069531"/>
            <a:ext cx="12185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Feature </a:t>
            </a:r>
            <a:endParaRPr lang="en-US" sz="1600" dirty="0" smtClean="0">
              <a:sym typeface="+mn-ea"/>
            </a:endParaRPr>
          </a:p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Description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9209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7168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49945" y="3069531"/>
            <a:ext cx="1124585" cy="753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Design </a:t>
            </a:r>
            <a:endParaRPr lang="en-US" sz="1600" dirty="0" smtClean="0">
              <a:sym typeface="+mn-ea"/>
            </a:endParaRPr>
          </a:p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Document</a:t>
            </a:r>
            <a:endParaRPr lang="en-US" sz="1600" dirty="0"/>
          </a:p>
          <a:p>
            <a:pPr algn="ctr">
              <a:spcAft>
                <a:spcPts val="0"/>
              </a:spcAft>
            </a:pP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29118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24136" y="3192721"/>
            <a:ext cx="10077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 smtClean="0"/>
              <a:t>TimeLine</a:t>
            </a:r>
            <a:endParaRPr lang="en-US" altLang="zh-CN" sz="14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30128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34742" y="20164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59534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20935" y="3146366"/>
            <a:ext cx="1233805" cy="50673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Techniques</a:t>
            </a:r>
            <a:endParaRPr lang="en-US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n-US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  <a:endParaRPr lang="en-US" altLang="zh-CN" sz="12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755338" y="2438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676359" y="2519826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/>
          <p:cNvSpPr/>
          <p:nvPr/>
        </p:nvSpPr>
        <p:spPr bwMode="auto">
          <a:xfrm>
            <a:off x="4540208" y="2438124"/>
            <a:ext cx="214481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/>
          <p:cNvSpPr/>
          <p:nvPr/>
        </p:nvSpPr>
        <p:spPr bwMode="auto">
          <a:xfrm>
            <a:off x="6462862" y="2519826"/>
            <a:ext cx="214644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14231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35252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50583" y="1549398"/>
            <a:ext cx="1730529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“Design”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Date range:</a:t>
            </a:r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    ~Oct 10th 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472690" y="3259455"/>
            <a:ext cx="2329180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“Code implementation”</a:t>
            </a:r>
            <a:endParaRPr lang="en-US" altLang="zh-CN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Date range: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    Oct 11th ~ Dec 20th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4095115" y="1693545"/>
            <a:ext cx="2711450" cy="85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“Code review and connection”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Date range: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     Dec 21th ~ Jan 1st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6549441" y="3259365"/>
            <a:ext cx="1730529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“Test”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Date range: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    Jan 1st ~  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18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19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2163153" y="2738860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 panose="020B0604020202020204"/>
              </a:rPr>
              <a:t>THANK YOU FOR WATCHING</a:t>
            </a:r>
            <a:endParaRPr lang="en-US" altLang="zh-CN" sz="2600">
              <a:solidFill>
                <a:srgbClr val="222B34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508250" y="1961515"/>
            <a:ext cx="52285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3600" dirty="0" smtClean="0">
                <a:sym typeface="+mn-ea"/>
              </a:rPr>
              <a:t>Motivation&amp; Requirements</a:t>
            </a:r>
            <a:endParaRPr lang="en-US" altLang="zh-CN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17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37820" y="375285"/>
            <a:ext cx="358521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dirty="0" smtClean="0">
                <a:sym typeface="+mn-ea"/>
              </a:rPr>
              <a:t>Motivation&amp;</a:t>
            </a:r>
            <a:endParaRPr lang="en-US" dirty="0" smtClean="0">
              <a:sym typeface="+mn-ea"/>
            </a:endParaRPr>
          </a:p>
          <a:p>
            <a:pPr algn="ctr">
              <a:spcAft>
                <a:spcPts val="0"/>
              </a:spcAft>
            </a:pPr>
            <a:r>
              <a:rPr lang="en-US" dirty="0" smtClean="0">
                <a:sym typeface="+mn-ea"/>
              </a:rPr>
              <a:t>Requirements</a:t>
            </a:r>
            <a:endParaRPr lang="en-US" altLang="zh-CN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5947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20456" y="1020503"/>
            <a:ext cx="9937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Motivation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92101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71185" y="1020445"/>
            <a:ext cx="3378200" cy="289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1400" dirty="0" smtClean="0">
                <a:sym typeface="+mn-ea"/>
              </a:rPr>
              <a:t>Functional requirements</a:t>
            </a:r>
            <a:endParaRPr lang="en-US" sz="1400" dirty="0" smtClean="0">
              <a:sym typeface="+mn-ea"/>
            </a:endParaRPr>
          </a:p>
          <a:p>
            <a:pPr algn="l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website provides a platform for executing command.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• The designer can upload their own scripts to server 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• The user pass the parameters by the website and then the server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execute the script 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indent="0" algn="l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  <a:sym typeface="+mn-ea"/>
              </a:rPr>
              <a:t>• The superuser can manage all users and scripts 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5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90263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8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9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32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30296" y="2213963"/>
            <a:ext cx="43160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3600" dirty="0" smtClean="0">
                <a:sym typeface="+mn-ea"/>
              </a:rPr>
              <a:t>Feature  Description</a:t>
            </a:r>
            <a:endParaRPr lang="zh-CN" altLang="en-US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/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0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1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2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4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5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6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7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8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4064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UI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1047596" y="4027979"/>
            <a:ext cx="17305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home page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3981319" y="4111799"/>
            <a:ext cx="17305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log in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6458782" y="4111799"/>
            <a:ext cx="17305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sign up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pic>
        <p:nvPicPr>
          <p:cNvPr id="2" name="图片 1" descr="h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" y="1057275"/>
            <a:ext cx="3211195" cy="2718435"/>
          </a:xfrm>
          <a:prstGeom prst="rect">
            <a:avLst/>
          </a:prstGeom>
        </p:spPr>
      </p:pic>
      <p:pic>
        <p:nvPicPr>
          <p:cNvPr id="23" name="图片 22" descr="Log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95" y="1038225"/>
            <a:ext cx="2331085" cy="2756535"/>
          </a:xfrm>
          <a:prstGeom prst="rect">
            <a:avLst/>
          </a:prstGeom>
        </p:spPr>
      </p:pic>
      <p:pic>
        <p:nvPicPr>
          <p:cNvPr id="24" name="图片 23" descr="Sign 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65" y="1038225"/>
            <a:ext cx="2330450" cy="2755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309816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User story for Super user 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3098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en-US" altLang="zh-CN" sz="12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0816" y="143404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4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780" y="1433830"/>
            <a:ext cx="6071235" cy="2540635"/>
          </a:xfrm>
          <a:prstGeom prst="rect">
            <a:avLst/>
          </a:prstGeom>
        </p:spPr>
      </p:pic>
      <p:pic>
        <p:nvPicPr>
          <p:cNvPr id="33" name="图片 32" descr="oficcial-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1837690"/>
            <a:ext cx="1289685" cy="1289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4064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UI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pic>
        <p:nvPicPr>
          <p:cNvPr id="4" name="图片 3" descr="Superus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422910"/>
            <a:ext cx="3304540" cy="4366260"/>
          </a:xfrm>
          <a:prstGeom prst="rect">
            <a:avLst/>
          </a:prstGeom>
        </p:spPr>
      </p:pic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5221605" y="3959225"/>
            <a:ext cx="221488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Superuser&amp;Manage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Man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5" y="800735"/>
            <a:ext cx="3545840" cy="2874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30530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User story for script user 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0816" y="143404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4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  <p:pic>
        <p:nvPicPr>
          <p:cNvPr id="5" name="图片 4" descr="17241-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1673860"/>
            <a:ext cx="1238250" cy="1238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45" y="1494155"/>
            <a:ext cx="6858635" cy="2069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1034</Words>
  <Application>WPS 演示</Application>
  <PresentationFormat>全屏显示(16:9)</PresentationFormat>
  <Paragraphs>142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方正书宋_GBK</vt:lpstr>
      <vt:lpstr>Wingdings</vt:lpstr>
      <vt:lpstr>Calibri Light</vt:lpstr>
      <vt:lpstr>微软雅黑</vt:lpstr>
      <vt:lpstr>Gill Sans</vt:lpstr>
      <vt:lpstr>Times New Roman</vt:lpstr>
      <vt:lpstr>宋体</vt:lpstr>
      <vt:lpstr>Arial</vt:lpstr>
      <vt:lpstr>Helvetica Neue</vt:lpstr>
      <vt:lpstr>黑体-简</vt:lpstr>
      <vt:lpstr>微软雅黑</vt:lpstr>
      <vt:lpstr>宋体</vt:lpstr>
      <vt:lpstr>Arial Unicode MS</vt:lpstr>
      <vt:lpstr>Calibri</vt:lpstr>
      <vt:lpstr>宋体-简</vt:lpstr>
      <vt:lpstr>微软雅黑</vt:lpstr>
      <vt:lpstr>Calibri Light</vt:lpstr>
      <vt:lpstr>苹方-简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zhangzhaoxu</cp:lastModifiedBy>
  <cp:revision>91</cp:revision>
  <dcterms:created xsi:type="dcterms:W3CDTF">2018-10-09T13:01:07Z</dcterms:created>
  <dcterms:modified xsi:type="dcterms:W3CDTF">2018-10-09T13:01:07Z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