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2" r:id="rId6"/>
    <p:sldId id="261" r:id="rId7"/>
    <p:sldId id="259" r:id="rId8"/>
    <p:sldId id="278" r:id="rId9"/>
    <p:sldId id="263" r:id="rId10"/>
    <p:sldId id="281" r:id="rId11"/>
    <p:sldId id="279" r:id="rId12"/>
    <p:sldId id="283" r:id="rId13"/>
    <p:sldId id="282" r:id="rId14"/>
    <p:sldId id="280" r:id="rId15"/>
    <p:sldId id="298" r:id="rId16"/>
    <p:sldId id="284" r:id="rId17"/>
    <p:sldId id="307" r:id="rId18"/>
    <p:sldId id="285" r:id="rId19"/>
    <p:sldId id="286" r:id="rId20"/>
    <p:sldId id="293" r:id="rId21"/>
    <p:sldId id="294" r:id="rId22"/>
    <p:sldId id="271" r:id="rId23"/>
    <p:sldId id="272" r:id="rId24"/>
    <p:sldId id="273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B34"/>
    <a:srgbClr val="FFD53B"/>
    <a:srgbClr val="F6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246" y="96"/>
      </p:cViewPr>
      <p:guideLst>
        <p:guide orient="horz"/>
        <p:guide pos="1217"/>
        <p:guide pos="5595"/>
        <p:guide orient="horz" pos="31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59322-6C85-4127-9E81-7F8BF0D70E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A76D6-C0AA-410F-9DDC-526F0CB07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178308" y="249174"/>
            <a:ext cx="8787384" cy="46451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388823" y="407418"/>
            <a:ext cx="0" cy="5495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 userDrawn="1"/>
        </p:nvGrpSpPr>
        <p:grpSpPr>
          <a:xfrm>
            <a:off x="7904665" y="61196"/>
            <a:ext cx="692443" cy="692443"/>
            <a:chOff x="3963053" y="796069"/>
            <a:chExt cx="1445741" cy="1445741"/>
          </a:xfrm>
        </p:grpSpPr>
        <p:sp>
          <p:nvSpPr>
            <p:cNvPr id="8" name="椭圆 7"/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10" name="AutoShape 43"/>
              <p:cNvSpPr/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panose="020B0502020104020203" charset="0"/>
                  <a:ea typeface="微软雅黑"/>
                  <a:cs typeface="+mn-cs"/>
                  <a:sym typeface="Gill Sans" panose="020B0502020104020203" charset="0"/>
                </a:endParaRPr>
              </a:p>
            </p:txBody>
          </p:sp>
          <p:sp>
            <p:nvSpPr>
              <p:cNvPr id="11" name="AutoShape 44"/>
              <p:cNvSpPr/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panose="020B0502020104020203" charset="0"/>
                  <a:ea typeface="微软雅黑"/>
                  <a:cs typeface="+mn-cs"/>
                  <a:sym typeface="Gill Sans" panose="020B0502020104020203" charset="0"/>
                </a:endParaRPr>
              </a:p>
            </p:txBody>
          </p:sp>
          <p:sp>
            <p:nvSpPr>
              <p:cNvPr id="12" name="AutoShape 45"/>
              <p:cNvSpPr/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panose="020B0502020104020203" charset="0"/>
                  <a:ea typeface="微软雅黑"/>
                  <a:cs typeface="+mn-cs"/>
                  <a:sym typeface="Gill Sans" panose="020B0502020104020203" charset="0"/>
                </a:endParaRPr>
              </a:p>
            </p:txBody>
          </p:sp>
        </p:grpSp>
      </p:grp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178308" y="249174"/>
            <a:ext cx="8787384" cy="46451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49F7-5D90-411E-B63D-8723CE855B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D03BD-8273-4B2F-9BD5-C1C4F37ADD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449F7-5D90-411E-B63D-8723CE855B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D03BD-8273-4B2F-9BD5-C1C4F37ADDE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48640" y="522859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530832" y="2430793"/>
            <a:ext cx="608266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accent1"/>
                </a:solidFill>
              </a:rPr>
              <a:t>SUST</a:t>
            </a:r>
            <a:r>
              <a:rPr lang="en-US" altLang="zh-CN" sz="4000" dirty="0">
                <a:solidFill>
                  <a:schemeClr val="accent1"/>
                </a:solidFill>
              </a:rPr>
              <a:t>ech Lambda 1th pre</a:t>
            </a:r>
            <a:endParaRPr lang="en-US" altLang="zh-CN" sz="4000" dirty="0">
              <a:solidFill>
                <a:schemeClr val="accent1"/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3835940" y="848674"/>
            <a:ext cx="1445741" cy="1445741"/>
            <a:chOff x="3963053" y="796069"/>
            <a:chExt cx="1445741" cy="1445741"/>
          </a:xfrm>
        </p:grpSpPr>
        <p:sp>
          <p:nvSpPr>
            <p:cNvPr id="15" name="椭圆 14"/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17" name="AutoShape 43"/>
              <p:cNvSpPr/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panose="020B0502020104020203" charset="0"/>
                  <a:sym typeface="Gill Sans" panose="020B0502020104020203" charset="0"/>
                </a:endParaRPr>
              </a:p>
            </p:txBody>
          </p:sp>
          <p:sp>
            <p:nvSpPr>
              <p:cNvPr id="18" name="AutoShape 44"/>
              <p:cNvSpPr/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panose="020B0502020104020203" charset="0"/>
                  <a:sym typeface="Gill Sans" panose="020B0502020104020203" charset="0"/>
                </a:endParaRPr>
              </a:p>
            </p:txBody>
          </p:sp>
          <p:sp>
            <p:nvSpPr>
              <p:cNvPr id="19" name="AutoShape 45"/>
              <p:cNvSpPr/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panose="020B0502020104020203" charset="0"/>
                  <a:sym typeface="Gill Sans" panose="020B0502020104020203" charset="0"/>
                </a:endParaRPr>
              </a:p>
            </p:txBody>
          </p:sp>
        </p:grpSp>
      </p:grpSp>
      <p:sp>
        <p:nvSpPr>
          <p:cNvPr id="20" name="文本框 19"/>
          <p:cNvSpPr txBox="1"/>
          <p:nvPr/>
        </p:nvSpPr>
        <p:spPr>
          <a:xfrm>
            <a:off x="3006354" y="3828232"/>
            <a:ext cx="425323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</a:rPr>
              <a:t>team member: </a:t>
            </a:r>
            <a:r>
              <a:rPr lang="zh-CN" altLang="en-US" sz="1400" dirty="0">
                <a:solidFill>
                  <a:schemeClr val="accent1"/>
                </a:solidFill>
              </a:rPr>
              <a:t>朱恒成 王雨童 张思宇 何海滨 张兆旭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6308" y="401910"/>
            <a:ext cx="40640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kern="10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UI</a:t>
            </a:r>
            <a:endParaRPr lang="en-US" altLang="zh-CN" sz="2000" kern="10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3" name="Group 21"/>
          <p:cNvGrpSpPr>
            <a:grpSpLocks noChangeAspect="1"/>
          </p:cNvGrpSpPr>
          <p:nvPr/>
        </p:nvGrpSpPr>
        <p:grpSpPr bwMode="auto">
          <a:xfrm>
            <a:off x="7488780" y="2428725"/>
            <a:ext cx="499397" cy="429628"/>
            <a:chOff x="4731" y="799"/>
            <a:chExt cx="272" cy="234"/>
          </a:xfrm>
          <a:solidFill>
            <a:schemeClr val="bg1"/>
          </a:solidFill>
        </p:grpSpPr>
        <p:sp>
          <p:nvSpPr>
            <p:cNvPr id="14" name="Freeform 22"/>
            <p:cNvSpPr>
              <a:spLocks noEditPoints="1"/>
            </p:cNvSpPr>
            <p:nvPr/>
          </p:nvSpPr>
          <p:spPr bwMode="auto">
            <a:xfrm>
              <a:off x="4809" y="950"/>
              <a:ext cx="95" cy="27"/>
            </a:xfrm>
            <a:custGeom>
              <a:avLst/>
              <a:gdLst>
                <a:gd name="T0" fmla="*/ 91 w 95"/>
                <a:gd name="T1" fmla="*/ 27 h 27"/>
                <a:gd name="T2" fmla="*/ 95 w 95"/>
                <a:gd name="T3" fmla="*/ 27 h 27"/>
                <a:gd name="T4" fmla="*/ 91 w 95"/>
                <a:gd name="T5" fmla="*/ 27 h 27"/>
                <a:gd name="T6" fmla="*/ 91 w 95"/>
                <a:gd name="T7" fmla="*/ 27 h 27"/>
                <a:gd name="T8" fmla="*/ 95 w 95"/>
                <a:gd name="T9" fmla="*/ 27 h 27"/>
                <a:gd name="T10" fmla="*/ 91 w 95"/>
                <a:gd name="T11" fmla="*/ 27 h 27"/>
                <a:gd name="T12" fmla="*/ 0 w 95"/>
                <a:gd name="T13" fmla="*/ 0 h 27"/>
                <a:gd name="T14" fmla="*/ 3 w 95"/>
                <a:gd name="T15" fmla="*/ 0 h 27"/>
                <a:gd name="T16" fmla="*/ 0 w 95"/>
                <a:gd name="T17" fmla="*/ 0 h 27"/>
                <a:gd name="T18" fmla="*/ 0 w 95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27">
                  <a:moveTo>
                    <a:pt x="91" y="27"/>
                  </a:moveTo>
                  <a:lnTo>
                    <a:pt x="95" y="27"/>
                  </a:lnTo>
                  <a:lnTo>
                    <a:pt x="91" y="27"/>
                  </a:lnTo>
                  <a:close/>
                  <a:moveTo>
                    <a:pt x="91" y="27"/>
                  </a:moveTo>
                  <a:lnTo>
                    <a:pt x="95" y="27"/>
                  </a:lnTo>
                  <a:lnTo>
                    <a:pt x="91" y="27"/>
                  </a:lnTo>
                  <a:close/>
                  <a:moveTo>
                    <a:pt x="0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23"/>
            <p:cNvSpPr>
              <a:spLocks noEditPoints="1"/>
            </p:cNvSpPr>
            <p:nvPr/>
          </p:nvSpPr>
          <p:spPr bwMode="auto">
            <a:xfrm>
              <a:off x="4731" y="799"/>
              <a:ext cx="272" cy="234"/>
            </a:xfrm>
            <a:custGeom>
              <a:avLst/>
              <a:gdLst>
                <a:gd name="T0" fmla="*/ 698 w 760"/>
                <a:gd name="T1" fmla="*/ 0 h 656"/>
                <a:gd name="T2" fmla="*/ 65 w 760"/>
                <a:gd name="T3" fmla="*/ 0 h 656"/>
                <a:gd name="T4" fmla="*/ 0 w 760"/>
                <a:gd name="T5" fmla="*/ 60 h 656"/>
                <a:gd name="T6" fmla="*/ 0 w 760"/>
                <a:gd name="T7" fmla="*/ 478 h 656"/>
                <a:gd name="T8" fmla="*/ 69 w 760"/>
                <a:gd name="T9" fmla="*/ 544 h 656"/>
                <a:gd name="T10" fmla="*/ 368 w 760"/>
                <a:gd name="T11" fmla="*/ 544 h 656"/>
                <a:gd name="T12" fmla="*/ 368 w 760"/>
                <a:gd name="T13" fmla="*/ 624 h 656"/>
                <a:gd name="T14" fmla="*/ 176 w 760"/>
                <a:gd name="T15" fmla="*/ 624 h 656"/>
                <a:gd name="T16" fmla="*/ 176 w 760"/>
                <a:gd name="T17" fmla="*/ 656 h 656"/>
                <a:gd name="T18" fmla="*/ 584 w 760"/>
                <a:gd name="T19" fmla="*/ 656 h 656"/>
                <a:gd name="T20" fmla="*/ 584 w 760"/>
                <a:gd name="T21" fmla="*/ 624 h 656"/>
                <a:gd name="T22" fmla="*/ 400 w 760"/>
                <a:gd name="T23" fmla="*/ 624 h 656"/>
                <a:gd name="T24" fmla="*/ 400 w 760"/>
                <a:gd name="T25" fmla="*/ 544 h 656"/>
                <a:gd name="T26" fmla="*/ 694 w 760"/>
                <a:gd name="T27" fmla="*/ 544 h 656"/>
                <a:gd name="T28" fmla="*/ 760 w 760"/>
                <a:gd name="T29" fmla="*/ 478 h 656"/>
                <a:gd name="T30" fmla="*/ 760 w 760"/>
                <a:gd name="T31" fmla="*/ 60 h 656"/>
                <a:gd name="T32" fmla="*/ 698 w 760"/>
                <a:gd name="T33" fmla="*/ 0 h 656"/>
                <a:gd name="T34" fmla="*/ 720 w 760"/>
                <a:gd name="T35" fmla="*/ 503 h 656"/>
                <a:gd name="T36" fmla="*/ 521 w 760"/>
                <a:gd name="T37" fmla="*/ 502 h 656"/>
                <a:gd name="T38" fmla="*/ 469 w 760"/>
                <a:gd name="T39" fmla="*/ 502 h 656"/>
                <a:gd name="T40" fmla="*/ 40 w 760"/>
                <a:gd name="T41" fmla="*/ 503 h 656"/>
                <a:gd name="T42" fmla="*/ 40 w 760"/>
                <a:gd name="T43" fmla="*/ 40 h 656"/>
                <a:gd name="T44" fmla="*/ 720 w 760"/>
                <a:gd name="T45" fmla="*/ 40 h 656"/>
                <a:gd name="T46" fmla="*/ 720 w 760"/>
                <a:gd name="T47" fmla="*/ 503 h 656"/>
                <a:gd name="T48" fmla="*/ 222 w 760"/>
                <a:gd name="T49" fmla="*/ 422 h 656"/>
                <a:gd name="T50" fmla="*/ 222 w 760"/>
                <a:gd name="T51" fmla="*/ 422 h 656"/>
                <a:gd name="T52" fmla="*/ 222 w 760"/>
                <a:gd name="T53" fmla="*/ 422 h 656"/>
                <a:gd name="T54" fmla="*/ 222 w 760"/>
                <a:gd name="T55" fmla="*/ 422 h 656"/>
                <a:gd name="T56" fmla="*/ 222 w 760"/>
                <a:gd name="T57" fmla="*/ 422 h 656"/>
                <a:gd name="T58" fmla="*/ 222 w 760"/>
                <a:gd name="T59" fmla="*/ 422 h 656"/>
                <a:gd name="T60" fmla="*/ 222 w 760"/>
                <a:gd name="T61" fmla="*/ 422 h 656"/>
                <a:gd name="T62" fmla="*/ 222 w 760"/>
                <a:gd name="T63" fmla="*/ 422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60" h="656">
                  <a:moveTo>
                    <a:pt x="698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30" y="0"/>
                    <a:pt x="0" y="25"/>
                    <a:pt x="0" y="60"/>
                  </a:cubicBezTo>
                  <a:cubicBezTo>
                    <a:pt x="0" y="478"/>
                    <a:pt x="0" y="478"/>
                    <a:pt x="0" y="478"/>
                  </a:cubicBezTo>
                  <a:cubicBezTo>
                    <a:pt x="0" y="512"/>
                    <a:pt x="34" y="544"/>
                    <a:pt x="69" y="544"/>
                  </a:cubicBezTo>
                  <a:cubicBezTo>
                    <a:pt x="368" y="544"/>
                    <a:pt x="368" y="544"/>
                    <a:pt x="368" y="544"/>
                  </a:cubicBezTo>
                  <a:cubicBezTo>
                    <a:pt x="368" y="624"/>
                    <a:pt x="368" y="624"/>
                    <a:pt x="368" y="624"/>
                  </a:cubicBezTo>
                  <a:cubicBezTo>
                    <a:pt x="176" y="624"/>
                    <a:pt x="176" y="624"/>
                    <a:pt x="176" y="624"/>
                  </a:cubicBezTo>
                  <a:cubicBezTo>
                    <a:pt x="176" y="656"/>
                    <a:pt x="176" y="656"/>
                    <a:pt x="176" y="656"/>
                  </a:cubicBezTo>
                  <a:cubicBezTo>
                    <a:pt x="584" y="656"/>
                    <a:pt x="584" y="656"/>
                    <a:pt x="584" y="656"/>
                  </a:cubicBezTo>
                  <a:cubicBezTo>
                    <a:pt x="584" y="624"/>
                    <a:pt x="584" y="624"/>
                    <a:pt x="584" y="624"/>
                  </a:cubicBezTo>
                  <a:cubicBezTo>
                    <a:pt x="400" y="624"/>
                    <a:pt x="400" y="624"/>
                    <a:pt x="400" y="624"/>
                  </a:cubicBezTo>
                  <a:cubicBezTo>
                    <a:pt x="400" y="544"/>
                    <a:pt x="400" y="544"/>
                    <a:pt x="400" y="544"/>
                  </a:cubicBezTo>
                  <a:cubicBezTo>
                    <a:pt x="694" y="544"/>
                    <a:pt x="694" y="544"/>
                    <a:pt x="694" y="544"/>
                  </a:cubicBezTo>
                  <a:cubicBezTo>
                    <a:pt x="728" y="544"/>
                    <a:pt x="760" y="512"/>
                    <a:pt x="760" y="478"/>
                  </a:cubicBezTo>
                  <a:cubicBezTo>
                    <a:pt x="760" y="60"/>
                    <a:pt x="760" y="60"/>
                    <a:pt x="760" y="60"/>
                  </a:cubicBezTo>
                  <a:cubicBezTo>
                    <a:pt x="760" y="25"/>
                    <a:pt x="732" y="0"/>
                    <a:pt x="698" y="0"/>
                  </a:cubicBezTo>
                  <a:close/>
                  <a:moveTo>
                    <a:pt x="720" y="503"/>
                  </a:moveTo>
                  <a:cubicBezTo>
                    <a:pt x="521" y="502"/>
                    <a:pt x="521" y="502"/>
                    <a:pt x="521" y="502"/>
                  </a:cubicBezTo>
                  <a:cubicBezTo>
                    <a:pt x="469" y="502"/>
                    <a:pt x="469" y="502"/>
                    <a:pt x="469" y="502"/>
                  </a:cubicBezTo>
                  <a:cubicBezTo>
                    <a:pt x="40" y="503"/>
                    <a:pt x="40" y="503"/>
                    <a:pt x="40" y="503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720" y="40"/>
                    <a:pt x="720" y="40"/>
                    <a:pt x="720" y="40"/>
                  </a:cubicBezTo>
                  <a:lnTo>
                    <a:pt x="720" y="503"/>
                  </a:lnTo>
                  <a:close/>
                  <a:moveTo>
                    <a:pt x="222" y="422"/>
                  </a:moveTo>
                  <a:cubicBezTo>
                    <a:pt x="222" y="423"/>
                    <a:pt x="222" y="423"/>
                    <a:pt x="222" y="422"/>
                  </a:cubicBezTo>
                  <a:cubicBezTo>
                    <a:pt x="222" y="423"/>
                    <a:pt x="222" y="423"/>
                    <a:pt x="222" y="422"/>
                  </a:cubicBezTo>
                  <a:cubicBezTo>
                    <a:pt x="222" y="423"/>
                    <a:pt x="222" y="423"/>
                    <a:pt x="222" y="422"/>
                  </a:cubicBezTo>
                  <a:close/>
                  <a:moveTo>
                    <a:pt x="222" y="422"/>
                  </a:moveTo>
                  <a:cubicBezTo>
                    <a:pt x="222" y="423"/>
                    <a:pt x="222" y="423"/>
                    <a:pt x="222" y="422"/>
                  </a:cubicBezTo>
                  <a:cubicBezTo>
                    <a:pt x="222" y="423"/>
                    <a:pt x="222" y="423"/>
                    <a:pt x="222" y="422"/>
                  </a:cubicBezTo>
                  <a:cubicBezTo>
                    <a:pt x="222" y="423"/>
                    <a:pt x="222" y="423"/>
                    <a:pt x="222" y="4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24"/>
            <p:cNvSpPr>
              <a:spLocks noEditPoints="1"/>
            </p:cNvSpPr>
            <p:nvPr/>
          </p:nvSpPr>
          <p:spPr bwMode="auto">
            <a:xfrm>
              <a:off x="4805" y="837"/>
              <a:ext cx="88" cy="117"/>
            </a:xfrm>
            <a:custGeom>
              <a:avLst/>
              <a:gdLst>
                <a:gd name="T0" fmla="*/ 5 w 247"/>
                <a:gd name="T1" fmla="*/ 288 h 328"/>
                <a:gd name="T2" fmla="*/ 5 w 247"/>
                <a:gd name="T3" fmla="*/ 288 h 328"/>
                <a:gd name="T4" fmla="*/ 5 w 247"/>
                <a:gd name="T5" fmla="*/ 288 h 328"/>
                <a:gd name="T6" fmla="*/ 5 w 247"/>
                <a:gd name="T7" fmla="*/ 288 h 328"/>
                <a:gd name="T8" fmla="*/ 5 w 247"/>
                <a:gd name="T9" fmla="*/ 288 h 328"/>
                <a:gd name="T10" fmla="*/ 5 w 247"/>
                <a:gd name="T11" fmla="*/ 288 h 328"/>
                <a:gd name="T12" fmla="*/ 227 w 247"/>
                <a:gd name="T13" fmla="*/ 197 h 328"/>
                <a:gd name="T14" fmla="*/ 224 w 247"/>
                <a:gd name="T15" fmla="*/ 195 h 328"/>
                <a:gd name="T16" fmla="*/ 212 w 247"/>
                <a:gd name="T17" fmla="*/ 188 h 328"/>
                <a:gd name="T18" fmla="*/ 206 w 247"/>
                <a:gd name="T19" fmla="*/ 185 h 328"/>
                <a:gd name="T20" fmla="*/ 211 w 247"/>
                <a:gd name="T21" fmla="*/ 180 h 328"/>
                <a:gd name="T22" fmla="*/ 247 w 247"/>
                <a:gd name="T23" fmla="*/ 101 h 328"/>
                <a:gd name="T24" fmla="*/ 148 w 247"/>
                <a:gd name="T25" fmla="*/ 0 h 328"/>
                <a:gd name="T26" fmla="*/ 48 w 247"/>
                <a:gd name="T27" fmla="*/ 101 h 328"/>
                <a:gd name="T28" fmla="*/ 83 w 247"/>
                <a:gd name="T29" fmla="*/ 181 h 328"/>
                <a:gd name="T30" fmla="*/ 89 w 247"/>
                <a:gd name="T31" fmla="*/ 185 h 328"/>
                <a:gd name="T32" fmla="*/ 83 w 247"/>
                <a:gd name="T33" fmla="*/ 189 h 328"/>
                <a:gd name="T34" fmla="*/ 0 w 247"/>
                <a:gd name="T35" fmla="*/ 313 h 328"/>
                <a:gd name="T36" fmla="*/ 15 w 247"/>
                <a:gd name="T37" fmla="*/ 328 h 328"/>
                <a:gd name="T38" fmla="*/ 31 w 247"/>
                <a:gd name="T39" fmla="*/ 318 h 328"/>
                <a:gd name="T40" fmla="*/ 31 w 247"/>
                <a:gd name="T41" fmla="*/ 318 h 328"/>
                <a:gd name="T42" fmla="*/ 147 w 247"/>
                <a:gd name="T43" fmla="*/ 209 h 328"/>
                <a:gd name="T44" fmla="*/ 202 w 247"/>
                <a:gd name="T45" fmla="*/ 219 h 328"/>
                <a:gd name="T46" fmla="*/ 209 w 247"/>
                <a:gd name="T47" fmla="*/ 223 h 328"/>
                <a:gd name="T48" fmla="*/ 221 w 247"/>
                <a:gd name="T49" fmla="*/ 227 h 328"/>
                <a:gd name="T50" fmla="*/ 235 w 247"/>
                <a:gd name="T51" fmla="*/ 211 h 328"/>
                <a:gd name="T52" fmla="*/ 227 w 247"/>
                <a:gd name="T53" fmla="*/ 197 h 328"/>
                <a:gd name="T54" fmla="*/ 147 w 247"/>
                <a:gd name="T55" fmla="*/ 173 h 328"/>
                <a:gd name="T56" fmla="*/ 79 w 247"/>
                <a:gd name="T57" fmla="*/ 102 h 328"/>
                <a:gd name="T58" fmla="*/ 147 w 247"/>
                <a:gd name="T59" fmla="*/ 32 h 328"/>
                <a:gd name="T60" fmla="*/ 216 w 247"/>
                <a:gd name="T61" fmla="*/ 102 h 328"/>
                <a:gd name="T62" fmla="*/ 147 w 247"/>
                <a:gd name="T63" fmla="*/ 173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7" h="328">
                  <a:moveTo>
                    <a:pt x="5" y="288"/>
                  </a:moveTo>
                  <a:cubicBezTo>
                    <a:pt x="5" y="287"/>
                    <a:pt x="5" y="287"/>
                    <a:pt x="5" y="288"/>
                  </a:cubicBezTo>
                  <a:cubicBezTo>
                    <a:pt x="5" y="287"/>
                    <a:pt x="5" y="287"/>
                    <a:pt x="5" y="288"/>
                  </a:cubicBezTo>
                  <a:cubicBezTo>
                    <a:pt x="5" y="287"/>
                    <a:pt x="5" y="287"/>
                    <a:pt x="5" y="288"/>
                  </a:cubicBezTo>
                  <a:close/>
                  <a:moveTo>
                    <a:pt x="5" y="288"/>
                  </a:moveTo>
                  <a:cubicBezTo>
                    <a:pt x="5" y="288"/>
                    <a:pt x="5" y="288"/>
                    <a:pt x="5" y="288"/>
                  </a:cubicBezTo>
                  <a:moveTo>
                    <a:pt x="227" y="197"/>
                  </a:moveTo>
                  <a:cubicBezTo>
                    <a:pt x="224" y="195"/>
                    <a:pt x="224" y="195"/>
                    <a:pt x="224" y="195"/>
                  </a:cubicBezTo>
                  <a:cubicBezTo>
                    <a:pt x="212" y="188"/>
                    <a:pt x="212" y="188"/>
                    <a:pt x="212" y="188"/>
                  </a:cubicBezTo>
                  <a:cubicBezTo>
                    <a:pt x="206" y="185"/>
                    <a:pt x="206" y="185"/>
                    <a:pt x="206" y="185"/>
                  </a:cubicBezTo>
                  <a:cubicBezTo>
                    <a:pt x="211" y="180"/>
                    <a:pt x="211" y="180"/>
                    <a:pt x="211" y="180"/>
                  </a:cubicBezTo>
                  <a:cubicBezTo>
                    <a:pt x="234" y="161"/>
                    <a:pt x="247" y="132"/>
                    <a:pt x="247" y="101"/>
                  </a:cubicBezTo>
                  <a:cubicBezTo>
                    <a:pt x="247" y="45"/>
                    <a:pt x="203" y="0"/>
                    <a:pt x="148" y="0"/>
                  </a:cubicBezTo>
                  <a:cubicBezTo>
                    <a:pt x="93" y="0"/>
                    <a:pt x="48" y="45"/>
                    <a:pt x="48" y="101"/>
                  </a:cubicBezTo>
                  <a:cubicBezTo>
                    <a:pt x="48" y="132"/>
                    <a:pt x="62" y="161"/>
                    <a:pt x="83" y="181"/>
                  </a:cubicBezTo>
                  <a:cubicBezTo>
                    <a:pt x="89" y="185"/>
                    <a:pt x="89" y="185"/>
                    <a:pt x="89" y="185"/>
                  </a:cubicBezTo>
                  <a:cubicBezTo>
                    <a:pt x="83" y="189"/>
                    <a:pt x="83" y="189"/>
                    <a:pt x="83" y="189"/>
                  </a:cubicBezTo>
                  <a:cubicBezTo>
                    <a:pt x="34" y="213"/>
                    <a:pt x="4" y="257"/>
                    <a:pt x="0" y="313"/>
                  </a:cubicBezTo>
                  <a:cubicBezTo>
                    <a:pt x="0" y="321"/>
                    <a:pt x="7" y="328"/>
                    <a:pt x="15" y="328"/>
                  </a:cubicBezTo>
                  <a:cubicBezTo>
                    <a:pt x="24" y="328"/>
                    <a:pt x="31" y="326"/>
                    <a:pt x="31" y="318"/>
                  </a:cubicBezTo>
                  <a:cubicBezTo>
                    <a:pt x="31" y="318"/>
                    <a:pt x="31" y="318"/>
                    <a:pt x="31" y="318"/>
                  </a:cubicBezTo>
                  <a:cubicBezTo>
                    <a:pt x="39" y="238"/>
                    <a:pt x="89" y="209"/>
                    <a:pt x="147" y="209"/>
                  </a:cubicBezTo>
                  <a:cubicBezTo>
                    <a:pt x="167" y="209"/>
                    <a:pt x="185" y="210"/>
                    <a:pt x="202" y="219"/>
                  </a:cubicBezTo>
                  <a:cubicBezTo>
                    <a:pt x="209" y="223"/>
                    <a:pt x="209" y="223"/>
                    <a:pt x="209" y="223"/>
                  </a:cubicBezTo>
                  <a:cubicBezTo>
                    <a:pt x="212" y="225"/>
                    <a:pt x="217" y="227"/>
                    <a:pt x="221" y="227"/>
                  </a:cubicBezTo>
                  <a:cubicBezTo>
                    <a:pt x="229" y="227"/>
                    <a:pt x="235" y="220"/>
                    <a:pt x="235" y="211"/>
                  </a:cubicBezTo>
                  <a:cubicBezTo>
                    <a:pt x="235" y="205"/>
                    <a:pt x="231" y="201"/>
                    <a:pt x="227" y="197"/>
                  </a:cubicBezTo>
                  <a:close/>
                  <a:moveTo>
                    <a:pt x="147" y="173"/>
                  </a:moveTo>
                  <a:cubicBezTo>
                    <a:pt x="109" y="173"/>
                    <a:pt x="79" y="141"/>
                    <a:pt x="79" y="102"/>
                  </a:cubicBezTo>
                  <a:cubicBezTo>
                    <a:pt x="79" y="63"/>
                    <a:pt x="110" y="32"/>
                    <a:pt x="147" y="32"/>
                  </a:cubicBezTo>
                  <a:cubicBezTo>
                    <a:pt x="186" y="32"/>
                    <a:pt x="216" y="64"/>
                    <a:pt x="216" y="102"/>
                  </a:cubicBezTo>
                  <a:cubicBezTo>
                    <a:pt x="216" y="141"/>
                    <a:pt x="185" y="173"/>
                    <a:pt x="147" y="1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25"/>
            <p:cNvSpPr>
              <a:spLocks noEditPoints="1"/>
            </p:cNvSpPr>
            <p:nvPr/>
          </p:nvSpPr>
          <p:spPr bwMode="auto">
            <a:xfrm>
              <a:off x="4878" y="890"/>
              <a:ext cx="55" cy="60"/>
            </a:xfrm>
            <a:custGeom>
              <a:avLst/>
              <a:gdLst>
                <a:gd name="T0" fmla="*/ 94 w 154"/>
                <a:gd name="T1" fmla="*/ 147 h 171"/>
                <a:gd name="T2" fmla="*/ 78 w 154"/>
                <a:gd name="T3" fmla="*/ 141 h 171"/>
                <a:gd name="T4" fmla="*/ 58 w 154"/>
                <a:gd name="T5" fmla="*/ 147 h 171"/>
                <a:gd name="T6" fmla="*/ 46 w 154"/>
                <a:gd name="T7" fmla="*/ 161 h 171"/>
                <a:gd name="T8" fmla="*/ 46 w 154"/>
                <a:gd name="T9" fmla="*/ 171 h 171"/>
                <a:gd name="T10" fmla="*/ 102 w 154"/>
                <a:gd name="T11" fmla="*/ 171 h 171"/>
                <a:gd name="T12" fmla="*/ 102 w 154"/>
                <a:gd name="T13" fmla="*/ 161 h 171"/>
                <a:gd name="T14" fmla="*/ 94 w 154"/>
                <a:gd name="T15" fmla="*/ 147 h 171"/>
                <a:gd name="T16" fmla="*/ 139 w 154"/>
                <a:gd name="T17" fmla="*/ 2 h 171"/>
                <a:gd name="T18" fmla="*/ 132 w 154"/>
                <a:gd name="T19" fmla="*/ 0 h 171"/>
                <a:gd name="T20" fmla="*/ 124 w 154"/>
                <a:gd name="T21" fmla="*/ 3 h 171"/>
                <a:gd name="T22" fmla="*/ 17 w 154"/>
                <a:gd name="T23" fmla="*/ 112 h 171"/>
                <a:gd name="T24" fmla="*/ 0 w 154"/>
                <a:gd name="T25" fmla="*/ 153 h 171"/>
                <a:gd name="T26" fmla="*/ 41 w 154"/>
                <a:gd name="T27" fmla="*/ 135 h 171"/>
                <a:gd name="T28" fmla="*/ 148 w 154"/>
                <a:gd name="T29" fmla="*/ 27 h 171"/>
                <a:gd name="T30" fmla="*/ 148 w 154"/>
                <a:gd name="T31" fmla="*/ 11 h 171"/>
                <a:gd name="T32" fmla="*/ 144 w 154"/>
                <a:gd name="T33" fmla="*/ 9 h 171"/>
                <a:gd name="T34" fmla="*/ 139 w 154"/>
                <a:gd name="T35" fmla="*/ 2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4" h="171">
                  <a:moveTo>
                    <a:pt x="94" y="147"/>
                  </a:moveTo>
                  <a:cubicBezTo>
                    <a:pt x="90" y="143"/>
                    <a:pt x="84" y="141"/>
                    <a:pt x="78" y="141"/>
                  </a:cubicBezTo>
                  <a:cubicBezTo>
                    <a:pt x="72" y="141"/>
                    <a:pt x="61" y="143"/>
                    <a:pt x="58" y="147"/>
                  </a:cubicBezTo>
                  <a:cubicBezTo>
                    <a:pt x="54" y="151"/>
                    <a:pt x="46" y="156"/>
                    <a:pt x="46" y="161"/>
                  </a:cubicBezTo>
                  <a:cubicBezTo>
                    <a:pt x="46" y="171"/>
                    <a:pt x="46" y="171"/>
                    <a:pt x="46" y="171"/>
                  </a:cubicBezTo>
                  <a:cubicBezTo>
                    <a:pt x="102" y="171"/>
                    <a:pt x="102" y="171"/>
                    <a:pt x="102" y="171"/>
                  </a:cubicBezTo>
                  <a:cubicBezTo>
                    <a:pt x="102" y="161"/>
                    <a:pt x="102" y="161"/>
                    <a:pt x="102" y="161"/>
                  </a:cubicBezTo>
                  <a:cubicBezTo>
                    <a:pt x="102" y="156"/>
                    <a:pt x="97" y="151"/>
                    <a:pt x="94" y="147"/>
                  </a:cubicBezTo>
                  <a:close/>
                  <a:moveTo>
                    <a:pt x="139" y="2"/>
                  </a:moveTo>
                  <a:cubicBezTo>
                    <a:pt x="137" y="1"/>
                    <a:pt x="135" y="0"/>
                    <a:pt x="132" y="0"/>
                  </a:cubicBezTo>
                  <a:cubicBezTo>
                    <a:pt x="130" y="0"/>
                    <a:pt x="126" y="1"/>
                    <a:pt x="124" y="3"/>
                  </a:cubicBezTo>
                  <a:cubicBezTo>
                    <a:pt x="117" y="9"/>
                    <a:pt x="26" y="103"/>
                    <a:pt x="17" y="112"/>
                  </a:cubicBezTo>
                  <a:cubicBezTo>
                    <a:pt x="15" y="117"/>
                    <a:pt x="4" y="142"/>
                    <a:pt x="0" y="153"/>
                  </a:cubicBezTo>
                  <a:cubicBezTo>
                    <a:pt x="11" y="148"/>
                    <a:pt x="36" y="137"/>
                    <a:pt x="41" y="135"/>
                  </a:cubicBezTo>
                  <a:cubicBezTo>
                    <a:pt x="51" y="126"/>
                    <a:pt x="140" y="35"/>
                    <a:pt x="148" y="27"/>
                  </a:cubicBezTo>
                  <a:cubicBezTo>
                    <a:pt x="154" y="21"/>
                    <a:pt x="150" y="13"/>
                    <a:pt x="148" y="11"/>
                  </a:cubicBezTo>
                  <a:cubicBezTo>
                    <a:pt x="144" y="9"/>
                    <a:pt x="144" y="9"/>
                    <a:pt x="144" y="9"/>
                  </a:cubicBezTo>
                  <a:lnTo>
                    <a:pt x="13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9" name="Freeform 9"/>
          <p:cNvSpPr/>
          <p:nvPr/>
        </p:nvSpPr>
        <p:spPr bwMode="auto">
          <a:xfrm>
            <a:off x="3273013" y="2376491"/>
            <a:ext cx="512057" cy="503151"/>
          </a:xfrm>
          <a:custGeom>
            <a:avLst/>
            <a:gdLst>
              <a:gd name="T0" fmla="*/ 697 w 713"/>
              <a:gd name="T1" fmla="*/ 10 h 700"/>
              <a:gd name="T2" fmla="*/ 655 w 713"/>
              <a:gd name="T3" fmla="*/ 16 h 700"/>
              <a:gd name="T4" fmla="*/ 15 w 713"/>
              <a:gd name="T5" fmla="*/ 381 h 700"/>
              <a:gd name="T6" fmla="*/ 11 w 713"/>
              <a:gd name="T7" fmla="*/ 383 h 700"/>
              <a:gd name="T8" fmla="*/ 1 w 713"/>
              <a:gd name="T9" fmla="*/ 411 h 700"/>
              <a:gd name="T10" fmla="*/ 28 w 713"/>
              <a:gd name="T11" fmla="*/ 442 h 700"/>
              <a:gd name="T12" fmla="*/ 209 w 713"/>
              <a:gd name="T13" fmla="*/ 505 h 700"/>
              <a:gd name="T14" fmla="*/ 221 w 713"/>
              <a:gd name="T15" fmla="*/ 470 h 700"/>
              <a:gd name="T16" fmla="*/ 41 w 713"/>
              <a:gd name="T17" fmla="*/ 408 h 700"/>
              <a:gd name="T18" fmla="*/ 610 w 713"/>
              <a:gd name="T19" fmla="*/ 84 h 700"/>
              <a:gd name="T20" fmla="*/ 282 w 713"/>
              <a:gd name="T21" fmla="*/ 486 h 700"/>
              <a:gd name="T22" fmla="*/ 282 w 713"/>
              <a:gd name="T23" fmla="*/ 700 h 700"/>
              <a:gd name="T24" fmla="*/ 327 w 713"/>
              <a:gd name="T25" fmla="*/ 700 h 700"/>
              <a:gd name="T26" fmla="*/ 327 w 713"/>
              <a:gd name="T27" fmla="*/ 503 h 700"/>
              <a:gd name="T28" fmla="*/ 669 w 713"/>
              <a:gd name="T29" fmla="*/ 84 h 700"/>
              <a:gd name="T30" fmla="*/ 581 w 713"/>
              <a:gd name="T31" fmla="*/ 588 h 700"/>
              <a:gd name="T32" fmla="*/ 581 w 713"/>
              <a:gd name="T33" fmla="*/ 590 h 700"/>
              <a:gd name="T34" fmla="*/ 577 w 713"/>
              <a:gd name="T35" fmla="*/ 599 h 700"/>
              <a:gd name="T36" fmla="*/ 569 w 713"/>
              <a:gd name="T37" fmla="*/ 600 h 700"/>
              <a:gd name="T38" fmla="*/ 372 w 713"/>
              <a:gd name="T39" fmla="*/ 533 h 700"/>
              <a:gd name="T40" fmla="*/ 361 w 713"/>
              <a:gd name="T41" fmla="*/ 567 h 700"/>
              <a:gd name="T42" fmla="*/ 559 w 713"/>
              <a:gd name="T43" fmla="*/ 635 h 700"/>
              <a:gd name="T44" fmla="*/ 561 w 713"/>
              <a:gd name="T45" fmla="*/ 636 h 700"/>
              <a:gd name="T46" fmla="*/ 572 w 713"/>
              <a:gd name="T47" fmla="*/ 637 h 700"/>
              <a:gd name="T48" fmla="*/ 599 w 713"/>
              <a:gd name="T49" fmla="*/ 627 h 700"/>
              <a:gd name="T50" fmla="*/ 616 w 713"/>
              <a:gd name="T51" fmla="*/ 594 h 700"/>
              <a:gd name="T52" fmla="*/ 711 w 713"/>
              <a:gd name="T53" fmla="*/ 46 h 700"/>
              <a:gd name="T54" fmla="*/ 712 w 713"/>
              <a:gd name="T55" fmla="*/ 43 h 700"/>
              <a:gd name="T56" fmla="*/ 697 w 713"/>
              <a:gd name="T57" fmla="*/ 10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713" h="700">
                <a:moveTo>
                  <a:pt x="697" y="10"/>
                </a:moveTo>
                <a:cubicBezTo>
                  <a:pt x="680" y="0"/>
                  <a:pt x="661" y="12"/>
                  <a:pt x="655" y="16"/>
                </a:cubicBezTo>
                <a:cubicBezTo>
                  <a:pt x="15" y="381"/>
                  <a:pt x="15" y="381"/>
                  <a:pt x="15" y="381"/>
                </a:cubicBezTo>
                <a:cubicBezTo>
                  <a:pt x="11" y="383"/>
                  <a:pt x="11" y="383"/>
                  <a:pt x="11" y="383"/>
                </a:cubicBezTo>
                <a:cubicBezTo>
                  <a:pt x="0" y="394"/>
                  <a:pt x="0" y="406"/>
                  <a:pt x="1" y="411"/>
                </a:cubicBezTo>
                <a:cubicBezTo>
                  <a:pt x="3" y="429"/>
                  <a:pt x="21" y="439"/>
                  <a:pt x="28" y="442"/>
                </a:cubicBezTo>
                <a:cubicBezTo>
                  <a:pt x="209" y="505"/>
                  <a:pt x="209" y="505"/>
                  <a:pt x="209" y="505"/>
                </a:cubicBezTo>
                <a:cubicBezTo>
                  <a:pt x="221" y="470"/>
                  <a:pt x="221" y="470"/>
                  <a:pt x="221" y="470"/>
                </a:cubicBezTo>
                <a:cubicBezTo>
                  <a:pt x="41" y="408"/>
                  <a:pt x="41" y="408"/>
                  <a:pt x="41" y="408"/>
                </a:cubicBezTo>
                <a:cubicBezTo>
                  <a:pt x="610" y="84"/>
                  <a:pt x="610" y="84"/>
                  <a:pt x="610" y="84"/>
                </a:cubicBezTo>
                <a:cubicBezTo>
                  <a:pt x="282" y="486"/>
                  <a:pt x="282" y="486"/>
                  <a:pt x="282" y="486"/>
                </a:cubicBezTo>
                <a:cubicBezTo>
                  <a:pt x="282" y="700"/>
                  <a:pt x="282" y="700"/>
                  <a:pt x="282" y="700"/>
                </a:cubicBezTo>
                <a:cubicBezTo>
                  <a:pt x="327" y="700"/>
                  <a:pt x="327" y="700"/>
                  <a:pt x="327" y="700"/>
                </a:cubicBezTo>
                <a:cubicBezTo>
                  <a:pt x="327" y="503"/>
                  <a:pt x="327" y="503"/>
                  <a:pt x="327" y="503"/>
                </a:cubicBezTo>
                <a:cubicBezTo>
                  <a:pt x="669" y="84"/>
                  <a:pt x="669" y="84"/>
                  <a:pt x="669" y="84"/>
                </a:cubicBezTo>
                <a:cubicBezTo>
                  <a:pt x="581" y="588"/>
                  <a:pt x="581" y="588"/>
                  <a:pt x="581" y="588"/>
                </a:cubicBezTo>
                <a:cubicBezTo>
                  <a:pt x="581" y="590"/>
                  <a:pt x="581" y="590"/>
                  <a:pt x="581" y="590"/>
                </a:cubicBezTo>
                <a:cubicBezTo>
                  <a:pt x="581" y="592"/>
                  <a:pt x="580" y="597"/>
                  <a:pt x="577" y="599"/>
                </a:cubicBezTo>
                <a:cubicBezTo>
                  <a:pt x="575" y="600"/>
                  <a:pt x="571" y="600"/>
                  <a:pt x="569" y="600"/>
                </a:cubicBezTo>
                <a:cubicBezTo>
                  <a:pt x="372" y="533"/>
                  <a:pt x="372" y="533"/>
                  <a:pt x="372" y="533"/>
                </a:cubicBezTo>
                <a:cubicBezTo>
                  <a:pt x="361" y="567"/>
                  <a:pt x="361" y="567"/>
                  <a:pt x="361" y="567"/>
                </a:cubicBezTo>
                <a:cubicBezTo>
                  <a:pt x="559" y="635"/>
                  <a:pt x="559" y="635"/>
                  <a:pt x="559" y="635"/>
                </a:cubicBezTo>
                <a:cubicBezTo>
                  <a:pt x="561" y="636"/>
                  <a:pt x="561" y="636"/>
                  <a:pt x="561" y="636"/>
                </a:cubicBezTo>
                <a:cubicBezTo>
                  <a:pt x="565" y="636"/>
                  <a:pt x="569" y="637"/>
                  <a:pt x="572" y="637"/>
                </a:cubicBezTo>
                <a:cubicBezTo>
                  <a:pt x="585" y="637"/>
                  <a:pt x="594" y="632"/>
                  <a:pt x="599" y="627"/>
                </a:cubicBezTo>
                <a:cubicBezTo>
                  <a:pt x="613" y="616"/>
                  <a:pt x="616" y="599"/>
                  <a:pt x="616" y="594"/>
                </a:cubicBezTo>
                <a:cubicBezTo>
                  <a:pt x="711" y="46"/>
                  <a:pt x="711" y="46"/>
                  <a:pt x="711" y="46"/>
                </a:cubicBezTo>
                <a:cubicBezTo>
                  <a:pt x="712" y="43"/>
                  <a:pt x="712" y="43"/>
                  <a:pt x="712" y="43"/>
                </a:cubicBezTo>
                <a:cubicBezTo>
                  <a:pt x="713" y="23"/>
                  <a:pt x="704" y="14"/>
                  <a:pt x="697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1168167" y="2406094"/>
            <a:ext cx="512310" cy="547211"/>
            <a:chOff x="1446" y="1923"/>
            <a:chExt cx="411" cy="439"/>
          </a:xfrm>
          <a:solidFill>
            <a:schemeClr val="bg1"/>
          </a:solidFill>
        </p:grpSpPr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1446" y="1923"/>
              <a:ext cx="411" cy="439"/>
            </a:xfrm>
            <a:custGeom>
              <a:avLst/>
              <a:gdLst>
                <a:gd name="T0" fmla="*/ 501 w 658"/>
                <a:gd name="T1" fmla="*/ 119 h 700"/>
                <a:gd name="T2" fmla="*/ 329 w 658"/>
                <a:gd name="T3" fmla="*/ 0 h 700"/>
                <a:gd name="T4" fmla="*/ 158 w 658"/>
                <a:gd name="T5" fmla="*/ 119 h 700"/>
                <a:gd name="T6" fmla="*/ 65 w 658"/>
                <a:gd name="T7" fmla="*/ 350 h 700"/>
                <a:gd name="T8" fmla="*/ 158 w 658"/>
                <a:gd name="T9" fmla="*/ 582 h 700"/>
                <a:gd name="T10" fmla="*/ 329 w 658"/>
                <a:gd name="T11" fmla="*/ 700 h 700"/>
                <a:gd name="T12" fmla="*/ 501 w 658"/>
                <a:gd name="T13" fmla="*/ 582 h 700"/>
                <a:gd name="T14" fmla="*/ 593 w 658"/>
                <a:gd name="T15" fmla="*/ 350 h 700"/>
                <a:gd name="T16" fmla="*/ 501 w 658"/>
                <a:gd name="T17" fmla="*/ 147 h 700"/>
                <a:gd name="T18" fmla="*/ 615 w 658"/>
                <a:gd name="T19" fmla="*/ 243 h 700"/>
                <a:gd name="T20" fmla="*/ 575 w 658"/>
                <a:gd name="T21" fmla="*/ 327 h 700"/>
                <a:gd name="T22" fmla="*/ 472 w 658"/>
                <a:gd name="T23" fmla="*/ 148 h 700"/>
                <a:gd name="T24" fmla="*/ 443 w 658"/>
                <a:gd name="T25" fmla="*/ 548 h 700"/>
                <a:gd name="T26" fmla="*/ 417 w 658"/>
                <a:gd name="T27" fmla="*/ 502 h 700"/>
                <a:gd name="T28" fmla="*/ 463 w 658"/>
                <a:gd name="T29" fmla="*/ 480 h 700"/>
                <a:gd name="T30" fmla="*/ 403 w 658"/>
                <a:gd name="T31" fmla="*/ 477 h 700"/>
                <a:gd name="T32" fmla="*/ 256 w 658"/>
                <a:gd name="T33" fmla="*/ 477 h 700"/>
                <a:gd name="T34" fmla="*/ 182 w 658"/>
                <a:gd name="T35" fmla="*/ 350 h 700"/>
                <a:gd name="T36" fmla="*/ 256 w 658"/>
                <a:gd name="T37" fmla="*/ 223 h 700"/>
                <a:gd name="T38" fmla="*/ 403 w 658"/>
                <a:gd name="T39" fmla="*/ 223 h 700"/>
                <a:gd name="T40" fmla="*/ 476 w 658"/>
                <a:gd name="T41" fmla="*/ 350 h 700"/>
                <a:gd name="T42" fmla="*/ 403 w 658"/>
                <a:gd name="T43" fmla="*/ 477 h 700"/>
                <a:gd name="T44" fmla="*/ 194 w 658"/>
                <a:gd name="T45" fmla="*/ 471 h 700"/>
                <a:gd name="T46" fmla="*/ 292 w 658"/>
                <a:gd name="T47" fmla="*/ 528 h 700"/>
                <a:gd name="T48" fmla="*/ 195 w 658"/>
                <a:gd name="T49" fmla="*/ 480 h 700"/>
                <a:gd name="T50" fmla="*/ 149 w 658"/>
                <a:gd name="T51" fmla="*/ 401 h 700"/>
                <a:gd name="T52" fmla="*/ 149 w 658"/>
                <a:gd name="T53" fmla="*/ 299 h 700"/>
                <a:gd name="T54" fmla="*/ 154 w 658"/>
                <a:gd name="T55" fmla="*/ 350 h 700"/>
                <a:gd name="T56" fmla="*/ 215 w 658"/>
                <a:gd name="T57" fmla="*/ 152 h 700"/>
                <a:gd name="T58" fmla="*/ 242 w 658"/>
                <a:gd name="T59" fmla="*/ 198 h 700"/>
                <a:gd name="T60" fmla="*/ 195 w 658"/>
                <a:gd name="T61" fmla="*/ 220 h 700"/>
                <a:gd name="T62" fmla="*/ 463 w 658"/>
                <a:gd name="T63" fmla="*/ 220 h 700"/>
                <a:gd name="T64" fmla="*/ 417 w 658"/>
                <a:gd name="T65" fmla="*/ 199 h 700"/>
                <a:gd name="T66" fmla="*/ 444 w 658"/>
                <a:gd name="T67" fmla="*/ 152 h 700"/>
                <a:gd name="T68" fmla="*/ 502 w 658"/>
                <a:gd name="T69" fmla="*/ 293 h 700"/>
                <a:gd name="T70" fmla="*/ 558 w 658"/>
                <a:gd name="T71" fmla="*/ 350 h 700"/>
                <a:gd name="T72" fmla="*/ 502 w 658"/>
                <a:gd name="T73" fmla="*/ 407 h 700"/>
                <a:gd name="T74" fmla="*/ 502 w 658"/>
                <a:gd name="T75" fmla="*/ 293 h 700"/>
                <a:gd name="T76" fmla="*/ 279 w 658"/>
                <a:gd name="T77" fmla="*/ 49 h 700"/>
                <a:gd name="T78" fmla="*/ 379 w 658"/>
                <a:gd name="T79" fmla="*/ 49 h 700"/>
                <a:gd name="T80" fmla="*/ 433 w 658"/>
                <a:gd name="T81" fmla="*/ 125 h 700"/>
                <a:gd name="T82" fmla="*/ 226 w 658"/>
                <a:gd name="T83" fmla="*/ 125 h 700"/>
                <a:gd name="T84" fmla="*/ 77 w 658"/>
                <a:gd name="T85" fmla="*/ 318 h 700"/>
                <a:gd name="T86" fmla="*/ 51 w 658"/>
                <a:gd name="T87" fmla="*/ 189 h 700"/>
                <a:gd name="T88" fmla="*/ 186 w 658"/>
                <a:gd name="T89" fmla="*/ 148 h 700"/>
                <a:gd name="T90" fmla="*/ 83 w 658"/>
                <a:gd name="T91" fmla="*/ 327 h 700"/>
                <a:gd name="T92" fmla="*/ 158 w 658"/>
                <a:gd name="T93" fmla="*/ 553 h 700"/>
                <a:gd name="T94" fmla="*/ 44 w 658"/>
                <a:gd name="T95" fmla="*/ 457 h 700"/>
                <a:gd name="T96" fmla="*/ 83 w 658"/>
                <a:gd name="T97" fmla="*/ 373 h 700"/>
                <a:gd name="T98" fmla="*/ 186 w 658"/>
                <a:gd name="T99" fmla="*/ 552 h 700"/>
                <a:gd name="T100" fmla="*/ 428 w 658"/>
                <a:gd name="T101" fmla="*/ 585 h 700"/>
                <a:gd name="T102" fmla="*/ 329 w 658"/>
                <a:gd name="T103" fmla="*/ 672 h 700"/>
                <a:gd name="T104" fmla="*/ 231 w 658"/>
                <a:gd name="T105" fmla="*/ 585 h 700"/>
                <a:gd name="T106" fmla="*/ 329 w 658"/>
                <a:gd name="T107" fmla="*/ 544 h 700"/>
                <a:gd name="T108" fmla="*/ 428 w 658"/>
                <a:gd name="T109" fmla="*/ 585 h 700"/>
                <a:gd name="T110" fmla="*/ 614 w 658"/>
                <a:gd name="T111" fmla="*/ 457 h 700"/>
                <a:gd name="T112" fmla="*/ 501 w 658"/>
                <a:gd name="T113" fmla="*/ 553 h 700"/>
                <a:gd name="T114" fmla="*/ 497 w 658"/>
                <a:gd name="T115" fmla="*/ 447 h 700"/>
                <a:gd name="T116" fmla="*/ 582 w 658"/>
                <a:gd name="T117" fmla="*/ 382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58" h="700">
                  <a:moveTo>
                    <a:pt x="632" y="175"/>
                  </a:moveTo>
                  <a:cubicBezTo>
                    <a:pt x="610" y="137"/>
                    <a:pt x="562" y="119"/>
                    <a:pt x="501" y="119"/>
                  </a:cubicBezTo>
                  <a:cubicBezTo>
                    <a:pt x="488" y="119"/>
                    <a:pt x="475" y="119"/>
                    <a:pt x="461" y="121"/>
                  </a:cubicBezTo>
                  <a:cubicBezTo>
                    <a:pt x="429" y="47"/>
                    <a:pt x="382" y="0"/>
                    <a:pt x="329" y="0"/>
                  </a:cubicBezTo>
                  <a:cubicBezTo>
                    <a:pt x="276" y="0"/>
                    <a:pt x="229" y="47"/>
                    <a:pt x="197" y="121"/>
                  </a:cubicBezTo>
                  <a:cubicBezTo>
                    <a:pt x="183" y="120"/>
                    <a:pt x="170" y="119"/>
                    <a:pt x="158" y="119"/>
                  </a:cubicBezTo>
                  <a:cubicBezTo>
                    <a:pt x="96" y="119"/>
                    <a:pt x="48" y="137"/>
                    <a:pt x="26" y="175"/>
                  </a:cubicBezTo>
                  <a:cubicBezTo>
                    <a:pt x="0" y="221"/>
                    <a:pt x="17" y="285"/>
                    <a:pt x="65" y="350"/>
                  </a:cubicBezTo>
                  <a:cubicBezTo>
                    <a:pt x="17" y="415"/>
                    <a:pt x="0" y="479"/>
                    <a:pt x="26" y="525"/>
                  </a:cubicBezTo>
                  <a:cubicBezTo>
                    <a:pt x="48" y="563"/>
                    <a:pt x="96" y="582"/>
                    <a:pt x="158" y="582"/>
                  </a:cubicBezTo>
                  <a:cubicBezTo>
                    <a:pt x="170" y="582"/>
                    <a:pt x="183" y="581"/>
                    <a:pt x="197" y="579"/>
                  </a:cubicBezTo>
                  <a:cubicBezTo>
                    <a:pt x="229" y="653"/>
                    <a:pt x="276" y="700"/>
                    <a:pt x="329" y="700"/>
                  </a:cubicBezTo>
                  <a:cubicBezTo>
                    <a:pt x="382" y="700"/>
                    <a:pt x="429" y="653"/>
                    <a:pt x="461" y="579"/>
                  </a:cubicBezTo>
                  <a:cubicBezTo>
                    <a:pt x="475" y="581"/>
                    <a:pt x="488" y="582"/>
                    <a:pt x="501" y="582"/>
                  </a:cubicBezTo>
                  <a:cubicBezTo>
                    <a:pt x="562" y="582"/>
                    <a:pt x="610" y="563"/>
                    <a:pt x="632" y="525"/>
                  </a:cubicBezTo>
                  <a:cubicBezTo>
                    <a:pt x="658" y="479"/>
                    <a:pt x="641" y="415"/>
                    <a:pt x="593" y="350"/>
                  </a:cubicBezTo>
                  <a:cubicBezTo>
                    <a:pt x="642" y="285"/>
                    <a:pt x="658" y="221"/>
                    <a:pt x="632" y="175"/>
                  </a:cubicBezTo>
                  <a:close/>
                  <a:moveTo>
                    <a:pt x="501" y="147"/>
                  </a:moveTo>
                  <a:cubicBezTo>
                    <a:pt x="554" y="147"/>
                    <a:pt x="592" y="162"/>
                    <a:pt x="608" y="189"/>
                  </a:cubicBezTo>
                  <a:cubicBezTo>
                    <a:pt x="616" y="204"/>
                    <a:pt x="618" y="222"/>
                    <a:pt x="615" y="243"/>
                  </a:cubicBezTo>
                  <a:cubicBezTo>
                    <a:pt x="610" y="266"/>
                    <a:pt x="599" y="292"/>
                    <a:pt x="582" y="318"/>
                  </a:cubicBezTo>
                  <a:cubicBezTo>
                    <a:pt x="580" y="321"/>
                    <a:pt x="578" y="324"/>
                    <a:pt x="575" y="327"/>
                  </a:cubicBezTo>
                  <a:cubicBezTo>
                    <a:pt x="554" y="302"/>
                    <a:pt x="527" y="277"/>
                    <a:pt x="497" y="253"/>
                  </a:cubicBezTo>
                  <a:cubicBezTo>
                    <a:pt x="492" y="215"/>
                    <a:pt x="483" y="180"/>
                    <a:pt x="472" y="148"/>
                  </a:cubicBezTo>
                  <a:cubicBezTo>
                    <a:pt x="482" y="147"/>
                    <a:pt x="491" y="147"/>
                    <a:pt x="501" y="147"/>
                  </a:cubicBezTo>
                  <a:close/>
                  <a:moveTo>
                    <a:pt x="443" y="548"/>
                  </a:moveTo>
                  <a:cubicBezTo>
                    <a:pt x="419" y="544"/>
                    <a:pt x="393" y="537"/>
                    <a:pt x="366" y="528"/>
                  </a:cubicBezTo>
                  <a:cubicBezTo>
                    <a:pt x="383" y="520"/>
                    <a:pt x="400" y="511"/>
                    <a:pt x="417" y="502"/>
                  </a:cubicBezTo>
                  <a:cubicBezTo>
                    <a:pt x="433" y="492"/>
                    <a:pt x="449" y="482"/>
                    <a:pt x="465" y="471"/>
                  </a:cubicBezTo>
                  <a:cubicBezTo>
                    <a:pt x="464" y="474"/>
                    <a:pt x="463" y="477"/>
                    <a:pt x="463" y="480"/>
                  </a:cubicBezTo>
                  <a:cubicBezTo>
                    <a:pt x="458" y="505"/>
                    <a:pt x="451" y="527"/>
                    <a:pt x="443" y="548"/>
                  </a:cubicBezTo>
                  <a:close/>
                  <a:moveTo>
                    <a:pt x="403" y="477"/>
                  </a:moveTo>
                  <a:cubicBezTo>
                    <a:pt x="378" y="491"/>
                    <a:pt x="354" y="503"/>
                    <a:pt x="329" y="514"/>
                  </a:cubicBezTo>
                  <a:cubicBezTo>
                    <a:pt x="305" y="503"/>
                    <a:pt x="280" y="491"/>
                    <a:pt x="256" y="477"/>
                  </a:cubicBezTo>
                  <a:cubicBezTo>
                    <a:pt x="232" y="463"/>
                    <a:pt x="209" y="448"/>
                    <a:pt x="187" y="432"/>
                  </a:cubicBezTo>
                  <a:cubicBezTo>
                    <a:pt x="184" y="405"/>
                    <a:pt x="182" y="378"/>
                    <a:pt x="182" y="350"/>
                  </a:cubicBezTo>
                  <a:cubicBezTo>
                    <a:pt x="182" y="322"/>
                    <a:pt x="184" y="295"/>
                    <a:pt x="187" y="268"/>
                  </a:cubicBezTo>
                  <a:cubicBezTo>
                    <a:pt x="209" y="252"/>
                    <a:pt x="232" y="237"/>
                    <a:pt x="256" y="223"/>
                  </a:cubicBezTo>
                  <a:cubicBezTo>
                    <a:pt x="280" y="209"/>
                    <a:pt x="305" y="197"/>
                    <a:pt x="329" y="186"/>
                  </a:cubicBezTo>
                  <a:cubicBezTo>
                    <a:pt x="354" y="197"/>
                    <a:pt x="378" y="209"/>
                    <a:pt x="403" y="223"/>
                  </a:cubicBezTo>
                  <a:cubicBezTo>
                    <a:pt x="427" y="237"/>
                    <a:pt x="450" y="252"/>
                    <a:pt x="471" y="268"/>
                  </a:cubicBezTo>
                  <a:cubicBezTo>
                    <a:pt x="474" y="295"/>
                    <a:pt x="476" y="322"/>
                    <a:pt x="476" y="350"/>
                  </a:cubicBezTo>
                  <a:cubicBezTo>
                    <a:pt x="476" y="378"/>
                    <a:pt x="474" y="405"/>
                    <a:pt x="471" y="432"/>
                  </a:cubicBezTo>
                  <a:cubicBezTo>
                    <a:pt x="450" y="448"/>
                    <a:pt x="427" y="463"/>
                    <a:pt x="403" y="477"/>
                  </a:cubicBezTo>
                  <a:close/>
                  <a:moveTo>
                    <a:pt x="195" y="480"/>
                  </a:moveTo>
                  <a:cubicBezTo>
                    <a:pt x="194" y="471"/>
                    <a:pt x="194" y="471"/>
                    <a:pt x="194" y="471"/>
                  </a:cubicBezTo>
                  <a:cubicBezTo>
                    <a:pt x="209" y="482"/>
                    <a:pt x="225" y="492"/>
                    <a:pt x="242" y="502"/>
                  </a:cubicBezTo>
                  <a:cubicBezTo>
                    <a:pt x="258" y="511"/>
                    <a:pt x="275" y="520"/>
                    <a:pt x="292" y="528"/>
                  </a:cubicBezTo>
                  <a:cubicBezTo>
                    <a:pt x="266" y="537"/>
                    <a:pt x="240" y="544"/>
                    <a:pt x="215" y="548"/>
                  </a:cubicBezTo>
                  <a:cubicBezTo>
                    <a:pt x="207" y="527"/>
                    <a:pt x="201" y="505"/>
                    <a:pt x="195" y="480"/>
                  </a:cubicBezTo>
                  <a:close/>
                  <a:moveTo>
                    <a:pt x="156" y="407"/>
                  </a:moveTo>
                  <a:cubicBezTo>
                    <a:pt x="154" y="405"/>
                    <a:pt x="152" y="403"/>
                    <a:pt x="149" y="401"/>
                  </a:cubicBezTo>
                  <a:cubicBezTo>
                    <a:pt x="131" y="384"/>
                    <a:pt x="115" y="367"/>
                    <a:pt x="100" y="350"/>
                  </a:cubicBezTo>
                  <a:cubicBezTo>
                    <a:pt x="115" y="333"/>
                    <a:pt x="131" y="316"/>
                    <a:pt x="149" y="299"/>
                  </a:cubicBezTo>
                  <a:cubicBezTo>
                    <a:pt x="152" y="297"/>
                    <a:pt x="154" y="295"/>
                    <a:pt x="156" y="293"/>
                  </a:cubicBezTo>
                  <a:cubicBezTo>
                    <a:pt x="155" y="312"/>
                    <a:pt x="154" y="331"/>
                    <a:pt x="154" y="350"/>
                  </a:cubicBezTo>
                  <a:cubicBezTo>
                    <a:pt x="154" y="369"/>
                    <a:pt x="155" y="388"/>
                    <a:pt x="156" y="407"/>
                  </a:cubicBezTo>
                  <a:close/>
                  <a:moveTo>
                    <a:pt x="215" y="152"/>
                  </a:moveTo>
                  <a:cubicBezTo>
                    <a:pt x="240" y="156"/>
                    <a:pt x="266" y="163"/>
                    <a:pt x="292" y="172"/>
                  </a:cubicBezTo>
                  <a:cubicBezTo>
                    <a:pt x="275" y="180"/>
                    <a:pt x="258" y="189"/>
                    <a:pt x="242" y="198"/>
                  </a:cubicBezTo>
                  <a:cubicBezTo>
                    <a:pt x="225" y="208"/>
                    <a:pt x="209" y="218"/>
                    <a:pt x="194" y="229"/>
                  </a:cubicBezTo>
                  <a:cubicBezTo>
                    <a:pt x="194" y="226"/>
                    <a:pt x="195" y="223"/>
                    <a:pt x="195" y="220"/>
                  </a:cubicBezTo>
                  <a:cubicBezTo>
                    <a:pt x="201" y="195"/>
                    <a:pt x="207" y="173"/>
                    <a:pt x="215" y="152"/>
                  </a:cubicBezTo>
                  <a:close/>
                  <a:moveTo>
                    <a:pt x="463" y="220"/>
                  </a:moveTo>
                  <a:cubicBezTo>
                    <a:pt x="465" y="229"/>
                    <a:pt x="465" y="229"/>
                    <a:pt x="465" y="229"/>
                  </a:cubicBezTo>
                  <a:cubicBezTo>
                    <a:pt x="449" y="218"/>
                    <a:pt x="433" y="208"/>
                    <a:pt x="417" y="199"/>
                  </a:cubicBezTo>
                  <a:cubicBezTo>
                    <a:pt x="400" y="189"/>
                    <a:pt x="383" y="180"/>
                    <a:pt x="366" y="172"/>
                  </a:cubicBezTo>
                  <a:cubicBezTo>
                    <a:pt x="393" y="163"/>
                    <a:pt x="419" y="156"/>
                    <a:pt x="444" y="152"/>
                  </a:cubicBezTo>
                  <a:cubicBezTo>
                    <a:pt x="451" y="173"/>
                    <a:pt x="458" y="195"/>
                    <a:pt x="463" y="220"/>
                  </a:cubicBezTo>
                  <a:close/>
                  <a:moveTo>
                    <a:pt x="502" y="293"/>
                  </a:moveTo>
                  <a:cubicBezTo>
                    <a:pt x="504" y="295"/>
                    <a:pt x="507" y="297"/>
                    <a:pt x="509" y="299"/>
                  </a:cubicBezTo>
                  <a:cubicBezTo>
                    <a:pt x="527" y="316"/>
                    <a:pt x="544" y="333"/>
                    <a:pt x="558" y="350"/>
                  </a:cubicBezTo>
                  <a:cubicBezTo>
                    <a:pt x="544" y="367"/>
                    <a:pt x="527" y="384"/>
                    <a:pt x="509" y="401"/>
                  </a:cubicBezTo>
                  <a:cubicBezTo>
                    <a:pt x="507" y="403"/>
                    <a:pt x="504" y="405"/>
                    <a:pt x="502" y="407"/>
                  </a:cubicBezTo>
                  <a:cubicBezTo>
                    <a:pt x="503" y="388"/>
                    <a:pt x="504" y="369"/>
                    <a:pt x="504" y="350"/>
                  </a:cubicBezTo>
                  <a:cubicBezTo>
                    <a:pt x="504" y="331"/>
                    <a:pt x="503" y="312"/>
                    <a:pt x="502" y="293"/>
                  </a:cubicBezTo>
                  <a:close/>
                  <a:moveTo>
                    <a:pt x="231" y="115"/>
                  </a:moveTo>
                  <a:cubicBezTo>
                    <a:pt x="245" y="87"/>
                    <a:pt x="262" y="64"/>
                    <a:pt x="279" y="49"/>
                  </a:cubicBezTo>
                  <a:cubicBezTo>
                    <a:pt x="295" y="36"/>
                    <a:pt x="312" y="29"/>
                    <a:pt x="329" y="29"/>
                  </a:cubicBezTo>
                  <a:cubicBezTo>
                    <a:pt x="346" y="29"/>
                    <a:pt x="363" y="36"/>
                    <a:pt x="379" y="49"/>
                  </a:cubicBezTo>
                  <a:cubicBezTo>
                    <a:pt x="397" y="64"/>
                    <a:pt x="414" y="87"/>
                    <a:pt x="428" y="115"/>
                  </a:cubicBezTo>
                  <a:cubicBezTo>
                    <a:pt x="429" y="119"/>
                    <a:pt x="431" y="122"/>
                    <a:pt x="433" y="125"/>
                  </a:cubicBezTo>
                  <a:cubicBezTo>
                    <a:pt x="400" y="131"/>
                    <a:pt x="365" y="142"/>
                    <a:pt x="329" y="156"/>
                  </a:cubicBezTo>
                  <a:cubicBezTo>
                    <a:pt x="294" y="142"/>
                    <a:pt x="259" y="131"/>
                    <a:pt x="226" y="125"/>
                  </a:cubicBezTo>
                  <a:cubicBezTo>
                    <a:pt x="227" y="122"/>
                    <a:pt x="229" y="119"/>
                    <a:pt x="231" y="115"/>
                  </a:cubicBezTo>
                  <a:close/>
                  <a:moveTo>
                    <a:pt x="77" y="318"/>
                  </a:moveTo>
                  <a:cubicBezTo>
                    <a:pt x="59" y="292"/>
                    <a:pt x="48" y="266"/>
                    <a:pt x="44" y="243"/>
                  </a:cubicBezTo>
                  <a:cubicBezTo>
                    <a:pt x="40" y="222"/>
                    <a:pt x="42" y="204"/>
                    <a:pt x="51" y="189"/>
                  </a:cubicBezTo>
                  <a:cubicBezTo>
                    <a:pt x="66" y="162"/>
                    <a:pt x="104" y="147"/>
                    <a:pt x="158" y="147"/>
                  </a:cubicBezTo>
                  <a:cubicBezTo>
                    <a:pt x="167" y="147"/>
                    <a:pt x="176" y="147"/>
                    <a:pt x="186" y="148"/>
                  </a:cubicBezTo>
                  <a:cubicBezTo>
                    <a:pt x="175" y="180"/>
                    <a:pt x="167" y="215"/>
                    <a:pt x="161" y="253"/>
                  </a:cubicBezTo>
                  <a:cubicBezTo>
                    <a:pt x="131" y="277"/>
                    <a:pt x="105" y="302"/>
                    <a:pt x="83" y="327"/>
                  </a:cubicBezTo>
                  <a:cubicBezTo>
                    <a:pt x="81" y="324"/>
                    <a:pt x="79" y="321"/>
                    <a:pt x="77" y="318"/>
                  </a:cubicBezTo>
                  <a:close/>
                  <a:moveTo>
                    <a:pt x="158" y="553"/>
                  </a:moveTo>
                  <a:cubicBezTo>
                    <a:pt x="104" y="553"/>
                    <a:pt x="67" y="538"/>
                    <a:pt x="51" y="511"/>
                  </a:cubicBezTo>
                  <a:cubicBezTo>
                    <a:pt x="42" y="496"/>
                    <a:pt x="40" y="478"/>
                    <a:pt x="44" y="457"/>
                  </a:cubicBezTo>
                  <a:cubicBezTo>
                    <a:pt x="48" y="434"/>
                    <a:pt x="59" y="408"/>
                    <a:pt x="77" y="382"/>
                  </a:cubicBezTo>
                  <a:cubicBezTo>
                    <a:pt x="79" y="379"/>
                    <a:pt x="81" y="376"/>
                    <a:pt x="83" y="373"/>
                  </a:cubicBezTo>
                  <a:cubicBezTo>
                    <a:pt x="104" y="398"/>
                    <a:pt x="131" y="423"/>
                    <a:pt x="161" y="447"/>
                  </a:cubicBezTo>
                  <a:cubicBezTo>
                    <a:pt x="166" y="485"/>
                    <a:pt x="175" y="520"/>
                    <a:pt x="186" y="552"/>
                  </a:cubicBezTo>
                  <a:cubicBezTo>
                    <a:pt x="176" y="553"/>
                    <a:pt x="167" y="553"/>
                    <a:pt x="158" y="553"/>
                  </a:cubicBezTo>
                  <a:close/>
                  <a:moveTo>
                    <a:pt x="428" y="585"/>
                  </a:moveTo>
                  <a:cubicBezTo>
                    <a:pt x="414" y="613"/>
                    <a:pt x="397" y="636"/>
                    <a:pt x="379" y="651"/>
                  </a:cubicBezTo>
                  <a:cubicBezTo>
                    <a:pt x="363" y="665"/>
                    <a:pt x="346" y="672"/>
                    <a:pt x="329" y="672"/>
                  </a:cubicBezTo>
                  <a:cubicBezTo>
                    <a:pt x="312" y="672"/>
                    <a:pt x="296" y="665"/>
                    <a:pt x="279" y="651"/>
                  </a:cubicBezTo>
                  <a:cubicBezTo>
                    <a:pt x="262" y="636"/>
                    <a:pt x="245" y="613"/>
                    <a:pt x="231" y="585"/>
                  </a:cubicBezTo>
                  <a:cubicBezTo>
                    <a:pt x="229" y="581"/>
                    <a:pt x="227" y="578"/>
                    <a:pt x="226" y="575"/>
                  </a:cubicBezTo>
                  <a:cubicBezTo>
                    <a:pt x="259" y="569"/>
                    <a:pt x="294" y="559"/>
                    <a:pt x="329" y="544"/>
                  </a:cubicBezTo>
                  <a:cubicBezTo>
                    <a:pt x="365" y="559"/>
                    <a:pt x="400" y="569"/>
                    <a:pt x="433" y="575"/>
                  </a:cubicBezTo>
                  <a:cubicBezTo>
                    <a:pt x="431" y="578"/>
                    <a:pt x="429" y="581"/>
                    <a:pt x="428" y="585"/>
                  </a:cubicBezTo>
                  <a:close/>
                  <a:moveTo>
                    <a:pt x="582" y="382"/>
                  </a:moveTo>
                  <a:cubicBezTo>
                    <a:pt x="599" y="408"/>
                    <a:pt x="610" y="434"/>
                    <a:pt x="614" y="457"/>
                  </a:cubicBezTo>
                  <a:cubicBezTo>
                    <a:pt x="618" y="478"/>
                    <a:pt x="616" y="496"/>
                    <a:pt x="608" y="511"/>
                  </a:cubicBezTo>
                  <a:cubicBezTo>
                    <a:pt x="592" y="538"/>
                    <a:pt x="554" y="553"/>
                    <a:pt x="501" y="553"/>
                  </a:cubicBezTo>
                  <a:cubicBezTo>
                    <a:pt x="491" y="553"/>
                    <a:pt x="482" y="553"/>
                    <a:pt x="472" y="552"/>
                  </a:cubicBezTo>
                  <a:cubicBezTo>
                    <a:pt x="483" y="520"/>
                    <a:pt x="492" y="485"/>
                    <a:pt x="497" y="447"/>
                  </a:cubicBezTo>
                  <a:cubicBezTo>
                    <a:pt x="527" y="423"/>
                    <a:pt x="554" y="398"/>
                    <a:pt x="575" y="373"/>
                  </a:cubicBezTo>
                  <a:cubicBezTo>
                    <a:pt x="578" y="376"/>
                    <a:pt x="580" y="379"/>
                    <a:pt x="582" y="3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4"/>
            <p:cNvSpPr>
              <a:spLocks noEditPoints="1"/>
            </p:cNvSpPr>
            <p:nvPr/>
          </p:nvSpPr>
          <p:spPr bwMode="auto">
            <a:xfrm>
              <a:off x="1620" y="2111"/>
              <a:ext cx="63" cy="63"/>
            </a:xfrm>
            <a:custGeom>
              <a:avLst/>
              <a:gdLst>
                <a:gd name="T0" fmla="*/ 50 w 100"/>
                <a:gd name="T1" fmla="*/ 0 h 100"/>
                <a:gd name="T2" fmla="*/ 0 w 100"/>
                <a:gd name="T3" fmla="*/ 50 h 100"/>
                <a:gd name="T4" fmla="*/ 50 w 100"/>
                <a:gd name="T5" fmla="*/ 100 h 100"/>
                <a:gd name="T6" fmla="*/ 100 w 100"/>
                <a:gd name="T7" fmla="*/ 50 h 100"/>
                <a:gd name="T8" fmla="*/ 50 w 100"/>
                <a:gd name="T9" fmla="*/ 0 h 100"/>
                <a:gd name="T10" fmla="*/ 50 w 100"/>
                <a:gd name="T11" fmla="*/ 72 h 100"/>
                <a:gd name="T12" fmla="*/ 28 w 100"/>
                <a:gd name="T13" fmla="*/ 50 h 100"/>
                <a:gd name="T14" fmla="*/ 50 w 100"/>
                <a:gd name="T15" fmla="*/ 28 h 100"/>
                <a:gd name="T16" fmla="*/ 72 w 100"/>
                <a:gd name="T17" fmla="*/ 50 h 100"/>
                <a:gd name="T18" fmla="*/ 50 w 100"/>
                <a:gd name="T19" fmla="*/ 7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00">
                  <a:moveTo>
                    <a:pt x="50" y="0"/>
                  </a:moveTo>
                  <a:cubicBezTo>
                    <a:pt x="23" y="0"/>
                    <a:pt x="0" y="22"/>
                    <a:pt x="0" y="50"/>
                  </a:cubicBezTo>
                  <a:cubicBezTo>
                    <a:pt x="0" y="78"/>
                    <a:pt x="23" y="100"/>
                    <a:pt x="50" y="100"/>
                  </a:cubicBezTo>
                  <a:cubicBezTo>
                    <a:pt x="78" y="100"/>
                    <a:pt x="100" y="78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50" y="72"/>
                  </a:moveTo>
                  <a:cubicBezTo>
                    <a:pt x="38" y="72"/>
                    <a:pt x="28" y="62"/>
                    <a:pt x="28" y="50"/>
                  </a:cubicBezTo>
                  <a:cubicBezTo>
                    <a:pt x="28" y="38"/>
                    <a:pt x="38" y="28"/>
                    <a:pt x="50" y="28"/>
                  </a:cubicBezTo>
                  <a:cubicBezTo>
                    <a:pt x="62" y="28"/>
                    <a:pt x="72" y="38"/>
                    <a:pt x="72" y="50"/>
                  </a:cubicBezTo>
                  <a:cubicBezTo>
                    <a:pt x="72" y="62"/>
                    <a:pt x="62" y="72"/>
                    <a:pt x="5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904665" y="61196"/>
            <a:ext cx="692443" cy="692443"/>
            <a:chOff x="3963053" y="796069"/>
            <a:chExt cx="1445741" cy="1445741"/>
          </a:xfrm>
        </p:grpSpPr>
        <p:sp>
          <p:nvSpPr>
            <p:cNvPr id="32" name="椭圆 31"/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34" name="AutoShape 43"/>
              <p:cNvSpPr/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panose="020B0502020104020203" charset="0"/>
                  <a:ea typeface="微软雅黑"/>
                  <a:cs typeface="+mn-cs"/>
                  <a:sym typeface="Gill Sans" panose="020B0502020104020203" charset="0"/>
                </a:endParaRPr>
              </a:p>
            </p:txBody>
          </p:sp>
          <p:sp>
            <p:nvSpPr>
              <p:cNvPr id="35" name="AutoShape 44"/>
              <p:cNvSpPr/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panose="020B0502020104020203" charset="0"/>
                  <a:ea typeface="微软雅黑"/>
                  <a:cs typeface="+mn-cs"/>
                  <a:sym typeface="Gill Sans" panose="020B0502020104020203" charset="0"/>
                </a:endParaRPr>
              </a:p>
            </p:txBody>
          </p:sp>
          <p:sp>
            <p:nvSpPr>
              <p:cNvPr id="36" name="AutoShape 45"/>
              <p:cNvSpPr/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panose="020B0502020104020203" charset="0"/>
                  <a:ea typeface="微软雅黑"/>
                  <a:cs typeface="+mn-cs"/>
                  <a:sym typeface="Gill Sans" panose="020B0502020104020203" charset="0"/>
                </a:endParaRPr>
              </a:p>
            </p:txBody>
          </p:sp>
        </p:grpSp>
      </p:grpSp>
      <p:sp>
        <p:nvSpPr>
          <p:cNvPr id="9" name="矩形 8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/>
          <p:cNvSpPr/>
          <p:nvPr/>
        </p:nvSpPr>
        <p:spPr>
          <a:xfrm>
            <a:off x="5221605" y="3959225"/>
            <a:ext cx="221488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Forum </a:t>
            </a:r>
            <a:endParaRPr 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" name="图片 1" descr="Profile_mocku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025" y="1072515"/>
            <a:ext cx="3727450" cy="2602865"/>
          </a:xfrm>
          <a:prstGeom prst="rect">
            <a:avLst/>
          </a:prstGeom>
        </p:spPr>
      </p:pic>
      <p:pic>
        <p:nvPicPr>
          <p:cNvPr id="6" name="图片 5" descr="Foru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195" y="1022985"/>
            <a:ext cx="3569335" cy="2652395"/>
          </a:xfrm>
          <a:prstGeom prst="rect">
            <a:avLst/>
          </a:prstGeom>
        </p:spPr>
      </p:pic>
      <p:sp>
        <p:nvSpPr>
          <p:cNvPr id="7" name="矩形 6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/>
          <p:cNvSpPr/>
          <p:nvPr/>
        </p:nvSpPr>
        <p:spPr>
          <a:xfrm>
            <a:off x="1168400" y="3959225"/>
            <a:ext cx="2214880" cy="46037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Profile </a:t>
            </a:r>
            <a:endParaRPr 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6308" y="401910"/>
            <a:ext cx="40640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kern="10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UI</a:t>
            </a:r>
            <a:endParaRPr lang="en-US" altLang="zh-CN" sz="2000" kern="10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9" name="矩形 8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/>
          <p:cNvSpPr/>
          <p:nvPr/>
        </p:nvSpPr>
        <p:spPr>
          <a:xfrm>
            <a:off x="1064106" y="4111799"/>
            <a:ext cx="1730529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script page</a:t>
            </a:r>
            <a:endParaRPr 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矩形 10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/>
          <p:cNvSpPr/>
          <p:nvPr/>
        </p:nvSpPr>
        <p:spPr>
          <a:xfrm>
            <a:off x="5306060" y="4111625"/>
            <a:ext cx="225615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Script Detail page</a:t>
            </a:r>
            <a:endParaRPr 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3" name="Group 21"/>
          <p:cNvGrpSpPr>
            <a:grpSpLocks noChangeAspect="1"/>
          </p:cNvGrpSpPr>
          <p:nvPr/>
        </p:nvGrpSpPr>
        <p:grpSpPr bwMode="auto">
          <a:xfrm>
            <a:off x="7488780" y="2428725"/>
            <a:ext cx="499397" cy="429628"/>
            <a:chOff x="4731" y="799"/>
            <a:chExt cx="272" cy="234"/>
          </a:xfrm>
          <a:solidFill>
            <a:schemeClr val="bg1"/>
          </a:solidFill>
        </p:grpSpPr>
        <p:sp>
          <p:nvSpPr>
            <p:cNvPr id="14" name="Freeform 22"/>
            <p:cNvSpPr>
              <a:spLocks noEditPoints="1"/>
            </p:cNvSpPr>
            <p:nvPr/>
          </p:nvSpPr>
          <p:spPr bwMode="auto">
            <a:xfrm>
              <a:off x="4809" y="950"/>
              <a:ext cx="95" cy="27"/>
            </a:xfrm>
            <a:custGeom>
              <a:avLst/>
              <a:gdLst>
                <a:gd name="T0" fmla="*/ 91 w 95"/>
                <a:gd name="T1" fmla="*/ 27 h 27"/>
                <a:gd name="T2" fmla="*/ 95 w 95"/>
                <a:gd name="T3" fmla="*/ 27 h 27"/>
                <a:gd name="T4" fmla="*/ 91 w 95"/>
                <a:gd name="T5" fmla="*/ 27 h 27"/>
                <a:gd name="T6" fmla="*/ 91 w 95"/>
                <a:gd name="T7" fmla="*/ 27 h 27"/>
                <a:gd name="T8" fmla="*/ 95 w 95"/>
                <a:gd name="T9" fmla="*/ 27 h 27"/>
                <a:gd name="T10" fmla="*/ 91 w 95"/>
                <a:gd name="T11" fmla="*/ 27 h 27"/>
                <a:gd name="T12" fmla="*/ 0 w 95"/>
                <a:gd name="T13" fmla="*/ 0 h 27"/>
                <a:gd name="T14" fmla="*/ 3 w 95"/>
                <a:gd name="T15" fmla="*/ 0 h 27"/>
                <a:gd name="T16" fmla="*/ 0 w 95"/>
                <a:gd name="T17" fmla="*/ 0 h 27"/>
                <a:gd name="T18" fmla="*/ 0 w 95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27">
                  <a:moveTo>
                    <a:pt x="91" y="27"/>
                  </a:moveTo>
                  <a:lnTo>
                    <a:pt x="95" y="27"/>
                  </a:lnTo>
                  <a:lnTo>
                    <a:pt x="91" y="27"/>
                  </a:lnTo>
                  <a:close/>
                  <a:moveTo>
                    <a:pt x="91" y="27"/>
                  </a:moveTo>
                  <a:lnTo>
                    <a:pt x="95" y="27"/>
                  </a:lnTo>
                  <a:lnTo>
                    <a:pt x="91" y="27"/>
                  </a:lnTo>
                  <a:close/>
                  <a:moveTo>
                    <a:pt x="0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23"/>
            <p:cNvSpPr>
              <a:spLocks noEditPoints="1"/>
            </p:cNvSpPr>
            <p:nvPr/>
          </p:nvSpPr>
          <p:spPr bwMode="auto">
            <a:xfrm>
              <a:off x="4731" y="799"/>
              <a:ext cx="272" cy="234"/>
            </a:xfrm>
            <a:custGeom>
              <a:avLst/>
              <a:gdLst>
                <a:gd name="T0" fmla="*/ 698 w 760"/>
                <a:gd name="T1" fmla="*/ 0 h 656"/>
                <a:gd name="T2" fmla="*/ 65 w 760"/>
                <a:gd name="T3" fmla="*/ 0 h 656"/>
                <a:gd name="T4" fmla="*/ 0 w 760"/>
                <a:gd name="T5" fmla="*/ 60 h 656"/>
                <a:gd name="T6" fmla="*/ 0 w 760"/>
                <a:gd name="T7" fmla="*/ 478 h 656"/>
                <a:gd name="T8" fmla="*/ 69 w 760"/>
                <a:gd name="T9" fmla="*/ 544 h 656"/>
                <a:gd name="T10" fmla="*/ 368 w 760"/>
                <a:gd name="T11" fmla="*/ 544 h 656"/>
                <a:gd name="T12" fmla="*/ 368 w 760"/>
                <a:gd name="T13" fmla="*/ 624 h 656"/>
                <a:gd name="T14" fmla="*/ 176 w 760"/>
                <a:gd name="T15" fmla="*/ 624 h 656"/>
                <a:gd name="T16" fmla="*/ 176 w 760"/>
                <a:gd name="T17" fmla="*/ 656 h 656"/>
                <a:gd name="T18" fmla="*/ 584 w 760"/>
                <a:gd name="T19" fmla="*/ 656 h 656"/>
                <a:gd name="T20" fmla="*/ 584 w 760"/>
                <a:gd name="T21" fmla="*/ 624 h 656"/>
                <a:gd name="T22" fmla="*/ 400 w 760"/>
                <a:gd name="T23" fmla="*/ 624 h 656"/>
                <a:gd name="T24" fmla="*/ 400 w 760"/>
                <a:gd name="T25" fmla="*/ 544 h 656"/>
                <a:gd name="T26" fmla="*/ 694 w 760"/>
                <a:gd name="T27" fmla="*/ 544 h 656"/>
                <a:gd name="T28" fmla="*/ 760 w 760"/>
                <a:gd name="T29" fmla="*/ 478 h 656"/>
                <a:gd name="T30" fmla="*/ 760 w 760"/>
                <a:gd name="T31" fmla="*/ 60 h 656"/>
                <a:gd name="T32" fmla="*/ 698 w 760"/>
                <a:gd name="T33" fmla="*/ 0 h 656"/>
                <a:gd name="T34" fmla="*/ 720 w 760"/>
                <a:gd name="T35" fmla="*/ 503 h 656"/>
                <a:gd name="T36" fmla="*/ 521 w 760"/>
                <a:gd name="T37" fmla="*/ 502 h 656"/>
                <a:gd name="T38" fmla="*/ 469 w 760"/>
                <a:gd name="T39" fmla="*/ 502 h 656"/>
                <a:gd name="T40" fmla="*/ 40 w 760"/>
                <a:gd name="T41" fmla="*/ 503 h 656"/>
                <a:gd name="T42" fmla="*/ 40 w 760"/>
                <a:gd name="T43" fmla="*/ 40 h 656"/>
                <a:gd name="T44" fmla="*/ 720 w 760"/>
                <a:gd name="T45" fmla="*/ 40 h 656"/>
                <a:gd name="T46" fmla="*/ 720 w 760"/>
                <a:gd name="T47" fmla="*/ 503 h 656"/>
                <a:gd name="T48" fmla="*/ 222 w 760"/>
                <a:gd name="T49" fmla="*/ 422 h 656"/>
                <a:gd name="T50" fmla="*/ 222 w 760"/>
                <a:gd name="T51" fmla="*/ 422 h 656"/>
                <a:gd name="T52" fmla="*/ 222 w 760"/>
                <a:gd name="T53" fmla="*/ 422 h 656"/>
                <a:gd name="T54" fmla="*/ 222 w 760"/>
                <a:gd name="T55" fmla="*/ 422 h 656"/>
                <a:gd name="T56" fmla="*/ 222 w 760"/>
                <a:gd name="T57" fmla="*/ 422 h 656"/>
                <a:gd name="T58" fmla="*/ 222 w 760"/>
                <a:gd name="T59" fmla="*/ 422 h 656"/>
                <a:gd name="T60" fmla="*/ 222 w 760"/>
                <a:gd name="T61" fmla="*/ 422 h 656"/>
                <a:gd name="T62" fmla="*/ 222 w 760"/>
                <a:gd name="T63" fmla="*/ 422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60" h="656">
                  <a:moveTo>
                    <a:pt x="698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30" y="0"/>
                    <a:pt x="0" y="25"/>
                    <a:pt x="0" y="60"/>
                  </a:cubicBezTo>
                  <a:cubicBezTo>
                    <a:pt x="0" y="478"/>
                    <a:pt x="0" y="478"/>
                    <a:pt x="0" y="478"/>
                  </a:cubicBezTo>
                  <a:cubicBezTo>
                    <a:pt x="0" y="512"/>
                    <a:pt x="34" y="544"/>
                    <a:pt x="69" y="544"/>
                  </a:cubicBezTo>
                  <a:cubicBezTo>
                    <a:pt x="368" y="544"/>
                    <a:pt x="368" y="544"/>
                    <a:pt x="368" y="544"/>
                  </a:cubicBezTo>
                  <a:cubicBezTo>
                    <a:pt x="368" y="624"/>
                    <a:pt x="368" y="624"/>
                    <a:pt x="368" y="624"/>
                  </a:cubicBezTo>
                  <a:cubicBezTo>
                    <a:pt x="176" y="624"/>
                    <a:pt x="176" y="624"/>
                    <a:pt x="176" y="624"/>
                  </a:cubicBezTo>
                  <a:cubicBezTo>
                    <a:pt x="176" y="656"/>
                    <a:pt x="176" y="656"/>
                    <a:pt x="176" y="656"/>
                  </a:cubicBezTo>
                  <a:cubicBezTo>
                    <a:pt x="584" y="656"/>
                    <a:pt x="584" y="656"/>
                    <a:pt x="584" y="656"/>
                  </a:cubicBezTo>
                  <a:cubicBezTo>
                    <a:pt x="584" y="624"/>
                    <a:pt x="584" y="624"/>
                    <a:pt x="584" y="624"/>
                  </a:cubicBezTo>
                  <a:cubicBezTo>
                    <a:pt x="400" y="624"/>
                    <a:pt x="400" y="624"/>
                    <a:pt x="400" y="624"/>
                  </a:cubicBezTo>
                  <a:cubicBezTo>
                    <a:pt x="400" y="544"/>
                    <a:pt x="400" y="544"/>
                    <a:pt x="400" y="544"/>
                  </a:cubicBezTo>
                  <a:cubicBezTo>
                    <a:pt x="694" y="544"/>
                    <a:pt x="694" y="544"/>
                    <a:pt x="694" y="544"/>
                  </a:cubicBezTo>
                  <a:cubicBezTo>
                    <a:pt x="728" y="544"/>
                    <a:pt x="760" y="512"/>
                    <a:pt x="760" y="478"/>
                  </a:cubicBezTo>
                  <a:cubicBezTo>
                    <a:pt x="760" y="60"/>
                    <a:pt x="760" y="60"/>
                    <a:pt x="760" y="60"/>
                  </a:cubicBezTo>
                  <a:cubicBezTo>
                    <a:pt x="760" y="25"/>
                    <a:pt x="732" y="0"/>
                    <a:pt x="698" y="0"/>
                  </a:cubicBezTo>
                  <a:close/>
                  <a:moveTo>
                    <a:pt x="720" y="503"/>
                  </a:moveTo>
                  <a:cubicBezTo>
                    <a:pt x="521" y="502"/>
                    <a:pt x="521" y="502"/>
                    <a:pt x="521" y="502"/>
                  </a:cubicBezTo>
                  <a:cubicBezTo>
                    <a:pt x="469" y="502"/>
                    <a:pt x="469" y="502"/>
                    <a:pt x="469" y="502"/>
                  </a:cubicBezTo>
                  <a:cubicBezTo>
                    <a:pt x="40" y="503"/>
                    <a:pt x="40" y="503"/>
                    <a:pt x="40" y="503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720" y="40"/>
                    <a:pt x="720" y="40"/>
                    <a:pt x="720" y="40"/>
                  </a:cubicBezTo>
                  <a:lnTo>
                    <a:pt x="720" y="503"/>
                  </a:lnTo>
                  <a:close/>
                  <a:moveTo>
                    <a:pt x="222" y="422"/>
                  </a:moveTo>
                  <a:cubicBezTo>
                    <a:pt x="222" y="423"/>
                    <a:pt x="222" y="423"/>
                    <a:pt x="222" y="422"/>
                  </a:cubicBezTo>
                  <a:cubicBezTo>
                    <a:pt x="222" y="423"/>
                    <a:pt x="222" y="423"/>
                    <a:pt x="222" y="422"/>
                  </a:cubicBezTo>
                  <a:cubicBezTo>
                    <a:pt x="222" y="423"/>
                    <a:pt x="222" y="423"/>
                    <a:pt x="222" y="422"/>
                  </a:cubicBezTo>
                  <a:close/>
                  <a:moveTo>
                    <a:pt x="222" y="422"/>
                  </a:moveTo>
                  <a:cubicBezTo>
                    <a:pt x="222" y="423"/>
                    <a:pt x="222" y="423"/>
                    <a:pt x="222" y="422"/>
                  </a:cubicBezTo>
                  <a:cubicBezTo>
                    <a:pt x="222" y="423"/>
                    <a:pt x="222" y="423"/>
                    <a:pt x="222" y="422"/>
                  </a:cubicBezTo>
                  <a:cubicBezTo>
                    <a:pt x="222" y="423"/>
                    <a:pt x="222" y="423"/>
                    <a:pt x="222" y="4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24"/>
            <p:cNvSpPr>
              <a:spLocks noEditPoints="1"/>
            </p:cNvSpPr>
            <p:nvPr/>
          </p:nvSpPr>
          <p:spPr bwMode="auto">
            <a:xfrm>
              <a:off x="4805" y="837"/>
              <a:ext cx="88" cy="117"/>
            </a:xfrm>
            <a:custGeom>
              <a:avLst/>
              <a:gdLst>
                <a:gd name="T0" fmla="*/ 5 w 247"/>
                <a:gd name="T1" fmla="*/ 288 h 328"/>
                <a:gd name="T2" fmla="*/ 5 w 247"/>
                <a:gd name="T3" fmla="*/ 288 h 328"/>
                <a:gd name="T4" fmla="*/ 5 w 247"/>
                <a:gd name="T5" fmla="*/ 288 h 328"/>
                <a:gd name="T6" fmla="*/ 5 w 247"/>
                <a:gd name="T7" fmla="*/ 288 h 328"/>
                <a:gd name="T8" fmla="*/ 5 w 247"/>
                <a:gd name="T9" fmla="*/ 288 h 328"/>
                <a:gd name="T10" fmla="*/ 5 w 247"/>
                <a:gd name="T11" fmla="*/ 288 h 328"/>
                <a:gd name="T12" fmla="*/ 227 w 247"/>
                <a:gd name="T13" fmla="*/ 197 h 328"/>
                <a:gd name="T14" fmla="*/ 224 w 247"/>
                <a:gd name="T15" fmla="*/ 195 h 328"/>
                <a:gd name="T16" fmla="*/ 212 w 247"/>
                <a:gd name="T17" fmla="*/ 188 h 328"/>
                <a:gd name="T18" fmla="*/ 206 w 247"/>
                <a:gd name="T19" fmla="*/ 185 h 328"/>
                <a:gd name="T20" fmla="*/ 211 w 247"/>
                <a:gd name="T21" fmla="*/ 180 h 328"/>
                <a:gd name="T22" fmla="*/ 247 w 247"/>
                <a:gd name="T23" fmla="*/ 101 h 328"/>
                <a:gd name="T24" fmla="*/ 148 w 247"/>
                <a:gd name="T25" fmla="*/ 0 h 328"/>
                <a:gd name="T26" fmla="*/ 48 w 247"/>
                <a:gd name="T27" fmla="*/ 101 h 328"/>
                <a:gd name="T28" fmla="*/ 83 w 247"/>
                <a:gd name="T29" fmla="*/ 181 h 328"/>
                <a:gd name="T30" fmla="*/ 89 w 247"/>
                <a:gd name="T31" fmla="*/ 185 h 328"/>
                <a:gd name="T32" fmla="*/ 83 w 247"/>
                <a:gd name="T33" fmla="*/ 189 h 328"/>
                <a:gd name="T34" fmla="*/ 0 w 247"/>
                <a:gd name="T35" fmla="*/ 313 h 328"/>
                <a:gd name="T36" fmla="*/ 15 w 247"/>
                <a:gd name="T37" fmla="*/ 328 h 328"/>
                <a:gd name="T38" fmla="*/ 31 w 247"/>
                <a:gd name="T39" fmla="*/ 318 h 328"/>
                <a:gd name="T40" fmla="*/ 31 w 247"/>
                <a:gd name="T41" fmla="*/ 318 h 328"/>
                <a:gd name="T42" fmla="*/ 147 w 247"/>
                <a:gd name="T43" fmla="*/ 209 h 328"/>
                <a:gd name="T44" fmla="*/ 202 w 247"/>
                <a:gd name="T45" fmla="*/ 219 h 328"/>
                <a:gd name="T46" fmla="*/ 209 w 247"/>
                <a:gd name="T47" fmla="*/ 223 h 328"/>
                <a:gd name="T48" fmla="*/ 221 w 247"/>
                <a:gd name="T49" fmla="*/ 227 h 328"/>
                <a:gd name="T50" fmla="*/ 235 w 247"/>
                <a:gd name="T51" fmla="*/ 211 h 328"/>
                <a:gd name="T52" fmla="*/ 227 w 247"/>
                <a:gd name="T53" fmla="*/ 197 h 328"/>
                <a:gd name="T54" fmla="*/ 147 w 247"/>
                <a:gd name="T55" fmla="*/ 173 h 328"/>
                <a:gd name="T56" fmla="*/ 79 w 247"/>
                <a:gd name="T57" fmla="*/ 102 h 328"/>
                <a:gd name="T58" fmla="*/ 147 w 247"/>
                <a:gd name="T59" fmla="*/ 32 h 328"/>
                <a:gd name="T60" fmla="*/ 216 w 247"/>
                <a:gd name="T61" fmla="*/ 102 h 328"/>
                <a:gd name="T62" fmla="*/ 147 w 247"/>
                <a:gd name="T63" fmla="*/ 173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7" h="328">
                  <a:moveTo>
                    <a:pt x="5" y="288"/>
                  </a:moveTo>
                  <a:cubicBezTo>
                    <a:pt x="5" y="287"/>
                    <a:pt x="5" y="287"/>
                    <a:pt x="5" y="288"/>
                  </a:cubicBezTo>
                  <a:cubicBezTo>
                    <a:pt x="5" y="287"/>
                    <a:pt x="5" y="287"/>
                    <a:pt x="5" y="288"/>
                  </a:cubicBezTo>
                  <a:cubicBezTo>
                    <a:pt x="5" y="287"/>
                    <a:pt x="5" y="287"/>
                    <a:pt x="5" y="288"/>
                  </a:cubicBezTo>
                  <a:close/>
                  <a:moveTo>
                    <a:pt x="5" y="288"/>
                  </a:moveTo>
                  <a:cubicBezTo>
                    <a:pt x="5" y="288"/>
                    <a:pt x="5" y="288"/>
                    <a:pt x="5" y="288"/>
                  </a:cubicBezTo>
                  <a:moveTo>
                    <a:pt x="227" y="197"/>
                  </a:moveTo>
                  <a:cubicBezTo>
                    <a:pt x="224" y="195"/>
                    <a:pt x="224" y="195"/>
                    <a:pt x="224" y="195"/>
                  </a:cubicBezTo>
                  <a:cubicBezTo>
                    <a:pt x="212" y="188"/>
                    <a:pt x="212" y="188"/>
                    <a:pt x="212" y="188"/>
                  </a:cubicBezTo>
                  <a:cubicBezTo>
                    <a:pt x="206" y="185"/>
                    <a:pt x="206" y="185"/>
                    <a:pt x="206" y="185"/>
                  </a:cubicBezTo>
                  <a:cubicBezTo>
                    <a:pt x="211" y="180"/>
                    <a:pt x="211" y="180"/>
                    <a:pt x="211" y="180"/>
                  </a:cubicBezTo>
                  <a:cubicBezTo>
                    <a:pt x="234" y="161"/>
                    <a:pt x="247" y="132"/>
                    <a:pt x="247" y="101"/>
                  </a:cubicBezTo>
                  <a:cubicBezTo>
                    <a:pt x="247" y="45"/>
                    <a:pt x="203" y="0"/>
                    <a:pt x="148" y="0"/>
                  </a:cubicBezTo>
                  <a:cubicBezTo>
                    <a:pt x="93" y="0"/>
                    <a:pt x="48" y="45"/>
                    <a:pt x="48" y="101"/>
                  </a:cubicBezTo>
                  <a:cubicBezTo>
                    <a:pt x="48" y="132"/>
                    <a:pt x="62" y="161"/>
                    <a:pt x="83" y="181"/>
                  </a:cubicBezTo>
                  <a:cubicBezTo>
                    <a:pt x="89" y="185"/>
                    <a:pt x="89" y="185"/>
                    <a:pt x="89" y="185"/>
                  </a:cubicBezTo>
                  <a:cubicBezTo>
                    <a:pt x="83" y="189"/>
                    <a:pt x="83" y="189"/>
                    <a:pt x="83" y="189"/>
                  </a:cubicBezTo>
                  <a:cubicBezTo>
                    <a:pt x="34" y="213"/>
                    <a:pt x="4" y="257"/>
                    <a:pt x="0" y="313"/>
                  </a:cubicBezTo>
                  <a:cubicBezTo>
                    <a:pt x="0" y="321"/>
                    <a:pt x="7" y="328"/>
                    <a:pt x="15" y="328"/>
                  </a:cubicBezTo>
                  <a:cubicBezTo>
                    <a:pt x="24" y="328"/>
                    <a:pt x="31" y="326"/>
                    <a:pt x="31" y="318"/>
                  </a:cubicBezTo>
                  <a:cubicBezTo>
                    <a:pt x="31" y="318"/>
                    <a:pt x="31" y="318"/>
                    <a:pt x="31" y="318"/>
                  </a:cubicBezTo>
                  <a:cubicBezTo>
                    <a:pt x="39" y="238"/>
                    <a:pt x="89" y="209"/>
                    <a:pt x="147" y="209"/>
                  </a:cubicBezTo>
                  <a:cubicBezTo>
                    <a:pt x="167" y="209"/>
                    <a:pt x="185" y="210"/>
                    <a:pt x="202" y="219"/>
                  </a:cubicBezTo>
                  <a:cubicBezTo>
                    <a:pt x="209" y="223"/>
                    <a:pt x="209" y="223"/>
                    <a:pt x="209" y="223"/>
                  </a:cubicBezTo>
                  <a:cubicBezTo>
                    <a:pt x="212" y="225"/>
                    <a:pt x="217" y="227"/>
                    <a:pt x="221" y="227"/>
                  </a:cubicBezTo>
                  <a:cubicBezTo>
                    <a:pt x="229" y="227"/>
                    <a:pt x="235" y="220"/>
                    <a:pt x="235" y="211"/>
                  </a:cubicBezTo>
                  <a:cubicBezTo>
                    <a:pt x="235" y="205"/>
                    <a:pt x="231" y="201"/>
                    <a:pt x="227" y="197"/>
                  </a:cubicBezTo>
                  <a:close/>
                  <a:moveTo>
                    <a:pt x="147" y="173"/>
                  </a:moveTo>
                  <a:cubicBezTo>
                    <a:pt x="109" y="173"/>
                    <a:pt x="79" y="141"/>
                    <a:pt x="79" y="102"/>
                  </a:cubicBezTo>
                  <a:cubicBezTo>
                    <a:pt x="79" y="63"/>
                    <a:pt x="110" y="32"/>
                    <a:pt x="147" y="32"/>
                  </a:cubicBezTo>
                  <a:cubicBezTo>
                    <a:pt x="186" y="32"/>
                    <a:pt x="216" y="64"/>
                    <a:pt x="216" y="102"/>
                  </a:cubicBezTo>
                  <a:cubicBezTo>
                    <a:pt x="216" y="141"/>
                    <a:pt x="185" y="173"/>
                    <a:pt x="147" y="1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25"/>
            <p:cNvSpPr>
              <a:spLocks noEditPoints="1"/>
            </p:cNvSpPr>
            <p:nvPr/>
          </p:nvSpPr>
          <p:spPr bwMode="auto">
            <a:xfrm>
              <a:off x="4878" y="890"/>
              <a:ext cx="55" cy="60"/>
            </a:xfrm>
            <a:custGeom>
              <a:avLst/>
              <a:gdLst>
                <a:gd name="T0" fmla="*/ 94 w 154"/>
                <a:gd name="T1" fmla="*/ 147 h 171"/>
                <a:gd name="T2" fmla="*/ 78 w 154"/>
                <a:gd name="T3" fmla="*/ 141 h 171"/>
                <a:gd name="T4" fmla="*/ 58 w 154"/>
                <a:gd name="T5" fmla="*/ 147 h 171"/>
                <a:gd name="T6" fmla="*/ 46 w 154"/>
                <a:gd name="T7" fmla="*/ 161 h 171"/>
                <a:gd name="T8" fmla="*/ 46 w 154"/>
                <a:gd name="T9" fmla="*/ 171 h 171"/>
                <a:gd name="T10" fmla="*/ 102 w 154"/>
                <a:gd name="T11" fmla="*/ 171 h 171"/>
                <a:gd name="T12" fmla="*/ 102 w 154"/>
                <a:gd name="T13" fmla="*/ 161 h 171"/>
                <a:gd name="T14" fmla="*/ 94 w 154"/>
                <a:gd name="T15" fmla="*/ 147 h 171"/>
                <a:gd name="T16" fmla="*/ 139 w 154"/>
                <a:gd name="T17" fmla="*/ 2 h 171"/>
                <a:gd name="T18" fmla="*/ 132 w 154"/>
                <a:gd name="T19" fmla="*/ 0 h 171"/>
                <a:gd name="T20" fmla="*/ 124 w 154"/>
                <a:gd name="T21" fmla="*/ 3 h 171"/>
                <a:gd name="T22" fmla="*/ 17 w 154"/>
                <a:gd name="T23" fmla="*/ 112 h 171"/>
                <a:gd name="T24" fmla="*/ 0 w 154"/>
                <a:gd name="T25" fmla="*/ 153 h 171"/>
                <a:gd name="T26" fmla="*/ 41 w 154"/>
                <a:gd name="T27" fmla="*/ 135 h 171"/>
                <a:gd name="T28" fmla="*/ 148 w 154"/>
                <a:gd name="T29" fmla="*/ 27 h 171"/>
                <a:gd name="T30" fmla="*/ 148 w 154"/>
                <a:gd name="T31" fmla="*/ 11 h 171"/>
                <a:gd name="T32" fmla="*/ 144 w 154"/>
                <a:gd name="T33" fmla="*/ 9 h 171"/>
                <a:gd name="T34" fmla="*/ 139 w 154"/>
                <a:gd name="T35" fmla="*/ 2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4" h="171">
                  <a:moveTo>
                    <a:pt x="94" y="147"/>
                  </a:moveTo>
                  <a:cubicBezTo>
                    <a:pt x="90" y="143"/>
                    <a:pt x="84" y="141"/>
                    <a:pt x="78" y="141"/>
                  </a:cubicBezTo>
                  <a:cubicBezTo>
                    <a:pt x="72" y="141"/>
                    <a:pt x="61" y="143"/>
                    <a:pt x="58" y="147"/>
                  </a:cubicBezTo>
                  <a:cubicBezTo>
                    <a:pt x="54" y="151"/>
                    <a:pt x="46" y="156"/>
                    <a:pt x="46" y="161"/>
                  </a:cubicBezTo>
                  <a:cubicBezTo>
                    <a:pt x="46" y="171"/>
                    <a:pt x="46" y="171"/>
                    <a:pt x="46" y="171"/>
                  </a:cubicBezTo>
                  <a:cubicBezTo>
                    <a:pt x="102" y="171"/>
                    <a:pt x="102" y="171"/>
                    <a:pt x="102" y="171"/>
                  </a:cubicBezTo>
                  <a:cubicBezTo>
                    <a:pt x="102" y="161"/>
                    <a:pt x="102" y="161"/>
                    <a:pt x="102" y="161"/>
                  </a:cubicBezTo>
                  <a:cubicBezTo>
                    <a:pt x="102" y="156"/>
                    <a:pt x="97" y="151"/>
                    <a:pt x="94" y="147"/>
                  </a:cubicBezTo>
                  <a:close/>
                  <a:moveTo>
                    <a:pt x="139" y="2"/>
                  </a:moveTo>
                  <a:cubicBezTo>
                    <a:pt x="137" y="1"/>
                    <a:pt x="135" y="0"/>
                    <a:pt x="132" y="0"/>
                  </a:cubicBezTo>
                  <a:cubicBezTo>
                    <a:pt x="130" y="0"/>
                    <a:pt x="126" y="1"/>
                    <a:pt x="124" y="3"/>
                  </a:cubicBezTo>
                  <a:cubicBezTo>
                    <a:pt x="117" y="9"/>
                    <a:pt x="26" y="103"/>
                    <a:pt x="17" y="112"/>
                  </a:cubicBezTo>
                  <a:cubicBezTo>
                    <a:pt x="15" y="117"/>
                    <a:pt x="4" y="142"/>
                    <a:pt x="0" y="153"/>
                  </a:cubicBezTo>
                  <a:cubicBezTo>
                    <a:pt x="11" y="148"/>
                    <a:pt x="36" y="137"/>
                    <a:pt x="41" y="135"/>
                  </a:cubicBezTo>
                  <a:cubicBezTo>
                    <a:pt x="51" y="126"/>
                    <a:pt x="140" y="35"/>
                    <a:pt x="148" y="27"/>
                  </a:cubicBezTo>
                  <a:cubicBezTo>
                    <a:pt x="154" y="21"/>
                    <a:pt x="150" y="13"/>
                    <a:pt x="148" y="11"/>
                  </a:cubicBezTo>
                  <a:cubicBezTo>
                    <a:pt x="144" y="9"/>
                    <a:pt x="144" y="9"/>
                    <a:pt x="144" y="9"/>
                  </a:cubicBezTo>
                  <a:lnTo>
                    <a:pt x="13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9" name="Freeform 9"/>
          <p:cNvSpPr/>
          <p:nvPr/>
        </p:nvSpPr>
        <p:spPr bwMode="auto">
          <a:xfrm>
            <a:off x="3273013" y="2376491"/>
            <a:ext cx="512057" cy="503151"/>
          </a:xfrm>
          <a:custGeom>
            <a:avLst/>
            <a:gdLst>
              <a:gd name="T0" fmla="*/ 697 w 713"/>
              <a:gd name="T1" fmla="*/ 10 h 700"/>
              <a:gd name="T2" fmla="*/ 655 w 713"/>
              <a:gd name="T3" fmla="*/ 16 h 700"/>
              <a:gd name="T4" fmla="*/ 15 w 713"/>
              <a:gd name="T5" fmla="*/ 381 h 700"/>
              <a:gd name="T6" fmla="*/ 11 w 713"/>
              <a:gd name="T7" fmla="*/ 383 h 700"/>
              <a:gd name="T8" fmla="*/ 1 w 713"/>
              <a:gd name="T9" fmla="*/ 411 h 700"/>
              <a:gd name="T10" fmla="*/ 28 w 713"/>
              <a:gd name="T11" fmla="*/ 442 h 700"/>
              <a:gd name="T12" fmla="*/ 209 w 713"/>
              <a:gd name="T13" fmla="*/ 505 h 700"/>
              <a:gd name="T14" fmla="*/ 221 w 713"/>
              <a:gd name="T15" fmla="*/ 470 h 700"/>
              <a:gd name="T16" fmla="*/ 41 w 713"/>
              <a:gd name="T17" fmla="*/ 408 h 700"/>
              <a:gd name="T18" fmla="*/ 610 w 713"/>
              <a:gd name="T19" fmla="*/ 84 h 700"/>
              <a:gd name="T20" fmla="*/ 282 w 713"/>
              <a:gd name="T21" fmla="*/ 486 h 700"/>
              <a:gd name="T22" fmla="*/ 282 w 713"/>
              <a:gd name="T23" fmla="*/ 700 h 700"/>
              <a:gd name="T24" fmla="*/ 327 w 713"/>
              <a:gd name="T25" fmla="*/ 700 h 700"/>
              <a:gd name="T26" fmla="*/ 327 w 713"/>
              <a:gd name="T27" fmla="*/ 503 h 700"/>
              <a:gd name="T28" fmla="*/ 669 w 713"/>
              <a:gd name="T29" fmla="*/ 84 h 700"/>
              <a:gd name="T30" fmla="*/ 581 w 713"/>
              <a:gd name="T31" fmla="*/ 588 h 700"/>
              <a:gd name="T32" fmla="*/ 581 w 713"/>
              <a:gd name="T33" fmla="*/ 590 h 700"/>
              <a:gd name="T34" fmla="*/ 577 w 713"/>
              <a:gd name="T35" fmla="*/ 599 h 700"/>
              <a:gd name="T36" fmla="*/ 569 w 713"/>
              <a:gd name="T37" fmla="*/ 600 h 700"/>
              <a:gd name="T38" fmla="*/ 372 w 713"/>
              <a:gd name="T39" fmla="*/ 533 h 700"/>
              <a:gd name="T40" fmla="*/ 361 w 713"/>
              <a:gd name="T41" fmla="*/ 567 h 700"/>
              <a:gd name="T42" fmla="*/ 559 w 713"/>
              <a:gd name="T43" fmla="*/ 635 h 700"/>
              <a:gd name="T44" fmla="*/ 561 w 713"/>
              <a:gd name="T45" fmla="*/ 636 h 700"/>
              <a:gd name="T46" fmla="*/ 572 w 713"/>
              <a:gd name="T47" fmla="*/ 637 h 700"/>
              <a:gd name="T48" fmla="*/ 599 w 713"/>
              <a:gd name="T49" fmla="*/ 627 h 700"/>
              <a:gd name="T50" fmla="*/ 616 w 713"/>
              <a:gd name="T51" fmla="*/ 594 h 700"/>
              <a:gd name="T52" fmla="*/ 711 w 713"/>
              <a:gd name="T53" fmla="*/ 46 h 700"/>
              <a:gd name="T54" fmla="*/ 712 w 713"/>
              <a:gd name="T55" fmla="*/ 43 h 700"/>
              <a:gd name="T56" fmla="*/ 697 w 713"/>
              <a:gd name="T57" fmla="*/ 10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713" h="700">
                <a:moveTo>
                  <a:pt x="697" y="10"/>
                </a:moveTo>
                <a:cubicBezTo>
                  <a:pt x="680" y="0"/>
                  <a:pt x="661" y="12"/>
                  <a:pt x="655" y="16"/>
                </a:cubicBezTo>
                <a:cubicBezTo>
                  <a:pt x="15" y="381"/>
                  <a:pt x="15" y="381"/>
                  <a:pt x="15" y="381"/>
                </a:cubicBezTo>
                <a:cubicBezTo>
                  <a:pt x="11" y="383"/>
                  <a:pt x="11" y="383"/>
                  <a:pt x="11" y="383"/>
                </a:cubicBezTo>
                <a:cubicBezTo>
                  <a:pt x="0" y="394"/>
                  <a:pt x="0" y="406"/>
                  <a:pt x="1" y="411"/>
                </a:cubicBezTo>
                <a:cubicBezTo>
                  <a:pt x="3" y="429"/>
                  <a:pt x="21" y="439"/>
                  <a:pt x="28" y="442"/>
                </a:cubicBezTo>
                <a:cubicBezTo>
                  <a:pt x="209" y="505"/>
                  <a:pt x="209" y="505"/>
                  <a:pt x="209" y="505"/>
                </a:cubicBezTo>
                <a:cubicBezTo>
                  <a:pt x="221" y="470"/>
                  <a:pt x="221" y="470"/>
                  <a:pt x="221" y="470"/>
                </a:cubicBezTo>
                <a:cubicBezTo>
                  <a:pt x="41" y="408"/>
                  <a:pt x="41" y="408"/>
                  <a:pt x="41" y="408"/>
                </a:cubicBezTo>
                <a:cubicBezTo>
                  <a:pt x="610" y="84"/>
                  <a:pt x="610" y="84"/>
                  <a:pt x="610" y="84"/>
                </a:cubicBezTo>
                <a:cubicBezTo>
                  <a:pt x="282" y="486"/>
                  <a:pt x="282" y="486"/>
                  <a:pt x="282" y="486"/>
                </a:cubicBezTo>
                <a:cubicBezTo>
                  <a:pt x="282" y="700"/>
                  <a:pt x="282" y="700"/>
                  <a:pt x="282" y="700"/>
                </a:cubicBezTo>
                <a:cubicBezTo>
                  <a:pt x="327" y="700"/>
                  <a:pt x="327" y="700"/>
                  <a:pt x="327" y="700"/>
                </a:cubicBezTo>
                <a:cubicBezTo>
                  <a:pt x="327" y="503"/>
                  <a:pt x="327" y="503"/>
                  <a:pt x="327" y="503"/>
                </a:cubicBezTo>
                <a:cubicBezTo>
                  <a:pt x="669" y="84"/>
                  <a:pt x="669" y="84"/>
                  <a:pt x="669" y="84"/>
                </a:cubicBezTo>
                <a:cubicBezTo>
                  <a:pt x="581" y="588"/>
                  <a:pt x="581" y="588"/>
                  <a:pt x="581" y="588"/>
                </a:cubicBezTo>
                <a:cubicBezTo>
                  <a:pt x="581" y="590"/>
                  <a:pt x="581" y="590"/>
                  <a:pt x="581" y="590"/>
                </a:cubicBezTo>
                <a:cubicBezTo>
                  <a:pt x="581" y="592"/>
                  <a:pt x="580" y="597"/>
                  <a:pt x="577" y="599"/>
                </a:cubicBezTo>
                <a:cubicBezTo>
                  <a:pt x="575" y="600"/>
                  <a:pt x="571" y="600"/>
                  <a:pt x="569" y="600"/>
                </a:cubicBezTo>
                <a:cubicBezTo>
                  <a:pt x="372" y="533"/>
                  <a:pt x="372" y="533"/>
                  <a:pt x="372" y="533"/>
                </a:cubicBezTo>
                <a:cubicBezTo>
                  <a:pt x="361" y="567"/>
                  <a:pt x="361" y="567"/>
                  <a:pt x="361" y="567"/>
                </a:cubicBezTo>
                <a:cubicBezTo>
                  <a:pt x="559" y="635"/>
                  <a:pt x="559" y="635"/>
                  <a:pt x="559" y="635"/>
                </a:cubicBezTo>
                <a:cubicBezTo>
                  <a:pt x="561" y="636"/>
                  <a:pt x="561" y="636"/>
                  <a:pt x="561" y="636"/>
                </a:cubicBezTo>
                <a:cubicBezTo>
                  <a:pt x="565" y="636"/>
                  <a:pt x="569" y="637"/>
                  <a:pt x="572" y="637"/>
                </a:cubicBezTo>
                <a:cubicBezTo>
                  <a:pt x="585" y="637"/>
                  <a:pt x="594" y="632"/>
                  <a:pt x="599" y="627"/>
                </a:cubicBezTo>
                <a:cubicBezTo>
                  <a:pt x="613" y="616"/>
                  <a:pt x="616" y="599"/>
                  <a:pt x="616" y="594"/>
                </a:cubicBezTo>
                <a:cubicBezTo>
                  <a:pt x="711" y="46"/>
                  <a:pt x="711" y="46"/>
                  <a:pt x="711" y="46"/>
                </a:cubicBezTo>
                <a:cubicBezTo>
                  <a:pt x="712" y="43"/>
                  <a:pt x="712" y="43"/>
                  <a:pt x="712" y="43"/>
                </a:cubicBezTo>
                <a:cubicBezTo>
                  <a:pt x="713" y="23"/>
                  <a:pt x="704" y="14"/>
                  <a:pt x="697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1168167" y="2406094"/>
            <a:ext cx="512310" cy="547211"/>
            <a:chOff x="1446" y="1923"/>
            <a:chExt cx="411" cy="439"/>
          </a:xfrm>
          <a:solidFill>
            <a:schemeClr val="bg1"/>
          </a:solidFill>
        </p:grpSpPr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1446" y="1923"/>
              <a:ext cx="411" cy="439"/>
            </a:xfrm>
            <a:custGeom>
              <a:avLst/>
              <a:gdLst>
                <a:gd name="T0" fmla="*/ 501 w 658"/>
                <a:gd name="T1" fmla="*/ 119 h 700"/>
                <a:gd name="T2" fmla="*/ 329 w 658"/>
                <a:gd name="T3" fmla="*/ 0 h 700"/>
                <a:gd name="T4" fmla="*/ 158 w 658"/>
                <a:gd name="T5" fmla="*/ 119 h 700"/>
                <a:gd name="T6" fmla="*/ 65 w 658"/>
                <a:gd name="T7" fmla="*/ 350 h 700"/>
                <a:gd name="T8" fmla="*/ 158 w 658"/>
                <a:gd name="T9" fmla="*/ 582 h 700"/>
                <a:gd name="T10" fmla="*/ 329 w 658"/>
                <a:gd name="T11" fmla="*/ 700 h 700"/>
                <a:gd name="T12" fmla="*/ 501 w 658"/>
                <a:gd name="T13" fmla="*/ 582 h 700"/>
                <a:gd name="T14" fmla="*/ 593 w 658"/>
                <a:gd name="T15" fmla="*/ 350 h 700"/>
                <a:gd name="T16" fmla="*/ 501 w 658"/>
                <a:gd name="T17" fmla="*/ 147 h 700"/>
                <a:gd name="T18" fmla="*/ 615 w 658"/>
                <a:gd name="T19" fmla="*/ 243 h 700"/>
                <a:gd name="T20" fmla="*/ 575 w 658"/>
                <a:gd name="T21" fmla="*/ 327 h 700"/>
                <a:gd name="T22" fmla="*/ 472 w 658"/>
                <a:gd name="T23" fmla="*/ 148 h 700"/>
                <a:gd name="T24" fmla="*/ 443 w 658"/>
                <a:gd name="T25" fmla="*/ 548 h 700"/>
                <a:gd name="T26" fmla="*/ 417 w 658"/>
                <a:gd name="T27" fmla="*/ 502 h 700"/>
                <a:gd name="T28" fmla="*/ 463 w 658"/>
                <a:gd name="T29" fmla="*/ 480 h 700"/>
                <a:gd name="T30" fmla="*/ 403 w 658"/>
                <a:gd name="T31" fmla="*/ 477 h 700"/>
                <a:gd name="T32" fmla="*/ 256 w 658"/>
                <a:gd name="T33" fmla="*/ 477 h 700"/>
                <a:gd name="T34" fmla="*/ 182 w 658"/>
                <a:gd name="T35" fmla="*/ 350 h 700"/>
                <a:gd name="T36" fmla="*/ 256 w 658"/>
                <a:gd name="T37" fmla="*/ 223 h 700"/>
                <a:gd name="T38" fmla="*/ 403 w 658"/>
                <a:gd name="T39" fmla="*/ 223 h 700"/>
                <a:gd name="T40" fmla="*/ 476 w 658"/>
                <a:gd name="T41" fmla="*/ 350 h 700"/>
                <a:gd name="T42" fmla="*/ 403 w 658"/>
                <a:gd name="T43" fmla="*/ 477 h 700"/>
                <a:gd name="T44" fmla="*/ 194 w 658"/>
                <a:gd name="T45" fmla="*/ 471 h 700"/>
                <a:gd name="T46" fmla="*/ 292 w 658"/>
                <a:gd name="T47" fmla="*/ 528 h 700"/>
                <a:gd name="T48" fmla="*/ 195 w 658"/>
                <a:gd name="T49" fmla="*/ 480 h 700"/>
                <a:gd name="T50" fmla="*/ 149 w 658"/>
                <a:gd name="T51" fmla="*/ 401 h 700"/>
                <a:gd name="T52" fmla="*/ 149 w 658"/>
                <a:gd name="T53" fmla="*/ 299 h 700"/>
                <a:gd name="T54" fmla="*/ 154 w 658"/>
                <a:gd name="T55" fmla="*/ 350 h 700"/>
                <a:gd name="T56" fmla="*/ 215 w 658"/>
                <a:gd name="T57" fmla="*/ 152 h 700"/>
                <a:gd name="T58" fmla="*/ 242 w 658"/>
                <a:gd name="T59" fmla="*/ 198 h 700"/>
                <a:gd name="T60" fmla="*/ 195 w 658"/>
                <a:gd name="T61" fmla="*/ 220 h 700"/>
                <a:gd name="T62" fmla="*/ 463 w 658"/>
                <a:gd name="T63" fmla="*/ 220 h 700"/>
                <a:gd name="T64" fmla="*/ 417 w 658"/>
                <a:gd name="T65" fmla="*/ 199 h 700"/>
                <a:gd name="T66" fmla="*/ 444 w 658"/>
                <a:gd name="T67" fmla="*/ 152 h 700"/>
                <a:gd name="T68" fmla="*/ 502 w 658"/>
                <a:gd name="T69" fmla="*/ 293 h 700"/>
                <a:gd name="T70" fmla="*/ 558 w 658"/>
                <a:gd name="T71" fmla="*/ 350 h 700"/>
                <a:gd name="T72" fmla="*/ 502 w 658"/>
                <a:gd name="T73" fmla="*/ 407 h 700"/>
                <a:gd name="T74" fmla="*/ 502 w 658"/>
                <a:gd name="T75" fmla="*/ 293 h 700"/>
                <a:gd name="T76" fmla="*/ 279 w 658"/>
                <a:gd name="T77" fmla="*/ 49 h 700"/>
                <a:gd name="T78" fmla="*/ 379 w 658"/>
                <a:gd name="T79" fmla="*/ 49 h 700"/>
                <a:gd name="T80" fmla="*/ 433 w 658"/>
                <a:gd name="T81" fmla="*/ 125 h 700"/>
                <a:gd name="T82" fmla="*/ 226 w 658"/>
                <a:gd name="T83" fmla="*/ 125 h 700"/>
                <a:gd name="T84" fmla="*/ 77 w 658"/>
                <a:gd name="T85" fmla="*/ 318 h 700"/>
                <a:gd name="T86" fmla="*/ 51 w 658"/>
                <a:gd name="T87" fmla="*/ 189 h 700"/>
                <a:gd name="T88" fmla="*/ 186 w 658"/>
                <a:gd name="T89" fmla="*/ 148 h 700"/>
                <a:gd name="T90" fmla="*/ 83 w 658"/>
                <a:gd name="T91" fmla="*/ 327 h 700"/>
                <a:gd name="T92" fmla="*/ 158 w 658"/>
                <a:gd name="T93" fmla="*/ 553 h 700"/>
                <a:gd name="T94" fmla="*/ 44 w 658"/>
                <a:gd name="T95" fmla="*/ 457 h 700"/>
                <a:gd name="T96" fmla="*/ 83 w 658"/>
                <a:gd name="T97" fmla="*/ 373 h 700"/>
                <a:gd name="T98" fmla="*/ 186 w 658"/>
                <a:gd name="T99" fmla="*/ 552 h 700"/>
                <a:gd name="T100" fmla="*/ 428 w 658"/>
                <a:gd name="T101" fmla="*/ 585 h 700"/>
                <a:gd name="T102" fmla="*/ 329 w 658"/>
                <a:gd name="T103" fmla="*/ 672 h 700"/>
                <a:gd name="T104" fmla="*/ 231 w 658"/>
                <a:gd name="T105" fmla="*/ 585 h 700"/>
                <a:gd name="T106" fmla="*/ 329 w 658"/>
                <a:gd name="T107" fmla="*/ 544 h 700"/>
                <a:gd name="T108" fmla="*/ 428 w 658"/>
                <a:gd name="T109" fmla="*/ 585 h 700"/>
                <a:gd name="T110" fmla="*/ 614 w 658"/>
                <a:gd name="T111" fmla="*/ 457 h 700"/>
                <a:gd name="T112" fmla="*/ 501 w 658"/>
                <a:gd name="T113" fmla="*/ 553 h 700"/>
                <a:gd name="T114" fmla="*/ 497 w 658"/>
                <a:gd name="T115" fmla="*/ 447 h 700"/>
                <a:gd name="T116" fmla="*/ 582 w 658"/>
                <a:gd name="T117" fmla="*/ 382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58" h="700">
                  <a:moveTo>
                    <a:pt x="632" y="175"/>
                  </a:moveTo>
                  <a:cubicBezTo>
                    <a:pt x="610" y="137"/>
                    <a:pt x="562" y="119"/>
                    <a:pt x="501" y="119"/>
                  </a:cubicBezTo>
                  <a:cubicBezTo>
                    <a:pt x="488" y="119"/>
                    <a:pt x="475" y="119"/>
                    <a:pt x="461" y="121"/>
                  </a:cubicBezTo>
                  <a:cubicBezTo>
                    <a:pt x="429" y="47"/>
                    <a:pt x="382" y="0"/>
                    <a:pt x="329" y="0"/>
                  </a:cubicBezTo>
                  <a:cubicBezTo>
                    <a:pt x="276" y="0"/>
                    <a:pt x="229" y="47"/>
                    <a:pt x="197" y="121"/>
                  </a:cubicBezTo>
                  <a:cubicBezTo>
                    <a:pt x="183" y="120"/>
                    <a:pt x="170" y="119"/>
                    <a:pt x="158" y="119"/>
                  </a:cubicBezTo>
                  <a:cubicBezTo>
                    <a:pt x="96" y="119"/>
                    <a:pt x="48" y="137"/>
                    <a:pt x="26" y="175"/>
                  </a:cubicBezTo>
                  <a:cubicBezTo>
                    <a:pt x="0" y="221"/>
                    <a:pt x="17" y="285"/>
                    <a:pt x="65" y="350"/>
                  </a:cubicBezTo>
                  <a:cubicBezTo>
                    <a:pt x="17" y="415"/>
                    <a:pt x="0" y="479"/>
                    <a:pt x="26" y="525"/>
                  </a:cubicBezTo>
                  <a:cubicBezTo>
                    <a:pt x="48" y="563"/>
                    <a:pt x="96" y="582"/>
                    <a:pt x="158" y="582"/>
                  </a:cubicBezTo>
                  <a:cubicBezTo>
                    <a:pt x="170" y="582"/>
                    <a:pt x="183" y="581"/>
                    <a:pt x="197" y="579"/>
                  </a:cubicBezTo>
                  <a:cubicBezTo>
                    <a:pt x="229" y="653"/>
                    <a:pt x="276" y="700"/>
                    <a:pt x="329" y="700"/>
                  </a:cubicBezTo>
                  <a:cubicBezTo>
                    <a:pt x="382" y="700"/>
                    <a:pt x="429" y="653"/>
                    <a:pt x="461" y="579"/>
                  </a:cubicBezTo>
                  <a:cubicBezTo>
                    <a:pt x="475" y="581"/>
                    <a:pt x="488" y="582"/>
                    <a:pt x="501" y="582"/>
                  </a:cubicBezTo>
                  <a:cubicBezTo>
                    <a:pt x="562" y="582"/>
                    <a:pt x="610" y="563"/>
                    <a:pt x="632" y="525"/>
                  </a:cubicBezTo>
                  <a:cubicBezTo>
                    <a:pt x="658" y="479"/>
                    <a:pt x="641" y="415"/>
                    <a:pt x="593" y="350"/>
                  </a:cubicBezTo>
                  <a:cubicBezTo>
                    <a:pt x="642" y="285"/>
                    <a:pt x="658" y="221"/>
                    <a:pt x="632" y="175"/>
                  </a:cubicBezTo>
                  <a:close/>
                  <a:moveTo>
                    <a:pt x="501" y="147"/>
                  </a:moveTo>
                  <a:cubicBezTo>
                    <a:pt x="554" y="147"/>
                    <a:pt x="592" y="162"/>
                    <a:pt x="608" y="189"/>
                  </a:cubicBezTo>
                  <a:cubicBezTo>
                    <a:pt x="616" y="204"/>
                    <a:pt x="618" y="222"/>
                    <a:pt x="615" y="243"/>
                  </a:cubicBezTo>
                  <a:cubicBezTo>
                    <a:pt x="610" y="266"/>
                    <a:pt x="599" y="292"/>
                    <a:pt x="582" y="318"/>
                  </a:cubicBezTo>
                  <a:cubicBezTo>
                    <a:pt x="580" y="321"/>
                    <a:pt x="578" y="324"/>
                    <a:pt x="575" y="327"/>
                  </a:cubicBezTo>
                  <a:cubicBezTo>
                    <a:pt x="554" y="302"/>
                    <a:pt x="527" y="277"/>
                    <a:pt x="497" y="253"/>
                  </a:cubicBezTo>
                  <a:cubicBezTo>
                    <a:pt x="492" y="215"/>
                    <a:pt x="483" y="180"/>
                    <a:pt x="472" y="148"/>
                  </a:cubicBezTo>
                  <a:cubicBezTo>
                    <a:pt x="482" y="147"/>
                    <a:pt x="491" y="147"/>
                    <a:pt x="501" y="147"/>
                  </a:cubicBezTo>
                  <a:close/>
                  <a:moveTo>
                    <a:pt x="443" y="548"/>
                  </a:moveTo>
                  <a:cubicBezTo>
                    <a:pt x="419" y="544"/>
                    <a:pt x="393" y="537"/>
                    <a:pt x="366" y="528"/>
                  </a:cubicBezTo>
                  <a:cubicBezTo>
                    <a:pt x="383" y="520"/>
                    <a:pt x="400" y="511"/>
                    <a:pt x="417" y="502"/>
                  </a:cubicBezTo>
                  <a:cubicBezTo>
                    <a:pt x="433" y="492"/>
                    <a:pt x="449" y="482"/>
                    <a:pt x="465" y="471"/>
                  </a:cubicBezTo>
                  <a:cubicBezTo>
                    <a:pt x="464" y="474"/>
                    <a:pt x="463" y="477"/>
                    <a:pt x="463" y="480"/>
                  </a:cubicBezTo>
                  <a:cubicBezTo>
                    <a:pt x="458" y="505"/>
                    <a:pt x="451" y="527"/>
                    <a:pt x="443" y="548"/>
                  </a:cubicBezTo>
                  <a:close/>
                  <a:moveTo>
                    <a:pt x="403" y="477"/>
                  </a:moveTo>
                  <a:cubicBezTo>
                    <a:pt x="378" y="491"/>
                    <a:pt x="354" y="503"/>
                    <a:pt x="329" y="514"/>
                  </a:cubicBezTo>
                  <a:cubicBezTo>
                    <a:pt x="305" y="503"/>
                    <a:pt x="280" y="491"/>
                    <a:pt x="256" y="477"/>
                  </a:cubicBezTo>
                  <a:cubicBezTo>
                    <a:pt x="232" y="463"/>
                    <a:pt x="209" y="448"/>
                    <a:pt x="187" y="432"/>
                  </a:cubicBezTo>
                  <a:cubicBezTo>
                    <a:pt x="184" y="405"/>
                    <a:pt x="182" y="378"/>
                    <a:pt x="182" y="350"/>
                  </a:cubicBezTo>
                  <a:cubicBezTo>
                    <a:pt x="182" y="322"/>
                    <a:pt x="184" y="295"/>
                    <a:pt x="187" y="268"/>
                  </a:cubicBezTo>
                  <a:cubicBezTo>
                    <a:pt x="209" y="252"/>
                    <a:pt x="232" y="237"/>
                    <a:pt x="256" y="223"/>
                  </a:cubicBezTo>
                  <a:cubicBezTo>
                    <a:pt x="280" y="209"/>
                    <a:pt x="305" y="197"/>
                    <a:pt x="329" y="186"/>
                  </a:cubicBezTo>
                  <a:cubicBezTo>
                    <a:pt x="354" y="197"/>
                    <a:pt x="378" y="209"/>
                    <a:pt x="403" y="223"/>
                  </a:cubicBezTo>
                  <a:cubicBezTo>
                    <a:pt x="427" y="237"/>
                    <a:pt x="450" y="252"/>
                    <a:pt x="471" y="268"/>
                  </a:cubicBezTo>
                  <a:cubicBezTo>
                    <a:pt x="474" y="295"/>
                    <a:pt x="476" y="322"/>
                    <a:pt x="476" y="350"/>
                  </a:cubicBezTo>
                  <a:cubicBezTo>
                    <a:pt x="476" y="378"/>
                    <a:pt x="474" y="405"/>
                    <a:pt x="471" y="432"/>
                  </a:cubicBezTo>
                  <a:cubicBezTo>
                    <a:pt x="450" y="448"/>
                    <a:pt x="427" y="463"/>
                    <a:pt x="403" y="477"/>
                  </a:cubicBezTo>
                  <a:close/>
                  <a:moveTo>
                    <a:pt x="195" y="480"/>
                  </a:moveTo>
                  <a:cubicBezTo>
                    <a:pt x="194" y="471"/>
                    <a:pt x="194" y="471"/>
                    <a:pt x="194" y="471"/>
                  </a:cubicBezTo>
                  <a:cubicBezTo>
                    <a:pt x="209" y="482"/>
                    <a:pt x="225" y="492"/>
                    <a:pt x="242" y="502"/>
                  </a:cubicBezTo>
                  <a:cubicBezTo>
                    <a:pt x="258" y="511"/>
                    <a:pt x="275" y="520"/>
                    <a:pt x="292" y="528"/>
                  </a:cubicBezTo>
                  <a:cubicBezTo>
                    <a:pt x="266" y="537"/>
                    <a:pt x="240" y="544"/>
                    <a:pt x="215" y="548"/>
                  </a:cubicBezTo>
                  <a:cubicBezTo>
                    <a:pt x="207" y="527"/>
                    <a:pt x="201" y="505"/>
                    <a:pt x="195" y="480"/>
                  </a:cubicBezTo>
                  <a:close/>
                  <a:moveTo>
                    <a:pt x="156" y="407"/>
                  </a:moveTo>
                  <a:cubicBezTo>
                    <a:pt x="154" y="405"/>
                    <a:pt x="152" y="403"/>
                    <a:pt x="149" y="401"/>
                  </a:cubicBezTo>
                  <a:cubicBezTo>
                    <a:pt x="131" y="384"/>
                    <a:pt x="115" y="367"/>
                    <a:pt x="100" y="350"/>
                  </a:cubicBezTo>
                  <a:cubicBezTo>
                    <a:pt x="115" y="333"/>
                    <a:pt x="131" y="316"/>
                    <a:pt x="149" y="299"/>
                  </a:cubicBezTo>
                  <a:cubicBezTo>
                    <a:pt x="152" y="297"/>
                    <a:pt x="154" y="295"/>
                    <a:pt x="156" y="293"/>
                  </a:cubicBezTo>
                  <a:cubicBezTo>
                    <a:pt x="155" y="312"/>
                    <a:pt x="154" y="331"/>
                    <a:pt x="154" y="350"/>
                  </a:cubicBezTo>
                  <a:cubicBezTo>
                    <a:pt x="154" y="369"/>
                    <a:pt x="155" y="388"/>
                    <a:pt x="156" y="407"/>
                  </a:cubicBezTo>
                  <a:close/>
                  <a:moveTo>
                    <a:pt x="215" y="152"/>
                  </a:moveTo>
                  <a:cubicBezTo>
                    <a:pt x="240" y="156"/>
                    <a:pt x="266" y="163"/>
                    <a:pt x="292" y="172"/>
                  </a:cubicBezTo>
                  <a:cubicBezTo>
                    <a:pt x="275" y="180"/>
                    <a:pt x="258" y="189"/>
                    <a:pt x="242" y="198"/>
                  </a:cubicBezTo>
                  <a:cubicBezTo>
                    <a:pt x="225" y="208"/>
                    <a:pt x="209" y="218"/>
                    <a:pt x="194" y="229"/>
                  </a:cubicBezTo>
                  <a:cubicBezTo>
                    <a:pt x="194" y="226"/>
                    <a:pt x="195" y="223"/>
                    <a:pt x="195" y="220"/>
                  </a:cubicBezTo>
                  <a:cubicBezTo>
                    <a:pt x="201" y="195"/>
                    <a:pt x="207" y="173"/>
                    <a:pt x="215" y="152"/>
                  </a:cubicBezTo>
                  <a:close/>
                  <a:moveTo>
                    <a:pt x="463" y="220"/>
                  </a:moveTo>
                  <a:cubicBezTo>
                    <a:pt x="465" y="229"/>
                    <a:pt x="465" y="229"/>
                    <a:pt x="465" y="229"/>
                  </a:cubicBezTo>
                  <a:cubicBezTo>
                    <a:pt x="449" y="218"/>
                    <a:pt x="433" y="208"/>
                    <a:pt x="417" y="199"/>
                  </a:cubicBezTo>
                  <a:cubicBezTo>
                    <a:pt x="400" y="189"/>
                    <a:pt x="383" y="180"/>
                    <a:pt x="366" y="172"/>
                  </a:cubicBezTo>
                  <a:cubicBezTo>
                    <a:pt x="393" y="163"/>
                    <a:pt x="419" y="156"/>
                    <a:pt x="444" y="152"/>
                  </a:cubicBezTo>
                  <a:cubicBezTo>
                    <a:pt x="451" y="173"/>
                    <a:pt x="458" y="195"/>
                    <a:pt x="463" y="220"/>
                  </a:cubicBezTo>
                  <a:close/>
                  <a:moveTo>
                    <a:pt x="502" y="293"/>
                  </a:moveTo>
                  <a:cubicBezTo>
                    <a:pt x="504" y="295"/>
                    <a:pt x="507" y="297"/>
                    <a:pt x="509" y="299"/>
                  </a:cubicBezTo>
                  <a:cubicBezTo>
                    <a:pt x="527" y="316"/>
                    <a:pt x="544" y="333"/>
                    <a:pt x="558" y="350"/>
                  </a:cubicBezTo>
                  <a:cubicBezTo>
                    <a:pt x="544" y="367"/>
                    <a:pt x="527" y="384"/>
                    <a:pt x="509" y="401"/>
                  </a:cubicBezTo>
                  <a:cubicBezTo>
                    <a:pt x="507" y="403"/>
                    <a:pt x="504" y="405"/>
                    <a:pt x="502" y="407"/>
                  </a:cubicBezTo>
                  <a:cubicBezTo>
                    <a:pt x="503" y="388"/>
                    <a:pt x="504" y="369"/>
                    <a:pt x="504" y="350"/>
                  </a:cubicBezTo>
                  <a:cubicBezTo>
                    <a:pt x="504" y="331"/>
                    <a:pt x="503" y="312"/>
                    <a:pt x="502" y="293"/>
                  </a:cubicBezTo>
                  <a:close/>
                  <a:moveTo>
                    <a:pt x="231" y="115"/>
                  </a:moveTo>
                  <a:cubicBezTo>
                    <a:pt x="245" y="87"/>
                    <a:pt x="262" y="64"/>
                    <a:pt x="279" y="49"/>
                  </a:cubicBezTo>
                  <a:cubicBezTo>
                    <a:pt x="295" y="36"/>
                    <a:pt x="312" y="29"/>
                    <a:pt x="329" y="29"/>
                  </a:cubicBezTo>
                  <a:cubicBezTo>
                    <a:pt x="346" y="29"/>
                    <a:pt x="363" y="36"/>
                    <a:pt x="379" y="49"/>
                  </a:cubicBezTo>
                  <a:cubicBezTo>
                    <a:pt x="397" y="64"/>
                    <a:pt x="414" y="87"/>
                    <a:pt x="428" y="115"/>
                  </a:cubicBezTo>
                  <a:cubicBezTo>
                    <a:pt x="429" y="119"/>
                    <a:pt x="431" y="122"/>
                    <a:pt x="433" y="125"/>
                  </a:cubicBezTo>
                  <a:cubicBezTo>
                    <a:pt x="400" y="131"/>
                    <a:pt x="365" y="142"/>
                    <a:pt x="329" y="156"/>
                  </a:cubicBezTo>
                  <a:cubicBezTo>
                    <a:pt x="294" y="142"/>
                    <a:pt x="259" y="131"/>
                    <a:pt x="226" y="125"/>
                  </a:cubicBezTo>
                  <a:cubicBezTo>
                    <a:pt x="227" y="122"/>
                    <a:pt x="229" y="119"/>
                    <a:pt x="231" y="115"/>
                  </a:cubicBezTo>
                  <a:close/>
                  <a:moveTo>
                    <a:pt x="77" y="318"/>
                  </a:moveTo>
                  <a:cubicBezTo>
                    <a:pt x="59" y="292"/>
                    <a:pt x="48" y="266"/>
                    <a:pt x="44" y="243"/>
                  </a:cubicBezTo>
                  <a:cubicBezTo>
                    <a:pt x="40" y="222"/>
                    <a:pt x="42" y="204"/>
                    <a:pt x="51" y="189"/>
                  </a:cubicBezTo>
                  <a:cubicBezTo>
                    <a:pt x="66" y="162"/>
                    <a:pt x="104" y="147"/>
                    <a:pt x="158" y="147"/>
                  </a:cubicBezTo>
                  <a:cubicBezTo>
                    <a:pt x="167" y="147"/>
                    <a:pt x="176" y="147"/>
                    <a:pt x="186" y="148"/>
                  </a:cubicBezTo>
                  <a:cubicBezTo>
                    <a:pt x="175" y="180"/>
                    <a:pt x="167" y="215"/>
                    <a:pt x="161" y="253"/>
                  </a:cubicBezTo>
                  <a:cubicBezTo>
                    <a:pt x="131" y="277"/>
                    <a:pt x="105" y="302"/>
                    <a:pt x="83" y="327"/>
                  </a:cubicBezTo>
                  <a:cubicBezTo>
                    <a:pt x="81" y="324"/>
                    <a:pt x="79" y="321"/>
                    <a:pt x="77" y="318"/>
                  </a:cubicBezTo>
                  <a:close/>
                  <a:moveTo>
                    <a:pt x="158" y="553"/>
                  </a:moveTo>
                  <a:cubicBezTo>
                    <a:pt x="104" y="553"/>
                    <a:pt x="67" y="538"/>
                    <a:pt x="51" y="511"/>
                  </a:cubicBezTo>
                  <a:cubicBezTo>
                    <a:pt x="42" y="496"/>
                    <a:pt x="40" y="478"/>
                    <a:pt x="44" y="457"/>
                  </a:cubicBezTo>
                  <a:cubicBezTo>
                    <a:pt x="48" y="434"/>
                    <a:pt x="59" y="408"/>
                    <a:pt x="77" y="382"/>
                  </a:cubicBezTo>
                  <a:cubicBezTo>
                    <a:pt x="79" y="379"/>
                    <a:pt x="81" y="376"/>
                    <a:pt x="83" y="373"/>
                  </a:cubicBezTo>
                  <a:cubicBezTo>
                    <a:pt x="104" y="398"/>
                    <a:pt x="131" y="423"/>
                    <a:pt x="161" y="447"/>
                  </a:cubicBezTo>
                  <a:cubicBezTo>
                    <a:pt x="166" y="485"/>
                    <a:pt x="175" y="520"/>
                    <a:pt x="186" y="552"/>
                  </a:cubicBezTo>
                  <a:cubicBezTo>
                    <a:pt x="176" y="553"/>
                    <a:pt x="167" y="553"/>
                    <a:pt x="158" y="553"/>
                  </a:cubicBezTo>
                  <a:close/>
                  <a:moveTo>
                    <a:pt x="428" y="585"/>
                  </a:moveTo>
                  <a:cubicBezTo>
                    <a:pt x="414" y="613"/>
                    <a:pt x="397" y="636"/>
                    <a:pt x="379" y="651"/>
                  </a:cubicBezTo>
                  <a:cubicBezTo>
                    <a:pt x="363" y="665"/>
                    <a:pt x="346" y="672"/>
                    <a:pt x="329" y="672"/>
                  </a:cubicBezTo>
                  <a:cubicBezTo>
                    <a:pt x="312" y="672"/>
                    <a:pt x="296" y="665"/>
                    <a:pt x="279" y="651"/>
                  </a:cubicBezTo>
                  <a:cubicBezTo>
                    <a:pt x="262" y="636"/>
                    <a:pt x="245" y="613"/>
                    <a:pt x="231" y="585"/>
                  </a:cubicBezTo>
                  <a:cubicBezTo>
                    <a:pt x="229" y="581"/>
                    <a:pt x="227" y="578"/>
                    <a:pt x="226" y="575"/>
                  </a:cubicBezTo>
                  <a:cubicBezTo>
                    <a:pt x="259" y="569"/>
                    <a:pt x="294" y="559"/>
                    <a:pt x="329" y="544"/>
                  </a:cubicBezTo>
                  <a:cubicBezTo>
                    <a:pt x="365" y="559"/>
                    <a:pt x="400" y="569"/>
                    <a:pt x="433" y="575"/>
                  </a:cubicBezTo>
                  <a:cubicBezTo>
                    <a:pt x="431" y="578"/>
                    <a:pt x="429" y="581"/>
                    <a:pt x="428" y="585"/>
                  </a:cubicBezTo>
                  <a:close/>
                  <a:moveTo>
                    <a:pt x="582" y="382"/>
                  </a:moveTo>
                  <a:cubicBezTo>
                    <a:pt x="599" y="408"/>
                    <a:pt x="610" y="434"/>
                    <a:pt x="614" y="457"/>
                  </a:cubicBezTo>
                  <a:cubicBezTo>
                    <a:pt x="618" y="478"/>
                    <a:pt x="616" y="496"/>
                    <a:pt x="608" y="511"/>
                  </a:cubicBezTo>
                  <a:cubicBezTo>
                    <a:pt x="592" y="538"/>
                    <a:pt x="554" y="553"/>
                    <a:pt x="501" y="553"/>
                  </a:cubicBezTo>
                  <a:cubicBezTo>
                    <a:pt x="491" y="553"/>
                    <a:pt x="482" y="553"/>
                    <a:pt x="472" y="552"/>
                  </a:cubicBezTo>
                  <a:cubicBezTo>
                    <a:pt x="483" y="520"/>
                    <a:pt x="492" y="485"/>
                    <a:pt x="497" y="447"/>
                  </a:cubicBezTo>
                  <a:cubicBezTo>
                    <a:pt x="527" y="423"/>
                    <a:pt x="554" y="398"/>
                    <a:pt x="575" y="373"/>
                  </a:cubicBezTo>
                  <a:cubicBezTo>
                    <a:pt x="578" y="376"/>
                    <a:pt x="580" y="379"/>
                    <a:pt x="582" y="3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4"/>
            <p:cNvSpPr>
              <a:spLocks noEditPoints="1"/>
            </p:cNvSpPr>
            <p:nvPr/>
          </p:nvSpPr>
          <p:spPr bwMode="auto">
            <a:xfrm>
              <a:off x="1620" y="2111"/>
              <a:ext cx="63" cy="63"/>
            </a:xfrm>
            <a:custGeom>
              <a:avLst/>
              <a:gdLst>
                <a:gd name="T0" fmla="*/ 50 w 100"/>
                <a:gd name="T1" fmla="*/ 0 h 100"/>
                <a:gd name="T2" fmla="*/ 0 w 100"/>
                <a:gd name="T3" fmla="*/ 50 h 100"/>
                <a:gd name="T4" fmla="*/ 50 w 100"/>
                <a:gd name="T5" fmla="*/ 100 h 100"/>
                <a:gd name="T6" fmla="*/ 100 w 100"/>
                <a:gd name="T7" fmla="*/ 50 h 100"/>
                <a:gd name="T8" fmla="*/ 50 w 100"/>
                <a:gd name="T9" fmla="*/ 0 h 100"/>
                <a:gd name="T10" fmla="*/ 50 w 100"/>
                <a:gd name="T11" fmla="*/ 72 h 100"/>
                <a:gd name="T12" fmla="*/ 28 w 100"/>
                <a:gd name="T13" fmla="*/ 50 h 100"/>
                <a:gd name="T14" fmla="*/ 50 w 100"/>
                <a:gd name="T15" fmla="*/ 28 h 100"/>
                <a:gd name="T16" fmla="*/ 72 w 100"/>
                <a:gd name="T17" fmla="*/ 50 h 100"/>
                <a:gd name="T18" fmla="*/ 50 w 100"/>
                <a:gd name="T19" fmla="*/ 7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00">
                  <a:moveTo>
                    <a:pt x="50" y="0"/>
                  </a:moveTo>
                  <a:cubicBezTo>
                    <a:pt x="23" y="0"/>
                    <a:pt x="0" y="22"/>
                    <a:pt x="0" y="50"/>
                  </a:cubicBezTo>
                  <a:cubicBezTo>
                    <a:pt x="0" y="78"/>
                    <a:pt x="23" y="100"/>
                    <a:pt x="50" y="100"/>
                  </a:cubicBezTo>
                  <a:cubicBezTo>
                    <a:pt x="78" y="100"/>
                    <a:pt x="100" y="78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50" y="72"/>
                  </a:moveTo>
                  <a:cubicBezTo>
                    <a:pt x="38" y="72"/>
                    <a:pt x="28" y="62"/>
                    <a:pt x="28" y="50"/>
                  </a:cubicBezTo>
                  <a:cubicBezTo>
                    <a:pt x="28" y="38"/>
                    <a:pt x="38" y="28"/>
                    <a:pt x="50" y="28"/>
                  </a:cubicBezTo>
                  <a:cubicBezTo>
                    <a:pt x="62" y="28"/>
                    <a:pt x="72" y="38"/>
                    <a:pt x="72" y="50"/>
                  </a:cubicBezTo>
                  <a:cubicBezTo>
                    <a:pt x="72" y="62"/>
                    <a:pt x="62" y="72"/>
                    <a:pt x="5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904665" y="61196"/>
            <a:ext cx="692443" cy="692443"/>
            <a:chOff x="3963053" y="796069"/>
            <a:chExt cx="1445741" cy="1445741"/>
          </a:xfrm>
        </p:grpSpPr>
        <p:sp>
          <p:nvSpPr>
            <p:cNvPr id="32" name="椭圆 31"/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34" name="AutoShape 43"/>
              <p:cNvSpPr/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panose="020B0502020104020203" charset="0"/>
                  <a:ea typeface="微软雅黑"/>
                  <a:cs typeface="+mn-cs"/>
                  <a:sym typeface="Gill Sans" panose="020B0502020104020203" charset="0"/>
                </a:endParaRPr>
              </a:p>
            </p:txBody>
          </p:sp>
          <p:sp>
            <p:nvSpPr>
              <p:cNvPr id="35" name="AutoShape 44"/>
              <p:cNvSpPr/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panose="020B0502020104020203" charset="0"/>
                  <a:ea typeface="微软雅黑"/>
                  <a:cs typeface="+mn-cs"/>
                  <a:sym typeface="Gill Sans" panose="020B0502020104020203" charset="0"/>
                </a:endParaRPr>
              </a:p>
            </p:txBody>
          </p:sp>
          <p:sp>
            <p:nvSpPr>
              <p:cNvPr id="36" name="AutoShape 45"/>
              <p:cNvSpPr/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panose="020B0502020104020203" charset="0"/>
                  <a:ea typeface="微软雅黑"/>
                  <a:cs typeface="+mn-cs"/>
                  <a:sym typeface="Gill Sans" panose="020B0502020104020203" charset="0"/>
                </a:endParaRPr>
              </a:p>
            </p:txBody>
          </p:sp>
        </p:grpSp>
      </p:grpSp>
      <p:pic>
        <p:nvPicPr>
          <p:cNvPr id="4" name="图片 3" descr="Script Lis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0515" y="1050925"/>
            <a:ext cx="3517900" cy="3041650"/>
          </a:xfrm>
          <a:prstGeom prst="rect">
            <a:avLst/>
          </a:prstGeom>
        </p:spPr>
      </p:pic>
      <p:pic>
        <p:nvPicPr>
          <p:cNvPr id="2" name="图片 1" descr="Script_detail_p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185" y="1050925"/>
            <a:ext cx="4469130" cy="30416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8823" y="375240"/>
            <a:ext cx="355282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User story for script designer</a:t>
            </a:r>
            <a:endParaRPr lang="en-US" altLang="zh-CN" sz="2000" b="1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50816" y="1434045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国内外研究概况</a:t>
            </a:r>
            <a:endParaRPr lang="zh-CN" altLang="en-US" sz="2000" b="1" kern="10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642570" y="2774455"/>
            <a:ext cx="353134" cy="353134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23" name="AutoShape 126"/>
            <p:cNvSpPr/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panose="020B0502020104020203" charset="0"/>
                <a:ea typeface="宋体"/>
                <a:sym typeface="Gill Sans" panose="020B0502020104020203" charset="0"/>
              </a:endParaRPr>
            </a:p>
          </p:txBody>
        </p:sp>
        <p:sp>
          <p:nvSpPr>
            <p:cNvPr id="24" name="AutoShape 127"/>
            <p:cNvSpPr/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panose="020B0502020104020203" charset="0"/>
                <a:ea typeface="宋体"/>
                <a:sym typeface="Gill Sans" panose="020B0502020104020203" charset="0"/>
              </a:endParaRPr>
            </a:p>
          </p:txBody>
        </p:sp>
      </p:grpSp>
      <p:pic>
        <p:nvPicPr>
          <p:cNvPr id="5" name="图片 4" descr="17241-2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5495" y="1673860"/>
            <a:ext cx="1238250" cy="12382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035" y="1515110"/>
            <a:ext cx="6699250" cy="2165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6308" y="401910"/>
            <a:ext cx="40640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kern="10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UI</a:t>
            </a:r>
            <a:endParaRPr lang="en-US" altLang="zh-CN" sz="2000" kern="10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9" name="矩形 8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/>
          <p:cNvSpPr/>
          <p:nvPr/>
        </p:nvSpPr>
        <p:spPr>
          <a:xfrm>
            <a:off x="1542261" y="4360084"/>
            <a:ext cx="1730529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creat script </a:t>
            </a:r>
            <a:endParaRPr 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3" name="Group 21"/>
          <p:cNvGrpSpPr>
            <a:grpSpLocks noChangeAspect="1"/>
          </p:cNvGrpSpPr>
          <p:nvPr/>
        </p:nvGrpSpPr>
        <p:grpSpPr bwMode="auto">
          <a:xfrm>
            <a:off x="7488780" y="2428725"/>
            <a:ext cx="499397" cy="429628"/>
            <a:chOff x="4731" y="799"/>
            <a:chExt cx="272" cy="234"/>
          </a:xfrm>
          <a:solidFill>
            <a:schemeClr val="bg1"/>
          </a:solidFill>
        </p:grpSpPr>
        <p:sp>
          <p:nvSpPr>
            <p:cNvPr id="14" name="Freeform 22"/>
            <p:cNvSpPr>
              <a:spLocks noEditPoints="1"/>
            </p:cNvSpPr>
            <p:nvPr/>
          </p:nvSpPr>
          <p:spPr bwMode="auto">
            <a:xfrm>
              <a:off x="4809" y="950"/>
              <a:ext cx="95" cy="27"/>
            </a:xfrm>
            <a:custGeom>
              <a:avLst/>
              <a:gdLst>
                <a:gd name="T0" fmla="*/ 91 w 95"/>
                <a:gd name="T1" fmla="*/ 27 h 27"/>
                <a:gd name="T2" fmla="*/ 95 w 95"/>
                <a:gd name="T3" fmla="*/ 27 h 27"/>
                <a:gd name="T4" fmla="*/ 91 w 95"/>
                <a:gd name="T5" fmla="*/ 27 h 27"/>
                <a:gd name="T6" fmla="*/ 91 w 95"/>
                <a:gd name="T7" fmla="*/ 27 h 27"/>
                <a:gd name="T8" fmla="*/ 95 w 95"/>
                <a:gd name="T9" fmla="*/ 27 h 27"/>
                <a:gd name="T10" fmla="*/ 91 w 95"/>
                <a:gd name="T11" fmla="*/ 27 h 27"/>
                <a:gd name="T12" fmla="*/ 0 w 95"/>
                <a:gd name="T13" fmla="*/ 0 h 27"/>
                <a:gd name="T14" fmla="*/ 3 w 95"/>
                <a:gd name="T15" fmla="*/ 0 h 27"/>
                <a:gd name="T16" fmla="*/ 0 w 95"/>
                <a:gd name="T17" fmla="*/ 0 h 27"/>
                <a:gd name="T18" fmla="*/ 0 w 95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27">
                  <a:moveTo>
                    <a:pt x="91" y="27"/>
                  </a:moveTo>
                  <a:lnTo>
                    <a:pt x="95" y="27"/>
                  </a:lnTo>
                  <a:lnTo>
                    <a:pt x="91" y="27"/>
                  </a:lnTo>
                  <a:close/>
                  <a:moveTo>
                    <a:pt x="91" y="27"/>
                  </a:moveTo>
                  <a:lnTo>
                    <a:pt x="95" y="27"/>
                  </a:lnTo>
                  <a:lnTo>
                    <a:pt x="91" y="27"/>
                  </a:lnTo>
                  <a:close/>
                  <a:moveTo>
                    <a:pt x="0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23"/>
            <p:cNvSpPr>
              <a:spLocks noEditPoints="1"/>
            </p:cNvSpPr>
            <p:nvPr/>
          </p:nvSpPr>
          <p:spPr bwMode="auto">
            <a:xfrm>
              <a:off x="4731" y="799"/>
              <a:ext cx="272" cy="234"/>
            </a:xfrm>
            <a:custGeom>
              <a:avLst/>
              <a:gdLst>
                <a:gd name="T0" fmla="*/ 698 w 760"/>
                <a:gd name="T1" fmla="*/ 0 h 656"/>
                <a:gd name="T2" fmla="*/ 65 w 760"/>
                <a:gd name="T3" fmla="*/ 0 h 656"/>
                <a:gd name="T4" fmla="*/ 0 w 760"/>
                <a:gd name="T5" fmla="*/ 60 h 656"/>
                <a:gd name="T6" fmla="*/ 0 w 760"/>
                <a:gd name="T7" fmla="*/ 478 h 656"/>
                <a:gd name="T8" fmla="*/ 69 w 760"/>
                <a:gd name="T9" fmla="*/ 544 h 656"/>
                <a:gd name="T10" fmla="*/ 368 w 760"/>
                <a:gd name="T11" fmla="*/ 544 h 656"/>
                <a:gd name="T12" fmla="*/ 368 w 760"/>
                <a:gd name="T13" fmla="*/ 624 h 656"/>
                <a:gd name="T14" fmla="*/ 176 w 760"/>
                <a:gd name="T15" fmla="*/ 624 h 656"/>
                <a:gd name="T16" fmla="*/ 176 w 760"/>
                <a:gd name="T17" fmla="*/ 656 h 656"/>
                <a:gd name="T18" fmla="*/ 584 w 760"/>
                <a:gd name="T19" fmla="*/ 656 h 656"/>
                <a:gd name="T20" fmla="*/ 584 w 760"/>
                <a:gd name="T21" fmla="*/ 624 h 656"/>
                <a:gd name="T22" fmla="*/ 400 w 760"/>
                <a:gd name="T23" fmla="*/ 624 h 656"/>
                <a:gd name="T24" fmla="*/ 400 w 760"/>
                <a:gd name="T25" fmla="*/ 544 h 656"/>
                <a:gd name="T26" fmla="*/ 694 w 760"/>
                <a:gd name="T27" fmla="*/ 544 h 656"/>
                <a:gd name="T28" fmla="*/ 760 w 760"/>
                <a:gd name="T29" fmla="*/ 478 h 656"/>
                <a:gd name="T30" fmla="*/ 760 w 760"/>
                <a:gd name="T31" fmla="*/ 60 h 656"/>
                <a:gd name="T32" fmla="*/ 698 w 760"/>
                <a:gd name="T33" fmla="*/ 0 h 656"/>
                <a:gd name="T34" fmla="*/ 720 w 760"/>
                <a:gd name="T35" fmla="*/ 503 h 656"/>
                <a:gd name="T36" fmla="*/ 521 w 760"/>
                <a:gd name="T37" fmla="*/ 502 h 656"/>
                <a:gd name="T38" fmla="*/ 469 w 760"/>
                <a:gd name="T39" fmla="*/ 502 h 656"/>
                <a:gd name="T40" fmla="*/ 40 w 760"/>
                <a:gd name="T41" fmla="*/ 503 h 656"/>
                <a:gd name="T42" fmla="*/ 40 w 760"/>
                <a:gd name="T43" fmla="*/ 40 h 656"/>
                <a:gd name="T44" fmla="*/ 720 w 760"/>
                <a:gd name="T45" fmla="*/ 40 h 656"/>
                <a:gd name="T46" fmla="*/ 720 w 760"/>
                <a:gd name="T47" fmla="*/ 503 h 656"/>
                <a:gd name="T48" fmla="*/ 222 w 760"/>
                <a:gd name="T49" fmla="*/ 422 h 656"/>
                <a:gd name="T50" fmla="*/ 222 w 760"/>
                <a:gd name="T51" fmla="*/ 422 h 656"/>
                <a:gd name="T52" fmla="*/ 222 w 760"/>
                <a:gd name="T53" fmla="*/ 422 h 656"/>
                <a:gd name="T54" fmla="*/ 222 w 760"/>
                <a:gd name="T55" fmla="*/ 422 h 656"/>
                <a:gd name="T56" fmla="*/ 222 w 760"/>
                <a:gd name="T57" fmla="*/ 422 h 656"/>
                <a:gd name="T58" fmla="*/ 222 w 760"/>
                <a:gd name="T59" fmla="*/ 422 h 656"/>
                <a:gd name="T60" fmla="*/ 222 w 760"/>
                <a:gd name="T61" fmla="*/ 422 h 656"/>
                <a:gd name="T62" fmla="*/ 222 w 760"/>
                <a:gd name="T63" fmla="*/ 422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60" h="656">
                  <a:moveTo>
                    <a:pt x="698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30" y="0"/>
                    <a:pt x="0" y="25"/>
                    <a:pt x="0" y="60"/>
                  </a:cubicBezTo>
                  <a:cubicBezTo>
                    <a:pt x="0" y="478"/>
                    <a:pt x="0" y="478"/>
                    <a:pt x="0" y="478"/>
                  </a:cubicBezTo>
                  <a:cubicBezTo>
                    <a:pt x="0" y="512"/>
                    <a:pt x="34" y="544"/>
                    <a:pt x="69" y="544"/>
                  </a:cubicBezTo>
                  <a:cubicBezTo>
                    <a:pt x="368" y="544"/>
                    <a:pt x="368" y="544"/>
                    <a:pt x="368" y="544"/>
                  </a:cubicBezTo>
                  <a:cubicBezTo>
                    <a:pt x="368" y="624"/>
                    <a:pt x="368" y="624"/>
                    <a:pt x="368" y="624"/>
                  </a:cubicBezTo>
                  <a:cubicBezTo>
                    <a:pt x="176" y="624"/>
                    <a:pt x="176" y="624"/>
                    <a:pt x="176" y="624"/>
                  </a:cubicBezTo>
                  <a:cubicBezTo>
                    <a:pt x="176" y="656"/>
                    <a:pt x="176" y="656"/>
                    <a:pt x="176" y="656"/>
                  </a:cubicBezTo>
                  <a:cubicBezTo>
                    <a:pt x="584" y="656"/>
                    <a:pt x="584" y="656"/>
                    <a:pt x="584" y="656"/>
                  </a:cubicBezTo>
                  <a:cubicBezTo>
                    <a:pt x="584" y="624"/>
                    <a:pt x="584" y="624"/>
                    <a:pt x="584" y="624"/>
                  </a:cubicBezTo>
                  <a:cubicBezTo>
                    <a:pt x="400" y="624"/>
                    <a:pt x="400" y="624"/>
                    <a:pt x="400" y="624"/>
                  </a:cubicBezTo>
                  <a:cubicBezTo>
                    <a:pt x="400" y="544"/>
                    <a:pt x="400" y="544"/>
                    <a:pt x="400" y="544"/>
                  </a:cubicBezTo>
                  <a:cubicBezTo>
                    <a:pt x="694" y="544"/>
                    <a:pt x="694" y="544"/>
                    <a:pt x="694" y="544"/>
                  </a:cubicBezTo>
                  <a:cubicBezTo>
                    <a:pt x="728" y="544"/>
                    <a:pt x="760" y="512"/>
                    <a:pt x="760" y="478"/>
                  </a:cubicBezTo>
                  <a:cubicBezTo>
                    <a:pt x="760" y="60"/>
                    <a:pt x="760" y="60"/>
                    <a:pt x="760" y="60"/>
                  </a:cubicBezTo>
                  <a:cubicBezTo>
                    <a:pt x="760" y="25"/>
                    <a:pt x="732" y="0"/>
                    <a:pt x="698" y="0"/>
                  </a:cubicBezTo>
                  <a:close/>
                  <a:moveTo>
                    <a:pt x="720" y="503"/>
                  </a:moveTo>
                  <a:cubicBezTo>
                    <a:pt x="521" y="502"/>
                    <a:pt x="521" y="502"/>
                    <a:pt x="521" y="502"/>
                  </a:cubicBezTo>
                  <a:cubicBezTo>
                    <a:pt x="469" y="502"/>
                    <a:pt x="469" y="502"/>
                    <a:pt x="469" y="502"/>
                  </a:cubicBezTo>
                  <a:cubicBezTo>
                    <a:pt x="40" y="503"/>
                    <a:pt x="40" y="503"/>
                    <a:pt x="40" y="503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720" y="40"/>
                    <a:pt x="720" y="40"/>
                    <a:pt x="720" y="40"/>
                  </a:cubicBezTo>
                  <a:lnTo>
                    <a:pt x="720" y="503"/>
                  </a:lnTo>
                  <a:close/>
                  <a:moveTo>
                    <a:pt x="222" y="422"/>
                  </a:moveTo>
                  <a:cubicBezTo>
                    <a:pt x="222" y="423"/>
                    <a:pt x="222" y="423"/>
                    <a:pt x="222" y="422"/>
                  </a:cubicBezTo>
                  <a:cubicBezTo>
                    <a:pt x="222" y="423"/>
                    <a:pt x="222" y="423"/>
                    <a:pt x="222" y="422"/>
                  </a:cubicBezTo>
                  <a:cubicBezTo>
                    <a:pt x="222" y="423"/>
                    <a:pt x="222" y="423"/>
                    <a:pt x="222" y="422"/>
                  </a:cubicBezTo>
                  <a:close/>
                  <a:moveTo>
                    <a:pt x="222" y="422"/>
                  </a:moveTo>
                  <a:cubicBezTo>
                    <a:pt x="222" y="423"/>
                    <a:pt x="222" y="423"/>
                    <a:pt x="222" y="422"/>
                  </a:cubicBezTo>
                  <a:cubicBezTo>
                    <a:pt x="222" y="423"/>
                    <a:pt x="222" y="423"/>
                    <a:pt x="222" y="422"/>
                  </a:cubicBezTo>
                  <a:cubicBezTo>
                    <a:pt x="222" y="423"/>
                    <a:pt x="222" y="423"/>
                    <a:pt x="222" y="4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24"/>
            <p:cNvSpPr>
              <a:spLocks noEditPoints="1"/>
            </p:cNvSpPr>
            <p:nvPr/>
          </p:nvSpPr>
          <p:spPr bwMode="auto">
            <a:xfrm>
              <a:off x="4805" y="837"/>
              <a:ext cx="88" cy="117"/>
            </a:xfrm>
            <a:custGeom>
              <a:avLst/>
              <a:gdLst>
                <a:gd name="T0" fmla="*/ 5 w 247"/>
                <a:gd name="T1" fmla="*/ 288 h 328"/>
                <a:gd name="T2" fmla="*/ 5 w 247"/>
                <a:gd name="T3" fmla="*/ 288 h 328"/>
                <a:gd name="T4" fmla="*/ 5 w 247"/>
                <a:gd name="T5" fmla="*/ 288 h 328"/>
                <a:gd name="T6" fmla="*/ 5 w 247"/>
                <a:gd name="T7" fmla="*/ 288 h 328"/>
                <a:gd name="T8" fmla="*/ 5 w 247"/>
                <a:gd name="T9" fmla="*/ 288 h 328"/>
                <a:gd name="T10" fmla="*/ 5 w 247"/>
                <a:gd name="T11" fmla="*/ 288 h 328"/>
                <a:gd name="T12" fmla="*/ 227 w 247"/>
                <a:gd name="T13" fmla="*/ 197 h 328"/>
                <a:gd name="T14" fmla="*/ 224 w 247"/>
                <a:gd name="T15" fmla="*/ 195 h 328"/>
                <a:gd name="T16" fmla="*/ 212 w 247"/>
                <a:gd name="T17" fmla="*/ 188 h 328"/>
                <a:gd name="T18" fmla="*/ 206 w 247"/>
                <a:gd name="T19" fmla="*/ 185 h 328"/>
                <a:gd name="T20" fmla="*/ 211 w 247"/>
                <a:gd name="T21" fmla="*/ 180 h 328"/>
                <a:gd name="T22" fmla="*/ 247 w 247"/>
                <a:gd name="T23" fmla="*/ 101 h 328"/>
                <a:gd name="T24" fmla="*/ 148 w 247"/>
                <a:gd name="T25" fmla="*/ 0 h 328"/>
                <a:gd name="T26" fmla="*/ 48 w 247"/>
                <a:gd name="T27" fmla="*/ 101 h 328"/>
                <a:gd name="T28" fmla="*/ 83 w 247"/>
                <a:gd name="T29" fmla="*/ 181 h 328"/>
                <a:gd name="T30" fmla="*/ 89 w 247"/>
                <a:gd name="T31" fmla="*/ 185 h 328"/>
                <a:gd name="T32" fmla="*/ 83 w 247"/>
                <a:gd name="T33" fmla="*/ 189 h 328"/>
                <a:gd name="T34" fmla="*/ 0 w 247"/>
                <a:gd name="T35" fmla="*/ 313 h 328"/>
                <a:gd name="T36" fmla="*/ 15 w 247"/>
                <a:gd name="T37" fmla="*/ 328 h 328"/>
                <a:gd name="T38" fmla="*/ 31 w 247"/>
                <a:gd name="T39" fmla="*/ 318 h 328"/>
                <a:gd name="T40" fmla="*/ 31 w 247"/>
                <a:gd name="T41" fmla="*/ 318 h 328"/>
                <a:gd name="T42" fmla="*/ 147 w 247"/>
                <a:gd name="T43" fmla="*/ 209 h 328"/>
                <a:gd name="T44" fmla="*/ 202 w 247"/>
                <a:gd name="T45" fmla="*/ 219 h 328"/>
                <a:gd name="T46" fmla="*/ 209 w 247"/>
                <a:gd name="T47" fmla="*/ 223 h 328"/>
                <a:gd name="T48" fmla="*/ 221 w 247"/>
                <a:gd name="T49" fmla="*/ 227 h 328"/>
                <a:gd name="T50" fmla="*/ 235 w 247"/>
                <a:gd name="T51" fmla="*/ 211 h 328"/>
                <a:gd name="T52" fmla="*/ 227 w 247"/>
                <a:gd name="T53" fmla="*/ 197 h 328"/>
                <a:gd name="T54" fmla="*/ 147 w 247"/>
                <a:gd name="T55" fmla="*/ 173 h 328"/>
                <a:gd name="T56" fmla="*/ 79 w 247"/>
                <a:gd name="T57" fmla="*/ 102 h 328"/>
                <a:gd name="T58" fmla="*/ 147 w 247"/>
                <a:gd name="T59" fmla="*/ 32 h 328"/>
                <a:gd name="T60" fmla="*/ 216 w 247"/>
                <a:gd name="T61" fmla="*/ 102 h 328"/>
                <a:gd name="T62" fmla="*/ 147 w 247"/>
                <a:gd name="T63" fmla="*/ 173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7" h="328">
                  <a:moveTo>
                    <a:pt x="5" y="288"/>
                  </a:moveTo>
                  <a:cubicBezTo>
                    <a:pt x="5" y="287"/>
                    <a:pt x="5" y="287"/>
                    <a:pt x="5" y="288"/>
                  </a:cubicBezTo>
                  <a:cubicBezTo>
                    <a:pt x="5" y="287"/>
                    <a:pt x="5" y="287"/>
                    <a:pt x="5" y="288"/>
                  </a:cubicBezTo>
                  <a:cubicBezTo>
                    <a:pt x="5" y="287"/>
                    <a:pt x="5" y="287"/>
                    <a:pt x="5" y="288"/>
                  </a:cubicBezTo>
                  <a:close/>
                  <a:moveTo>
                    <a:pt x="5" y="288"/>
                  </a:moveTo>
                  <a:cubicBezTo>
                    <a:pt x="5" y="288"/>
                    <a:pt x="5" y="288"/>
                    <a:pt x="5" y="288"/>
                  </a:cubicBezTo>
                  <a:moveTo>
                    <a:pt x="227" y="197"/>
                  </a:moveTo>
                  <a:cubicBezTo>
                    <a:pt x="224" y="195"/>
                    <a:pt x="224" y="195"/>
                    <a:pt x="224" y="195"/>
                  </a:cubicBezTo>
                  <a:cubicBezTo>
                    <a:pt x="212" y="188"/>
                    <a:pt x="212" y="188"/>
                    <a:pt x="212" y="188"/>
                  </a:cubicBezTo>
                  <a:cubicBezTo>
                    <a:pt x="206" y="185"/>
                    <a:pt x="206" y="185"/>
                    <a:pt x="206" y="185"/>
                  </a:cubicBezTo>
                  <a:cubicBezTo>
                    <a:pt x="211" y="180"/>
                    <a:pt x="211" y="180"/>
                    <a:pt x="211" y="180"/>
                  </a:cubicBezTo>
                  <a:cubicBezTo>
                    <a:pt x="234" y="161"/>
                    <a:pt x="247" y="132"/>
                    <a:pt x="247" y="101"/>
                  </a:cubicBezTo>
                  <a:cubicBezTo>
                    <a:pt x="247" y="45"/>
                    <a:pt x="203" y="0"/>
                    <a:pt x="148" y="0"/>
                  </a:cubicBezTo>
                  <a:cubicBezTo>
                    <a:pt x="93" y="0"/>
                    <a:pt x="48" y="45"/>
                    <a:pt x="48" y="101"/>
                  </a:cubicBezTo>
                  <a:cubicBezTo>
                    <a:pt x="48" y="132"/>
                    <a:pt x="62" y="161"/>
                    <a:pt x="83" y="181"/>
                  </a:cubicBezTo>
                  <a:cubicBezTo>
                    <a:pt x="89" y="185"/>
                    <a:pt x="89" y="185"/>
                    <a:pt x="89" y="185"/>
                  </a:cubicBezTo>
                  <a:cubicBezTo>
                    <a:pt x="83" y="189"/>
                    <a:pt x="83" y="189"/>
                    <a:pt x="83" y="189"/>
                  </a:cubicBezTo>
                  <a:cubicBezTo>
                    <a:pt x="34" y="213"/>
                    <a:pt x="4" y="257"/>
                    <a:pt x="0" y="313"/>
                  </a:cubicBezTo>
                  <a:cubicBezTo>
                    <a:pt x="0" y="321"/>
                    <a:pt x="7" y="328"/>
                    <a:pt x="15" y="328"/>
                  </a:cubicBezTo>
                  <a:cubicBezTo>
                    <a:pt x="24" y="328"/>
                    <a:pt x="31" y="326"/>
                    <a:pt x="31" y="318"/>
                  </a:cubicBezTo>
                  <a:cubicBezTo>
                    <a:pt x="31" y="318"/>
                    <a:pt x="31" y="318"/>
                    <a:pt x="31" y="318"/>
                  </a:cubicBezTo>
                  <a:cubicBezTo>
                    <a:pt x="39" y="238"/>
                    <a:pt x="89" y="209"/>
                    <a:pt x="147" y="209"/>
                  </a:cubicBezTo>
                  <a:cubicBezTo>
                    <a:pt x="167" y="209"/>
                    <a:pt x="185" y="210"/>
                    <a:pt x="202" y="219"/>
                  </a:cubicBezTo>
                  <a:cubicBezTo>
                    <a:pt x="209" y="223"/>
                    <a:pt x="209" y="223"/>
                    <a:pt x="209" y="223"/>
                  </a:cubicBezTo>
                  <a:cubicBezTo>
                    <a:pt x="212" y="225"/>
                    <a:pt x="217" y="227"/>
                    <a:pt x="221" y="227"/>
                  </a:cubicBezTo>
                  <a:cubicBezTo>
                    <a:pt x="229" y="227"/>
                    <a:pt x="235" y="220"/>
                    <a:pt x="235" y="211"/>
                  </a:cubicBezTo>
                  <a:cubicBezTo>
                    <a:pt x="235" y="205"/>
                    <a:pt x="231" y="201"/>
                    <a:pt x="227" y="197"/>
                  </a:cubicBezTo>
                  <a:close/>
                  <a:moveTo>
                    <a:pt x="147" y="173"/>
                  </a:moveTo>
                  <a:cubicBezTo>
                    <a:pt x="109" y="173"/>
                    <a:pt x="79" y="141"/>
                    <a:pt x="79" y="102"/>
                  </a:cubicBezTo>
                  <a:cubicBezTo>
                    <a:pt x="79" y="63"/>
                    <a:pt x="110" y="32"/>
                    <a:pt x="147" y="32"/>
                  </a:cubicBezTo>
                  <a:cubicBezTo>
                    <a:pt x="186" y="32"/>
                    <a:pt x="216" y="64"/>
                    <a:pt x="216" y="102"/>
                  </a:cubicBezTo>
                  <a:cubicBezTo>
                    <a:pt x="216" y="141"/>
                    <a:pt x="185" y="173"/>
                    <a:pt x="147" y="1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25"/>
            <p:cNvSpPr>
              <a:spLocks noEditPoints="1"/>
            </p:cNvSpPr>
            <p:nvPr/>
          </p:nvSpPr>
          <p:spPr bwMode="auto">
            <a:xfrm>
              <a:off x="4878" y="890"/>
              <a:ext cx="55" cy="60"/>
            </a:xfrm>
            <a:custGeom>
              <a:avLst/>
              <a:gdLst>
                <a:gd name="T0" fmla="*/ 94 w 154"/>
                <a:gd name="T1" fmla="*/ 147 h 171"/>
                <a:gd name="T2" fmla="*/ 78 w 154"/>
                <a:gd name="T3" fmla="*/ 141 h 171"/>
                <a:gd name="T4" fmla="*/ 58 w 154"/>
                <a:gd name="T5" fmla="*/ 147 h 171"/>
                <a:gd name="T6" fmla="*/ 46 w 154"/>
                <a:gd name="T7" fmla="*/ 161 h 171"/>
                <a:gd name="T8" fmla="*/ 46 w 154"/>
                <a:gd name="T9" fmla="*/ 171 h 171"/>
                <a:gd name="T10" fmla="*/ 102 w 154"/>
                <a:gd name="T11" fmla="*/ 171 h 171"/>
                <a:gd name="T12" fmla="*/ 102 w 154"/>
                <a:gd name="T13" fmla="*/ 161 h 171"/>
                <a:gd name="T14" fmla="*/ 94 w 154"/>
                <a:gd name="T15" fmla="*/ 147 h 171"/>
                <a:gd name="T16" fmla="*/ 139 w 154"/>
                <a:gd name="T17" fmla="*/ 2 h 171"/>
                <a:gd name="T18" fmla="*/ 132 w 154"/>
                <a:gd name="T19" fmla="*/ 0 h 171"/>
                <a:gd name="T20" fmla="*/ 124 w 154"/>
                <a:gd name="T21" fmla="*/ 3 h 171"/>
                <a:gd name="T22" fmla="*/ 17 w 154"/>
                <a:gd name="T23" fmla="*/ 112 h 171"/>
                <a:gd name="T24" fmla="*/ 0 w 154"/>
                <a:gd name="T25" fmla="*/ 153 h 171"/>
                <a:gd name="T26" fmla="*/ 41 w 154"/>
                <a:gd name="T27" fmla="*/ 135 h 171"/>
                <a:gd name="T28" fmla="*/ 148 w 154"/>
                <a:gd name="T29" fmla="*/ 27 h 171"/>
                <a:gd name="T30" fmla="*/ 148 w 154"/>
                <a:gd name="T31" fmla="*/ 11 h 171"/>
                <a:gd name="T32" fmla="*/ 144 w 154"/>
                <a:gd name="T33" fmla="*/ 9 h 171"/>
                <a:gd name="T34" fmla="*/ 139 w 154"/>
                <a:gd name="T35" fmla="*/ 2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4" h="171">
                  <a:moveTo>
                    <a:pt x="94" y="147"/>
                  </a:moveTo>
                  <a:cubicBezTo>
                    <a:pt x="90" y="143"/>
                    <a:pt x="84" y="141"/>
                    <a:pt x="78" y="141"/>
                  </a:cubicBezTo>
                  <a:cubicBezTo>
                    <a:pt x="72" y="141"/>
                    <a:pt x="61" y="143"/>
                    <a:pt x="58" y="147"/>
                  </a:cubicBezTo>
                  <a:cubicBezTo>
                    <a:pt x="54" y="151"/>
                    <a:pt x="46" y="156"/>
                    <a:pt x="46" y="161"/>
                  </a:cubicBezTo>
                  <a:cubicBezTo>
                    <a:pt x="46" y="171"/>
                    <a:pt x="46" y="171"/>
                    <a:pt x="46" y="171"/>
                  </a:cubicBezTo>
                  <a:cubicBezTo>
                    <a:pt x="102" y="171"/>
                    <a:pt x="102" y="171"/>
                    <a:pt x="102" y="171"/>
                  </a:cubicBezTo>
                  <a:cubicBezTo>
                    <a:pt x="102" y="161"/>
                    <a:pt x="102" y="161"/>
                    <a:pt x="102" y="161"/>
                  </a:cubicBezTo>
                  <a:cubicBezTo>
                    <a:pt x="102" y="156"/>
                    <a:pt x="97" y="151"/>
                    <a:pt x="94" y="147"/>
                  </a:cubicBezTo>
                  <a:close/>
                  <a:moveTo>
                    <a:pt x="139" y="2"/>
                  </a:moveTo>
                  <a:cubicBezTo>
                    <a:pt x="137" y="1"/>
                    <a:pt x="135" y="0"/>
                    <a:pt x="132" y="0"/>
                  </a:cubicBezTo>
                  <a:cubicBezTo>
                    <a:pt x="130" y="0"/>
                    <a:pt x="126" y="1"/>
                    <a:pt x="124" y="3"/>
                  </a:cubicBezTo>
                  <a:cubicBezTo>
                    <a:pt x="117" y="9"/>
                    <a:pt x="26" y="103"/>
                    <a:pt x="17" y="112"/>
                  </a:cubicBezTo>
                  <a:cubicBezTo>
                    <a:pt x="15" y="117"/>
                    <a:pt x="4" y="142"/>
                    <a:pt x="0" y="153"/>
                  </a:cubicBezTo>
                  <a:cubicBezTo>
                    <a:pt x="11" y="148"/>
                    <a:pt x="36" y="137"/>
                    <a:pt x="41" y="135"/>
                  </a:cubicBezTo>
                  <a:cubicBezTo>
                    <a:pt x="51" y="126"/>
                    <a:pt x="140" y="35"/>
                    <a:pt x="148" y="27"/>
                  </a:cubicBezTo>
                  <a:cubicBezTo>
                    <a:pt x="154" y="21"/>
                    <a:pt x="150" y="13"/>
                    <a:pt x="148" y="11"/>
                  </a:cubicBezTo>
                  <a:cubicBezTo>
                    <a:pt x="144" y="9"/>
                    <a:pt x="144" y="9"/>
                    <a:pt x="144" y="9"/>
                  </a:cubicBezTo>
                  <a:lnTo>
                    <a:pt x="13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9" name="Freeform 9"/>
          <p:cNvSpPr/>
          <p:nvPr/>
        </p:nvSpPr>
        <p:spPr bwMode="auto">
          <a:xfrm>
            <a:off x="3273013" y="2376491"/>
            <a:ext cx="512057" cy="503151"/>
          </a:xfrm>
          <a:custGeom>
            <a:avLst/>
            <a:gdLst>
              <a:gd name="T0" fmla="*/ 697 w 713"/>
              <a:gd name="T1" fmla="*/ 10 h 700"/>
              <a:gd name="T2" fmla="*/ 655 w 713"/>
              <a:gd name="T3" fmla="*/ 16 h 700"/>
              <a:gd name="T4" fmla="*/ 15 w 713"/>
              <a:gd name="T5" fmla="*/ 381 h 700"/>
              <a:gd name="T6" fmla="*/ 11 w 713"/>
              <a:gd name="T7" fmla="*/ 383 h 700"/>
              <a:gd name="T8" fmla="*/ 1 w 713"/>
              <a:gd name="T9" fmla="*/ 411 h 700"/>
              <a:gd name="T10" fmla="*/ 28 w 713"/>
              <a:gd name="T11" fmla="*/ 442 h 700"/>
              <a:gd name="T12" fmla="*/ 209 w 713"/>
              <a:gd name="T13" fmla="*/ 505 h 700"/>
              <a:gd name="T14" fmla="*/ 221 w 713"/>
              <a:gd name="T15" fmla="*/ 470 h 700"/>
              <a:gd name="T16" fmla="*/ 41 w 713"/>
              <a:gd name="T17" fmla="*/ 408 h 700"/>
              <a:gd name="T18" fmla="*/ 610 w 713"/>
              <a:gd name="T19" fmla="*/ 84 h 700"/>
              <a:gd name="T20" fmla="*/ 282 w 713"/>
              <a:gd name="T21" fmla="*/ 486 h 700"/>
              <a:gd name="T22" fmla="*/ 282 w 713"/>
              <a:gd name="T23" fmla="*/ 700 h 700"/>
              <a:gd name="T24" fmla="*/ 327 w 713"/>
              <a:gd name="T25" fmla="*/ 700 h 700"/>
              <a:gd name="T26" fmla="*/ 327 w 713"/>
              <a:gd name="T27" fmla="*/ 503 h 700"/>
              <a:gd name="T28" fmla="*/ 669 w 713"/>
              <a:gd name="T29" fmla="*/ 84 h 700"/>
              <a:gd name="T30" fmla="*/ 581 w 713"/>
              <a:gd name="T31" fmla="*/ 588 h 700"/>
              <a:gd name="T32" fmla="*/ 581 w 713"/>
              <a:gd name="T33" fmla="*/ 590 h 700"/>
              <a:gd name="T34" fmla="*/ 577 w 713"/>
              <a:gd name="T35" fmla="*/ 599 h 700"/>
              <a:gd name="T36" fmla="*/ 569 w 713"/>
              <a:gd name="T37" fmla="*/ 600 h 700"/>
              <a:gd name="T38" fmla="*/ 372 w 713"/>
              <a:gd name="T39" fmla="*/ 533 h 700"/>
              <a:gd name="T40" fmla="*/ 361 w 713"/>
              <a:gd name="T41" fmla="*/ 567 h 700"/>
              <a:gd name="T42" fmla="*/ 559 w 713"/>
              <a:gd name="T43" fmla="*/ 635 h 700"/>
              <a:gd name="T44" fmla="*/ 561 w 713"/>
              <a:gd name="T45" fmla="*/ 636 h 700"/>
              <a:gd name="T46" fmla="*/ 572 w 713"/>
              <a:gd name="T47" fmla="*/ 637 h 700"/>
              <a:gd name="T48" fmla="*/ 599 w 713"/>
              <a:gd name="T49" fmla="*/ 627 h 700"/>
              <a:gd name="T50" fmla="*/ 616 w 713"/>
              <a:gd name="T51" fmla="*/ 594 h 700"/>
              <a:gd name="T52" fmla="*/ 711 w 713"/>
              <a:gd name="T53" fmla="*/ 46 h 700"/>
              <a:gd name="T54" fmla="*/ 712 w 713"/>
              <a:gd name="T55" fmla="*/ 43 h 700"/>
              <a:gd name="T56" fmla="*/ 697 w 713"/>
              <a:gd name="T57" fmla="*/ 10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713" h="700">
                <a:moveTo>
                  <a:pt x="697" y="10"/>
                </a:moveTo>
                <a:cubicBezTo>
                  <a:pt x="680" y="0"/>
                  <a:pt x="661" y="12"/>
                  <a:pt x="655" y="16"/>
                </a:cubicBezTo>
                <a:cubicBezTo>
                  <a:pt x="15" y="381"/>
                  <a:pt x="15" y="381"/>
                  <a:pt x="15" y="381"/>
                </a:cubicBezTo>
                <a:cubicBezTo>
                  <a:pt x="11" y="383"/>
                  <a:pt x="11" y="383"/>
                  <a:pt x="11" y="383"/>
                </a:cubicBezTo>
                <a:cubicBezTo>
                  <a:pt x="0" y="394"/>
                  <a:pt x="0" y="406"/>
                  <a:pt x="1" y="411"/>
                </a:cubicBezTo>
                <a:cubicBezTo>
                  <a:pt x="3" y="429"/>
                  <a:pt x="21" y="439"/>
                  <a:pt x="28" y="442"/>
                </a:cubicBezTo>
                <a:cubicBezTo>
                  <a:pt x="209" y="505"/>
                  <a:pt x="209" y="505"/>
                  <a:pt x="209" y="505"/>
                </a:cubicBezTo>
                <a:cubicBezTo>
                  <a:pt x="221" y="470"/>
                  <a:pt x="221" y="470"/>
                  <a:pt x="221" y="470"/>
                </a:cubicBezTo>
                <a:cubicBezTo>
                  <a:pt x="41" y="408"/>
                  <a:pt x="41" y="408"/>
                  <a:pt x="41" y="408"/>
                </a:cubicBezTo>
                <a:cubicBezTo>
                  <a:pt x="610" y="84"/>
                  <a:pt x="610" y="84"/>
                  <a:pt x="610" y="84"/>
                </a:cubicBezTo>
                <a:cubicBezTo>
                  <a:pt x="282" y="486"/>
                  <a:pt x="282" y="486"/>
                  <a:pt x="282" y="486"/>
                </a:cubicBezTo>
                <a:cubicBezTo>
                  <a:pt x="282" y="700"/>
                  <a:pt x="282" y="700"/>
                  <a:pt x="282" y="700"/>
                </a:cubicBezTo>
                <a:cubicBezTo>
                  <a:pt x="327" y="700"/>
                  <a:pt x="327" y="700"/>
                  <a:pt x="327" y="700"/>
                </a:cubicBezTo>
                <a:cubicBezTo>
                  <a:pt x="327" y="503"/>
                  <a:pt x="327" y="503"/>
                  <a:pt x="327" y="503"/>
                </a:cubicBezTo>
                <a:cubicBezTo>
                  <a:pt x="669" y="84"/>
                  <a:pt x="669" y="84"/>
                  <a:pt x="669" y="84"/>
                </a:cubicBezTo>
                <a:cubicBezTo>
                  <a:pt x="581" y="588"/>
                  <a:pt x="581" y="588"/>
                  <a:pt x="581" y="588"/>
                </a:cubicBezTo>
                <a:cubicBezTo>
                  <a:pt x="581" y="590"/>
                  <a:pt x="581" y="590"/>
                  <a:pt x="581" y="590"/>
                </a:cubicBezTo>
                <a:cubicBezTo>
                  <a:pt x="581" y="592"/>
                  <a:pt x="580" y="597"/>
                  <a:pt x="577" y="599"/>
                </a:cubicBezTo>
                <a:cubicBezTo>
                  <a:pt x="575" y="600"/>
                  <a:pt x="571" y="600"/>
                  <a:pt x="569" y="600"/>
                </a:cubicBezTo>
                <a:cubicBezTo>
                  <a:pt x="372" y="533"/>
                  <a:pt x="372" y="533"/>
                  <a:pt x="372" y="533"/>
                </a:cubicBezTo>
                <a:cubicBezTo>
                  <a:pt x="361" y="567"/>
                  <a:pt x="361" y="567"/>
                  <a:pt x="361" y="567"/>
                </a:cubicBezTo>
                <a:cubicBezTo>
                  <a:pt x="559" y="635"/>
                  <a:pt x="559" y="635"/>
                  <a:pt x="559" y="635"/>
                </a:cubicBezTo>
                <a:cubicBezTo>
                  <a:pt x="561" y="636"/>
                  <a:pt x="561" y="636"/>
                  <a:pt x="561" y="636"/>
                </a:cubicBezTo>
                <a:cubicBezTo>
                  <a:pt x="565" y="636"/>
                  <a:pt x="569" y="637"/>
                  <a:pt x="572" y="637"/>
                </a:cubicBezTo>
                <a:cubicBezTo>
                  <a:pt x="585" y="637"/>
                  <a:pt x="594" y="632"/>
                  <a:pt x="599" y="627"/>
                </a:cubicBezTo>
                <a:cubicBezTo>
                  <a:pt x="613" y="616"/>
                  <a:pt x="616" y="599"/>
                  <a:pt x="616" y="594"/>
                </a:cubicBezTo>
                <a:cubicBezTo>
                  <a:pt x="711" y="46"/>
                  <a:pt x="711" y="46"/>
                  <a:pt x="711" y="46"/>
                </a:cubicBezTo>
                <a:cubicBezTo>
                  <a:pt x="712" y="43"/>
                  <a:pt x="712" y="43"/>
                  <a:pt x="712" y="43"/>
                </a:cubicBezTo>
                <a:cubicBezTo>
                  <a:pt x="713" y="23"/>
                  <a:pt x="704" y="14"/>
                  <a:pt x="697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1168167" y="2406094"/>
            <a:ext cx="512310" cy="547211"/>
            <a:chOff x="1446" y="1923"/>
            <a:chExt cx="411" cy="439"/>
          </a:xfrm>
          <a:solidFill>
            <a:schemeClr val="bg1"/>
          </a:solidFill>
        </p:grpSpPr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1446" y="1923"/>
              <a:ext cx="411" cy="439"/>
            </a:xfrm>
            <a:custGeom>
              <a:avLst/>
              <a:gdLst>
                <a:gd name="T0" fmla="*/ 501 w 658"/>
                <a:gd name="T1" fmla="*/ 119 h 700"/>
                <a:gd name="T2" fmla="*/ 329 w 658"/>
                <a:gd name="T3" fmla="*/ 0 h 700"/>
                <a:gd name="T4" fmla="*/ 158 w 658"/>
                <a:gd name="T5" fmla="*/ 119 h 700"/>
                <a:gd name="T6" fmla="*/ 65 w 658"/>
                <a:gd name="T7" fmla="*/ 350 h 700"/>
                <a:gd name="T8" fmla="*/ 158 w 658"/>
                <a:gd name="T9" fmla="*/ 582 h 700"/>
                <a:gd name="T10" fmla="*/ 329 w 658"/>
                <a:gd name="T11" fmla="*/ 700 h 700"/>
                <a:gd name="T12" fmla="*/ 501 w 658"/>
                <a:gd name="T13" fmla="*/ 582 h 700"/>
                <a:gd name="T14" fmla="*/ 593 w 658"/>
                <a:gd name="T15" fmla="*/ 350 h 700"/>
                <a:gd name="T16" fmla="*/ 501 w 658"/>
                <a:gd name="T17" fmla="*/ 147 h 700"/>
                <a:gd name="T18" fmla="*/ 615 w 658"/>
                <a:gd name="T19" fmla="*/ 243 h 700"/>
                <a:gd name="T20" fmla="*/ 575 w 658"/>
                <a:gd name="T21" fmla="*/ 327 h 700"/>
                <a:gd name="T22" fmla="*/ 472 w 658"/>
                <a:gd name="T23" fmla="*/ 148 h 700"/>
                <a:gd name="T24" fmla="*/ 443 w 658"/>
                <a:gd name="T25" fmla="*/ 548 h 700"/>
                <a:gd name="T26" fmla="*/ 417 w 658"/>
                <a:gd name="T27" fmla="*/ 502 h 700"/>
                <a:gd name="T28" fmla="*/ 463 w 658"/>
                <a:gd name="T29" fmla="*/ 480 h 700"/>
                <a:gd name="T30" fmla="*/ 403 w 658"/>
                <a:gd name="T31" fmla="*/ 477 h 700"/>
                <a:gd name="T32" fmla="*/ 256 w 658"/>
                <a:gd name="T33" fmla="*/ 477 h 700"/>
                <a:gd name="T34" fmla="*/ 182 w 658"/>
                <a:gd name="T35" fmla="*/ 350 h 700"/>
                <a:gd name="T36" fmla="*/ 256 w 658"/>
                <a:gd name="T37" fmla="*/ 223 h 700"/>
                <a:gd name="T38" fmla="*/ 403 w 658"/>
                <a:gd name="T39" fmla="*/ 223 h 700"/>
                <a:gd name="T40" fmla="*/ 476 w 658"/>
                <a:gd name="T41" fmla="*/ 350 h 700"/>
                <a:gd name="T42" fmla="*/ 403 w 658"/>
                <a:gd name="T43" fmla="*/ 477 h 700"/>
                <a:gd name="T44" fmla="*/ 194 w 658"/>
                <a:gd name="T45" fmla="*/ 471 h 700"/>
                <a:gd name="T46" fmla="*/ 292 w 658"/>
                <a:gd name="T47" fmla="*/ 528 h 700"/>
                <a:gd name="T48" fmla="*/ 195 w 658"/>
                <a:gd name="T49" fmla="*/ 480 h 700"/>
                <a:gd name="T50" fmla="*/ 149 w 658"/>
                <a:gd name="T51" fmla="*/ 401 h 700"/>
                <a:gd name="T52" fmla="*/ 149 w 658"/>
                <a:gd name="T53" fmla="*/ 299 h 700"/>
                <a:gd name="T54" fmla="*/ 154 w 658"/>
                <a:gd name="T55" fmla="*/ 350 h 700"/>
                <a:gd name="T56" fmla="*/ 215 w 658"/>
                <a:gd name="T57" fmla="*/ 152 h 700"/>
                <a:gd name="T58" fmla="*/ 242 w 658"/>
                <a:gd name="T59" fmla="*/ 198 h 700"/>
                <a:gd name="T60" fmla="*/ 195 w 658"/>
                <a:gd name="T61" fmla="*/ 220 h 700"/>
                <a:gd name="T62" fmla="*/ 463 w 658"/>
                <a:gd name="T63" fmla="*/ 220 h 700"/>
                <a:gd name="T64" fmla="*/ 417 w 658"/>
                <a:gd name="T65" fmla="*/ 199 h 700"/>
                <a:gd name="T66" fmla="*/ 444 w 658"/>
                <a:gd name="T67" fmla="*/ 152 h 700"/>
                <a:gd name="T68" fmla="*/ 502 w 658"/>
                <a:gd name="T69" fmla="*/ 293 h 700"/>
                <a:gd name="T70" fmla="*/ 558 w 658"/>
                <a:gd name="T71" fmla="*/ 350 h 700"/>
                <a:gd name="T72" fmla="*/ 502 w 658"/>
                <a:gd name="T73" fmla="*/ 407 h 700"/>
                <a:gd name="T74" fmla="*/ 502 w 658"/>
                <a:gd name="T75" fmla="*/ 293 h 700"/>
                <a:gd name="T76" fmla="*/ 279 w 658"/>
                <a:gd name="T77" fmla="*/ 49 h 700"/>
                <a:gd name="T78" fmla="*/ 379 w 658"/>
                <a:gd name="T79" fmla="*/ 49 h 700"/>
                <a:gd name="T80" fmla="*/ 433 w 658"/>
                <a:gd name="T81" fmla="*/ 125 h 700"/>
                <a:gd name="T82" fmla="*/ 226 w 658"/>
                <a:gd name="T83" fmla="*/ 125 h 700"/>
                <a:gd name="T84" fmla="*/ 77 w 658"/>
                <a:gd name="T85" fmla="*/ 318 h 700"/>
                <a:gd name="T86" fmla="*/ 51 w 658"/>
                <a:gd name="T87" fmla="*/ 189 h 700"/>
                <a:gd name="T88" fmla="*/ 186 w 658"/>
                <a:gd name="T89" fmla="*/ 148 h 700"/>
                <a:gd name="T90" fmla="*/ 83 w 658"/>
                <a:gd name="T91" fmla="*/ 327 h 700"/>
                <a:gd name="T92" fmla="*/ 158 w 658"/>
                <a:gd name="T93" fmla="*/ 553 h 700"/>
                <a:gd name="T94" fmla="*/ 44 w 658"/>
                <a:gd name="T95" fmla="*/ 457 h 700"/>
                <a:gd name="T96" fmla="*/ 83 w 658"/>
                <a:gd name="T97" fmla="*/ 373 h 700"/>
                <a:gd name="T98" fmla="*/ 186 w 658"/>
                <a:gd name="T99" fmla="*/ 552 h 700"/>
                <a:gd name="T100" fmla="*/ 428 w 658"/>
                <a:gd name="T101" fmla="*/ 585 h 700"/>
                <a:gd name="T102" fmla="*/ 329 w 658"/>
                <a:gd name="T103" fmla="*/ 672 h 700"/>
                <a:gd name="T104" fmla="*/ 231 w 658"/>
                <a:gd name="T105" fmla="*/ 585 h 700"/>
                <a:gd name="T106" fmla="*/ 329 w 658"/>
                <a:gd name="T107" fmla="*/ 544 h 700"/>
                <a:gd name="T108" fmla="*/ 428 w 658"/>
                <a:gd name="T109" fmla="*/ 585 h 700"/>
                <a:gd name="T110" fmla="*/ 614 w 658"/>
                <a:gd name="T111" fmla="*/ 457 h 700"/>
                <a:gd name="T112" fmla="*/ 501 w 658"/>
                <a:gd name="T113" fmla="*/ 553 h 700"/>
                <a:gd name="T114" fmla="*/ 497 w 658"/>
                <a:gd name="T115" fmla="*/ 447 h 700"/>
                <a:gd name="T116" fmla="*/ 582 w 658"/>
                <a:gd name="T117" fmla="*/ 382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58" h="700">
                  <a:moveTo>
                    <a:pt x="632" y="175"/>
                  </a:moveTo>
                  <a:cubicBezTo>
                    <a:pt x="610" y="137"/>
                    <a:pt x="562" y="119"/>
                    <a:pt x="501" y="119"/>
                  </a:cubicBezTo>
                  <a:cubicBezTo>
                    <a:pt x="488" y="119"/>
                    <a:pt x="475" y="119"/>
                    <a:pt x="461" y="121"/>
                  </a:cubicBezTo>
                  <a:cubicBezTo>
                    <a:pt x="429" y="47"/>
                    <a:pt x="382" y="0"/>
                    <a:pt x="329" y="0"/>
                  </a:cubicBezTo>
                  <a:cubicBezTo>
                    <a:pt x="276" y="0"/>
                    <a:pt x="229" y="47"/>
                    <a:pt x="197" y="121"/>
                  </a:cubicBezTo>
                  <a:cubicBezTo>
                    <a:pt x="183" y="120"/>
                    <a:pt x="170" y="119"/>
                    <a:pt x="158" y="119"/>
                  </a:cubicBezTo>
                  <a:cubicBezTo>
                    <a:pt x="96" y="119"/>
                    <a:pt x="48" y="137"/>
                    <a:pt x="26" y="175"/>
                  </a:cubicBezTo>
                  <a:cubicBezTo>
                    <a:pt x="0" y="221"/>
                    <a:pt x="17" y="285"/>
                    <a:pt x="65" y="350"/>
                  </a:cubicBezTo>
                  <a:cubicBezTo>
                    <a:pt x="17" y="415"/>
                    <a:pt x="0" y="479"/>
                    <a:pt x="26" y="525"/>
                  </a:cubicBezTo>
                  <a:cubicBezTo>
                    <a:pt x="48" y="563"/>
                    <a:pt x="96" y="582"/>
                    <a:pt x="158" y="582"/>
                  </a:cubicBezTo>
                  <a:cubicBezTo>
                    <a:pt x="170" y="582"/>
                    <a:pt x="183" y="581"/>
                    <a:pt x="197" y="579"/>
                  </a:cubicBezTo>
                  <a:cubicBezTo>
                    <a:pt x="229" y="653"/>
                    <a:pt x="276" y="700"/>
                    <a:pt x="329" y="700"/>
                  </a:cubicBezTo>
                  <a:cubicBezTo>
                    <a:pt x="382" y="700"/>
                    <a:pt x="429" y="653"/>
                    <a:pt x="461" y="579"/>
                  </a:cubicBezTo>
                  <a:cubicBezTo>
                    <a:pt x="475" y="581"/>
                    <a:pt x="488" y="582"/>
                    <a:pt x="501" y="582"/>
                  </a:cubicBezTo>
                  <a:cubicBezTo>
                    <a:pt x="562" y="582"/>
                    <a:pt x="610" y="563"/>
                    <a:pt x="632" y="525"/>
                  </a:cubicBezTo>
                  <a:cubicBezTo>
                    <a:pt x="658" y="479"/>
                    <a:pt x="641" y="415"/>
                    <a:pt x="593" y="350"/>
                  </a:cubicBezTo>
                  <a:cubicBezTo>
                    <a:pt x="642" y="285"/>
                    <a:pt x="658" y="221"/>
                    <a:pt x="632" y="175"/>
                  </a:cubicBezTo>
                  <a:close/>
                  <a:moveTo>
                    <a:pt x="501" y="147"/>
                  </a:moveTo>
                  <a:cubicBezTo>
                    <a:pt x="554" y="147"/>
                    <a:pt x="592" y="162"/>
                    <a:pt x="608" y="189"/>
                  </a:cubicBezTo>
                  <a:cubicBezTo>
                    <a:pt x="616" y="204"/>
                    <a:pt x="618" y="222"/>
                    <a:pt x="615" y="243"/>
                  </a:cubicBezTo>
                  <a:cubicBezTo>
                    <a:pt x="610" y="266"/>
                    <a:pt x="599" y="292"/>
                    <a:pt x="582" y="318"/>
                  </a:cubicBezTo>
                  <a:cubicBezTo>
                    <a:pt x="580" y="321"/>
                    <a:pt x="578" y="324"/>
                    <a:pt x="575" y="327"/>
                  </a:cubicBezTo>
                  <a:cubicBezTo>
                    <a:pt x="554" y="302"/>
                    <a:pt x="527" y="277"/>
                    <a:pt x="497" y="253"/>
                  </a:cubicBezTo>
                  <a:cubicBezTo>
                    <a:pt x="492" y="215"/>
                    <a:pt x="483" y="180"/>
                    <a:pt x="472" y="148"/>
                  </a:cubicBezTo>
                  <a:cubicBezTo>
                    <a:pt x="482" y="147"/>
                    <a:pt x="491" y="147"/>
                    <a:pt x="501" y="147"/>
                  </a:cubicBezTo>
                  <a:close/>
                  <a:moveTo>
                    <a:pt x="443" y="548"/>
                  </a:moveTo>
                  <a:cubicBezTo>
                    <a:pt x="419" y="544"/>
                    <a:pt x="393" y="537"/>
                    <a:pt x="366" y="528"/>
                  </a:cubicBezTo>
                  <a:cubicBezTo>
                    <a:pt x="383" y="520"/>
                    <a:pt x="400" y="511"/>
                    <a:pt x="417" y="502"/>
                  </a:cubicBezTo>
                  <a:cubicBezTo>
                    <a:pt x="433" y="492"/>
                    <a:pt x="449" y="482"/>
                    <a:pt x="465" y="471"/>
                  </a:cubicBezTo>
                  <a:cubicBezTo>
                    <a:pt x="464" y="474"/>
                    <a:pt x="463" y="477"/>
                    <a:pt x="463" y="480"/>
                  </a:cubicBezTo>
                  <a:cubicBezTo>
                    <a:pt x="458" y="505"/>
                    <a:pt x="451" y="527"/>
                    <a:pt x="443" y="548"/>
                  </a:cubicBezTo>
                  <a:close/>
                  <a:moveTo>
                    <a:pt x="403" y="477"/>
                  </a:moveTo>
                  <a:cubicBezTo>
                    <a:pt x="378" y="491"/>
                    <a:pt x="354" y="503"/>
                    <a:pt x="329" y="514"/>
                  </a:cubicBezTo>
                  <a:cubicBezTo>
                    <a:pt x="305" y="503"/>
                    <a:pt x="280" y="491"/>
                    <a:pt x="256" y="477"/>
                  </a:cubicBezTo>
                  <a:cubicBezTo>
                    <a:pt x="232" y="463"/>
                    <a:pt x="209" y="448"/>
                    <a:pt x="187" y="432"/>
                  </a:cubicBezTo>
                  <a:cubicBezTo>
                    <a:pt x="184" y="405"/>
                    <a:pt x="182" y="378"/>
                    <a:pt x="182" y="350"/>
                  </a:cubicBezTo>
                  <a:cubicBezTo>
                    <a:pt x="182" y="322"/>
                    <a:pt x="184" y="295"/>
                    <a:pt x="187" y="268"/>
                  </a:cubicBezTo>
                  <a:cubicBezTo>
                    <a:pt x="209" y="252"/>
                    <a:pt x="232" y="237"/>
                    <a:pt x="256" y="223"/>
                  </a:cubicBezTo>
                  <a:cubicBezTo>
                    <a:pt x="280" y="209"/>
                    <a:pt x="305" y="197"/>
                    <a:pt x="329" y="186"/>
                  </a:cubicBezTo>
                  <a:cubicBezTo>
                    <a:pt x="354" y="197"/>
                    <a:pt x="378" y="209"/>
                    <a:pt x="403" y="223"/>
                  </a:cubicBezTo>
                  <a:cubicBezTo>
                    <a:pt x="427" y="237"/>
                    <a:pt x="450" y="252"/>
                    <a:pt x="471" y="268"/>
                  </a:cubicBezTo>
                  <a:cubicBezTo>
                    <a:pt x="474" y="295"/>
                    <a:pt x="476" y="322"/>
                    <a:pt x="476" y="350"/>
                  </a:cubicBezTo>
                  <a:cubicBezTo>
                    <a:pt x="476" y="378"/>
                    <a:pt x="474" y="405"/>
                    <a:pt x="471" y="432"/>
                  </a:cubicBezTo>
                  <a:cubicBezTo>
                    <a:pt x="450" y="448"/>
                    <a:pt x="427" y="463"/>
                    <a:pt x="403" y="477"/>
                  </a:cubicBezTo>
                  <a:close/>
                  <a:moveTo>
                    <a:pt x="195" y="480"/>
                  </a:moveTo>
                  <a:cubicBezTo>
                    <a:pt x="194" y="471"/>
                    <a:pt x="194" y="471"/>
                    <a:pt x="194" y="471"/>
                  </a:cubicBezTo>
                  <a:cubicBezTo>
                    <a:pt x="209" y="482"/>
                    <a:pt x="225" y="492"/>
                    <a:pt x="242" y="502"/>
                  </a:cubicBezTo>
                  <a:cubicBezTo>
                    <a:pt x="258" y="511"/>
                    <a:pt x="275" y="520"/>
                    <a:pt x="292" y="528"/>
                  </a:cubicBezTo>
                  <a:cubicBezTo>
                    <a:pt x="266" y="537"/>
                    <a:pt x="240" y="544"/>
                    <a:pt x="215" y="548"/>
                  </a:cubicBezTo>
                  <a:cubicBezTo>
                    <a:pt x="207" y="527"/>
                    <a:pt x="201" y="505"/>
                    <a:pt x="195" y="480"/>
                  </a:cubicBezTo>
                  <a:close/>
                  <a:moveTo>
                    <a:pt x="156" y="407"/>
                  </a:moveTo>
                  <a:cubicBezTo>
                    <a:pt x="154" y="405"/>
                    <a:pt x="152" y="403"/>
                    <a:pt x="149" y="401"/>
                  </a:cubicBezTo>
                  <a:cubicBezTo>
                    <a:pt x="131" y="384"/>
                    <a:pt x="115" y="367"/>
                    <a:pt x="100" y="350"/>
                  </a:cubicBezTo>
                  <a:cubicBezTo>
                    <a:pt x="115" y="333"/>
                    <a:pt x="131" y="316"/>
                    <a:pt x="149" y="299"/>
                  </a:cubicBezTo>
                  <a:cubicBezTo>
                    <a:pt x="152" y="297"/>
                    <a:pt x="154" y="295"/>
                    <a:pt x="156" y="293"/>
                  </a:cubicBezTo>
                  <a:cubicBezTo>
                    <a:pt x="155" y="312"/>
                    <a:pt x="154" y="331"/>
                    <a:pt x="154" y="350"/>
                  </a:cubicBezTo>
                  <a:cubicBezTo>
                    <a:pt x="154" y="369"/>
                    <a:pt x="155" y="388"/>
                    <a:pt x="156" y="407"/>
                  </a:cubicBezTo>
                  <a:close/>
                  <a:moveTo>
                    <a:pt x="215" y="152"/>
                  </a:moveTo>
                  <a:cubicBezTo>
                    <a:pt x="240" y="156"/>
                    <a:pt x="266" y="163"/>
                    <a:pt x="292" y="172"/>
                  </a:cubicBezTo>
                  <a:cubicBezTo>
                    <a:pt x="275" y="180"/>
                    <a:pt x="258" y="189"/>
                    <a:pt x="242" y="198"/>
                  </a:cubicBezTo>
                  <a:cubicBezTo>
                    <a:pt x="225" y="208"/>
                    <a:pt x="209" y="218"/>
                    <a:pt x="194" y="229"/>
                  </a:cubicBezTo>
                  <a:cubicBezTo>
                    <a:pt x="194" y="226"/>
                    <a:pt x="195" y="223"/>
                    <a:pt x="195" y="220"/>
                  </a:cubicBezTo>
                  <a:cubicBezTo>
                    <a:pt x="201" y="195"/>
                    <a:pt x="207" y="173"/>
                    <a:pt x="215" y="152"/>
                  </a:cubicBezTo>
                  <a:close/>
                  <a:moveTo>
                    <a:pt x="463" y="220"/>
                  </a:moveTo>
                  <a:cubicBezTo>
                    <a:pt x="465" y="229"/>
                    <a:pt x="465" y="229"/>
                    <a:pt x="465" y="229"/>
                  </a:cubicBezTo>
                  <a:cubicBezTo>
                    <a:pt x="449" y="218"/>
                    <a:pt x="433" y="208"/>
                    <a:pt x="417" y="199"/>
                  </a:cubicBezTo>
                  <a:cubicBezTo>
                    <a:pt x="400" y="189"/>
                    <a:pt x="383" y="180"/>
                    <a:pt x="366" y="172"/>
                  </a:cubicBezTo>
                  <a:cubicBezTo>
                    <a:pt x="393" y="163"/>
                    <a:pt x="419" y="156"/>
                    <a:pt x="444" y="152"/>
                  </a:cubicBezTo>
                  <a:cubicBezTo>
                    <a:pt x="451" y="173"/>
                    <a:pt x="458" y="195"/>
                    <a:pt x="463" y="220"/>
                  </a:cubicBezTo>
                  <a:close/>
                  <a:moveTo>
                    <a:pt x="502" y="293"/>
                  </a:moveTo>
                  <a:cubicBezTo>
                    <a:pt x="504" y="295"/>
                    <a:pt x="507" y="297"/>
                    <a:pt x="509" y="299"/>
                  </a:cubicBezTo>
                  <a:cubicBezTo>
                    <a:pt x="527" y="316"/>
                    <a:pt x="544" y="333"/>
                    <a:pt x="558" y="350"/>
                  </a:cubicBezTo>
                  <a:cubicBezTo>
                    <a:pt x="544" y="367"/>
                    <a:pt x="527" y="384"/>
                    <a:pt x="509" y="401"/>
                  </a:cubicBezTo>
                  <a:cubicBezTo>
                    <a:pt x="507" y="403"/>
                    <a:pt x="504" y="405"/>
                    <a:pt x="502" y="407"/>
                  </a:cubicBezTo>
                  <a:cubicBezTo>
                    <a:pt x="503" y="388"/>
                    <a:pt x="504" y="369"/>
                    <a:pt x="504" y="350"/>
                  </a:cubicBezTo>
                  <a:cubicBezTo>
                    <a:pt x="504" y="331"/>
                    <a:pt x="503" y="312"/>
                    <a:pt x="502" y="293"/>
                  </a:cubicBezTo>
                  <a:close/>
                  <a:moveTo>
                    <a:pt x="231" y="115"/>
                  </a:moveTo>
                  <a:cubicBezTo>
                    <a:pt x="245" y="87"/>
                    <a:pt x="262" y="64"/>
                    <a:pt x="279" y="49"/>
                  </a:cubicBezTo>
                  <a:cubicBezTo>
                    <a:pt x="295" y="36"/>
                    <a:pt x="312" y="29"/>
                    <a:pt x="329" y="29"/>
                  </a:cubicBezTo>
                  <a:cubicBezTo>
                    <a:pt x="346" y="29"/>
                    <a:pt x="363" y="36"/>
                    <a:pt x="379" y="49"/>
                  </a:cubicBezTo>
                  <a:cubicBezTo>
                    <a:pt x="397" y="64"/>
                    <a:pt x="414" y="87"/>
                    <a:pt x="428" y="115"/>
                  </a:cubicBezTo>
                  <a:cubicBezTo>
                    <a:pt x="429" y="119"/>
                    <a:pt x="431" y="122"/>
                    <a:pt x="433" y="125"/>
                  </a:cubicBezTo>
                  <a:cubicBezTo>
                    <a:pt x="400" y="131"/>
                    <a:pt x="365" y="142"/>
                    <a:pt x="329" y="156"/>
                  </a:cubicBezTo>
                  <a:cubicBezTo>
                    <a:pt x="294" y="142"/>
                    <a:pt x="259" y="131"/>
                    <a:pt x="226" y="125"/>
                  </a:cubicBezTo>
                  <a:cubicBezTo>
                    <a:pt x="227" y="122"/>
                    <a:pt x="229" y="119"/>
                    <a:pt x="231" y="115"/>
                  </a:cubicBezTo>
                  <a:close/>
                  <a:moveTo>
                    <a:pt x="77" y="318"/>
                  </a:moveTo>
                  <a:cubicBezTo>
                    <a:pt x="59" y="292"/>
                    <a:pt x="48" y="266"/>
                    <a:pt x="44" y="243"/>
                  </a:cubicBezTo>
                  <a:cubicBezTo>
                    <a:pt x="40" y="222"/>
                    <a:pt x="42" y="204"/>
                    <a:pt x="51" y="189"/>
                  </a:cubicBezTo>
                  <a:cubicBezTo>
                    <a:pt x="66" y="162"/>
                    <a:pt x="104" y="147"/>
                    <a:pt x="158" y="147"/>
                  </a:cubicBezTo>
                  <a:cubicBezTo>
                    <a:pt x="167" y="147"/>
                    <a:pt x="176" y="147"/>
                    <a:pt x="186" y="148"/>
                  </a:cubicBezTo>
                  <a:cubicBezTo>
                    <a:pt x="175" y="180"/>
                    <a:pt x="167" y="215"/>
                    <a:pt x="161" y="253"/>
                  </a:cubicBezTo>
                  <a:cubicBezTo>
                    <a:pt x="131" y="277"/>
                    <a:pt x="105" y="302"/>
                    <a:pt x="83" y="327"/>
                  </a:cubicBezTo>
                  <a:cubicBezTo>
                    <a:pt x="81" y="324"/>
                    <a:pt x="79" y="321"/>
                    <a:pt x="77" y="318"/>
                  </a:cubicBezTo>
                  <a:close/>
                  <a:moveTo>
                    <a:pt x="158" y="553"/>
                  </a:moveTo>
                  <a:cubicBezTo>
                    <a:pt x="104" y="553"/>
                    <a:pt x="67" y="538"/>
                    <a:pt x="51" y="511"/>
                  </a:cubicBezTo>
                  <a:cubicBezTo>
                    <a:pt x="42" y="496"/>
                    <a:pt x="40" y="478"/>
                    <a:pt x="44" y="457"/>
                  </a:cubicBezTo>
                  <a:cubicBezTo>
                    <a:pt x="48" y="434"/>
                    <a:pt x="59" y="408"/>
                    <a:pt x="77" y="382"/>
                  </a:cubicBezTo>
                  <a:cubicBezTo>
                    <a:pt x="79" y="379"/>
                    <a:pt x="81" y="376"/>
                    <a:pt x="83" y="373"/>
                  </a:cubicBezTo>
                  <a:cubicBezTo>
                    <a:pt x="104" y="398"/>
                    <a:pt x="131" y="423"/>
                    <a:pt x="161" y="447"/>
                  </a:cubicBezTo>
                  <a:cubicBezTo>
                    <a:pt x="166" y="485"/>
                    <a:pt x="175" y="520"/>
                    <a:pt x="186" y="552"/>
                  </a:cubicBezTo>
                  <a:cubicBezTo>
                    <a:pt x="176" y="553"/>
                    <a:pt x="167" y="553"/>
                    <a:pt x="158" y="553"/>
                  </a:cubicBezTo>
                  <a:close/>
                  <a:moveTo>
                    <a:pt x="428" y="585"/>
                  </a:moveTo>
                  <a:cubicBezTo>
                    <a:pt x="414" y="613"/>
                    <a:pt x="397" y="636"/>
                    <a:pt x="379" y="651"/>
                  </a:cubicBezTo>
                  <a:cubicBezTo>
                    <a:pt x="363" y="665"/>
                    <a:pt x="346" y="672"/>
                    <a:pt x="329" y="672"/>
                  </a:cubicBezTo>
                  <a:cubicBezTo>
                    <a:pt x="312" y="672"/>
                    <a:pt x="296" y="665"/>
                    <a:pt x="279" y="651"/>
                  </a:cubicBezTo>
                  <a:cubicBezTo>
                    <a:pt x="262" y="636"/>
                    <a:pt x="245" y="613"/>
                    <a:pt x="231" y="585"/>
                  </a:cubicBezTo>
                  <a:cubicBezTo>
                    <a:pt x="229" y="581"/>
                    <a:pt x="227" y="578"/>
                    <a:pt x="226" y="575"/>
                  </a:cubicBezTo>
                  <a:cubicBezTo>
                    <a:pt x="259" y="569"/>
                    <a:pt x="294" y="559"/>
                    <a:pt x="329" y="544"/>
                  </a:cubicBezTo>
                  <a:cubicBezTo>
                    <a:pt x="365" y="559"/>
                    <a:pt x="400" y="569"/>
                    <a:pt x="433" y="575"/>
                  </a:cubicBezTo>
                  <a:cubicBezTo>
                    <a:pt x="431" y="578"/>
                    <a:pt x="429" y="581"/>
                    <a:pt x="428" y="585"/>
                  </a:cubicBezTo>
                  <a:close/>
                  <a:moveTo>
                    <a:pt x="582" y="382"/>
                  </a:moveTo>
                  <a:cubicBezTo>
                    <a:pt x="599" y="408"/>
                    <a:pt x="610" y="434"/>
                    <a:pt x="614" y="457"/>
                  </a:cubicBezTo>
                  <a:cubicBezTo>
                    <a:pt x="618" y="478"/>
                    <a:pt x="616" y="496"/>
                    <a:pt x="608" y="511"/>
                  </a:cubicBezTo>
                  <a:cubicBezTo>
                    <a:pt x="592" y="538"/>
                    <a:pt x="554" y="553"/>
                    <a:pt x="501" y="553"/>
                  </a:cubicBezTo>
                  <a:cubicBezTo>
                    <a:pt x="491" y="553"/>
                    <a:pt x="482" y="553"/>
                    <a:pt x="472" y="552"/>
                  </a:cubicBezTo>
                  <a:cubicBezTo>
                    <a:pt x="483" y="520"/>
                    <a:pt x="492" y="485"/>
                    <a:pt x="497" y="447"/>
                  </a:cubicBezTo>
                  <a:cubicBezTo>
                    <a:pt x="527" y="423"/>
                    <a:pt x="554" y="398"/>
                    <a:pt x="575" y="373"/>
                  </a:cubicBezTo>
                  <a:cubicBezTo>
                    <a:pt x="578" y="376"/>
                    <a:pt x="580" y="379"/>
                    <a:pt x="582" y="3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4"/>
            <p:cNvSpPr>
              <a:spLocks noEditPoints="1"/>
            </p:cNvSpPr>
            <p:nvPr/>
          </p:nvSpPr>
          <p:spPr bwMode="auto">
            <a:xfrm>
              <a:off x="1620" y="2111"/>
              <a:ext cx="63" cy="63"/>
            </a:xfrm>
            <a:custGeom>
              <a:avLst/>
              <a:gdLst>
                <a:gd name="T0" fmla="*/ 50 w 100"/>
                <a:gd name="T1" fmla="*/ 0 h 100"/>
                <a:gd name="T2" fmla="*/ 0 w 100"/>
                <a:gd name="T3" fmla="*/ 50 h 100"/>
                <a:gd name="T4" fmla="*/ 50 w 100"/>
                <a:gd name="T5" fmla="*/ 100 h 100"/>
                <a:gd name="T6" fmla="*/ 100 w 100"/>
                <a:gd name="T7" fmla="*/ 50 h 100"/>
                <a:gd name="T8" fmla="*/ 50 w 100"/>
                <a:gd name="T9" fmla="*/ 0 h 100"/>
                <a:gd name="T10" fmla="*/ 50 w 100"/>
                <a:gd name="T11" fmla="*/ 72 h 100"/>
                <a:gd name="T12" fmla="*/ 28 w 100"/>
                <a:gd name="T13" fmla="*/ 50 h 100"/>
                <a:gd name="T14" fmla="*/ 50 w 100"/>
                <a:gd name="T15" fmla="*/ 28 h 100"/>
                <a:gd name="T16" fmla="*/ 72 w 100"/>
                <a:gd name="T17" fmla="*/ 50 h 100"/>
                <a:gd name="T18" fmla="*/ 50 w 100"/>
                <a:gd name="T19" fmla="*/ 7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00">
                  <a:moveTo>
                    <a:pt x="50" y="0"/>
                  </a:moveTo>
                  <a:cubicBezTo>
                    <a:pt x="23" y="0"/>
                    <a:pt x="0" y="22"/>
                    <a:pt x="0" y="50"/>
                  </a:cubicBezTo>
                  <a:cubicBezTo>
                    <a:pt x="0" y="78"/>
                    <a:pt x="23" y="100"/>
                    <a:pt x="50" y="100"/>
                  </a:cubicBezTo>
                  <a:cubicBezTo>
                    <a:pt x="78" y="100"/>
                    <a:pt x="100" y="78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50" y="72"/>
                  </a:moveTo>
                  <a:cubicBezTo>
                    <a:pt x="38" y="72"/>
                    <a:pt x="28" y="62"/>
                    <a:pt x="28" y="50"/>
                  </a:cubicBezTo>
                  <a:cubicBezTo>
                    <a:pt x="28" y="38"/>
                    <a:pt x="38" y="28"/>
                    <a:pt x="50" y="28"/>
                  </a:cubicBezTo>
                  <a:cubicBezTo>
                    <a:pt x="62" y="28"/>
                    <a:pt x="72" y="38"/>
                    <a:pt x="72" y="50"/>
                  </a:cubicBezTo>
                  <a:cubicBezTo>
                    <a:pt x="72" y="62"/>
                    <a:pt x="62" y="72"/>
                    <a:pt x="5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904665" y="61196"/>
            <a:ext cx="692443" cy="692443"/>
            <a:chOff x="3963053" y="796069"/>
            <a:chExt cx="1445741" cy="1445741"/>
          </a:xfrm>
        </p:grpSpPr>
        <p:sp>
          <p:nvSpPr>
            <p:cNvPr id="32" name="椭圆 31"/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34" name="AutoShape 43"/>
              <p:cNvSpPr/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panose="020B0502020104020203" charset="0"/>
                  <a:ea typeface="微软雅黑"/>
                  <a:cs typeface="+mn-cs"/>
                  <a:sym typeface="Gill Sans" panose="020B0502020104020203" charset="0"/>
                </a:endParaRPr>
              </a:p>
            </p:txBody>
          </p:sp>
          <p:sp>
            <p:nvSpPr>
              <p:cNvPr id="35" name="AutoShape 44"/>
              <p:cNvSpPr/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panose="020B0502020104020203" charset="0"/>
                  <a:ea typeface="微软雅黑"/>
                  <a:cs typeface="+mn-cs"/>
                  <a:sym typeface="Gill Sans" panose="020B0502020104020203" charset="0"/>
                </a:endParaRPr>
              </a:p>
            </p:txBody>
          </p:sp>
          <p:sp>
            <p:nvSpPr>
              <p:cNvPr id="36" name="AutoShape 45"/>
              <p:cNvSpPr/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panose="020B0502020104020203" charset="0"/>
                  <a:ea typeface="微软雅黑"/>
                  <a:cs typeface="+mn-cs"/>
                  <a:sym typeface="Gill Sans" panose="020B0502020104020203" charset="0"/>
                </a:endParaRPr>
              </a:p>
            </p:txBody>
          </p:sp>
        </p:grpSp>
      </p:grpSp>
      <p:pic>
        <p:nvPicPr>
          <p:cNvPr id="5" name="图片 4" descr="Create_script_p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4260" y="401955"/>
            <a:ext cx="2875280" cy="40595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298065" y="1899920"/>
            <a:ext cx="3993515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3600" dirty="0" smtClean="0">
                <a:sym typeface="+mn-ea"/>
              </a:rPr>
              <a:t>Design </a:t>
            </a:r>
            <a:endParaRPr lang="en-US" sz="3600" dirty="0" smtClean="0">
              <a:sym typeface="+mn-ea"/>
            </a:endParaRPr>
          </a:p>
          <a:p>
            <a:pPr algn="ctr">
              <a:spcAft>
                <a:spcPts val="0"/>
              </a:spcAft>
            </a:pPr>
            <a:r>
              <a:rPr lang="en-US" sz="3600" dirty="0" smtClean="0">
                <a:sym typeface="+mn-ea"/>
              </a:rPr>
              <a:t>Document</a:t>
            </a:r>
            <a:endParaRPr lang="en-US" sz="3600" dirty="0"/>
          </a:p>
          <a:p>
            <a:pPr algn="l">
              <a:spcAft>
                <a:spcPts val="0"/>
              </a:spcAft>
            </a:pPr>
            <a:endParaRPr lang="zh-CN" altLang="en-US" sz="3600" b="1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6" name="AutoShape 59"/>
          <p:cNvSpPr/>
          <p:nvPr/>
        </p:nvSpPr>
        <p:spPr bwMode="auto">
          <a:xfrm>
            <a:off x="1518296" y="2047541"/>
            <a:ext cx="779757" cy="772764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panose="020B0502020104020203" charset="0"/>
              <a:ea typeface="宋体"/>
              <a:sym typeface="Gill Sans" panose="020B0502020104020203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6308" y="401910"/>
            <a:ext cx="194564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kern="10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Class Diagram</a:t>
            </a:r>
            <a:endParaRPr lang="en-US" altLang="zh-CN" sz="2000" kern="10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3" name="Group 21"/>
          <p:cNvGrpSpPr>
            <a:grpSpLocks noChangeAspect="1"/>
          </p:cNvGrpSpPr>
          <p:nvPr/>
        </p:nvGrpSpPr>
        <p:grpSpPr bwMode="auto">
          <a:xfrm>
            <a:off x="7488780" y="2428725"/>
            <a:ext cx="499397" cy="429628"/>
            <a:chOff x="4731" y="799"/>
            <a:chExt cx="272" cy="234"/>
          </a:xfrm>
          <a:solidFill>
            <a:schemeClr val="bg1"/>
          </a:solidFill>
        </p:grpSpPr>
        <p:sp>
          <p:nvSpPr>
            <p:cNvPr id="14" name="Freeform 22"/>
            <p:cNvSpPr>
              <a:spLocks noEditPoints="1"/>
            </p:cNvSpPr>
            <p:nvPr/>
          </p:nvSpPr>
          <p:spPr bwMode="auto">
            <a:xfrm>
              <a:off x="4809" y="950"/>
              <a:ext cx="95" cy="27"/>
            </a:xfrm>
            <a:custGeom>
              <a:avLst/>
              <a:gdLst>
                <a:gd name="T0" fmla="*/ 91 w 95"/>
                <a:gd name="T1" fmla="*/ 27 h 27"/>
                <a:gd name="T2" fmla="*/ 95 w 95"/>
                <a:gd name="T3" fmla="*/ 27 h 27"/>
                <a:gd name="T4" fmla="*/ 91 w 95"/>
                <a:gd name="T5" fmla="*/ 27 h 27"/>
                <a:gd name="T6" fmla="*/ 91 w 95"/>
                <a:gd name="T7" fmla="*/ 27 h 27"/>
                <a:gd name="T8" fmla="*/ 95 w 95"/>
                <a:gd name="T9" fmla="*/ 27 h 27"/>
                <a:gd name="T10" fmla="*/ 91 w 95"/>
                <a:gd name="T11" fmla="*/ 27 h 27"/>
                <a:gd name="T12" fmla="*/ 0 w 95"/>
                <a:gd name="T13" fmla="*/ 0 h 27"/>
                <a:gd name="T14" fmla="*/ 3 w 95"/>
                <a:gd name="T15" fmla="*/ 0 h 27"/>
                <a:gd name="T16" fmla="*/ 0 w 95"/>
                <a:gd name="T17" fmla="*/ 0 h 27"/>
                <a:gd name="T18" fmla="*/ 0 w 95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27">
                  <a:moveTo>
                    <a:pt x="91" y="27"/>
                  </a:moveTo>
                  <a:lnTo>
                    <a:pt x="95" y="27"/>
                  </a:lnTo>
                  <a:lnTo>
                    <a:pt x="91" y="27"/>
                  </a:lnTo>
                  <a:close/>
                  <a:moveTo>
                    <a:pt x="91" y="27"/>
                  </a:moveTo>
                  <a:lnTo>
                    <a:pt x="95" y="27"/>
                  </a:lnTo>
                  <a:lnTo>
                    <a:pt x="91" y="27"/>
                  </a:lnTo>
                  <a:close/>
                  <a:moveTo>
                    <a:pt x="0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23"/>
            <p:cNvSpPr>
              <a:spLocks noEditPoints="1"/>
            </p:cNvSpPr>
            <p:nvPr/>
          </p:nvSpPr>
          <p:spPr bwMode="auto">
            <a:xfrm>
              <a:off x="4731" y="799"/>
              <a:ext cx="272" cy="234"/>
            </a:xfrm>
            <a:custGeom>
              <a:avLst/>
              <a:gdLst>
                <a:gd name="T0" fmla="*/ 698 w 760"/>
                <a:gd name="T1" fmla="*/ 0 h 656"/>
                <a:gd name="T2" fmla="*/ 65 w 760"/>
                <a:gd name="T3" fmla="*/ 0 h 656"/>
                <a:gd name="T4" fmla="*/ 0 w 760"/>
                <a:gd name="T5" fmla="*/ 60 h 656"/>
                <a:gd name="T6" fmla="*/ 0 w 760"/>
                <a:gd name="T7" fmla="*/ 478 h 656"/>
                <a:gd name="T8" fmla="*/ 69 w 760"/>
                <a:gd name="T9" fmla="*/ 544 h 656"/>
                <a:gd name="T10" fmla="*/ 368 w 760"/>
                <a:gd name="T11" fmla="*/ 544 h 656"/>
                <a:gd name="T12" fmla="*/ 368 w 760"/>
                <a:gd name="T13" fmla="*/ 624 h 656"/>
                <a:gd name="T14" fmla="*/ 176 w 760"/>
                <a:gd name="T15" fmla="*/ 624 h 656"/>
                <a:gd name="T16" fmla="*/ 176 w 760"/>
                <a:gd name="T17" fmla="*/ 656 h 656"/>
                <a:gd name="T18" fmla="*/ 584 w 760"/>
                <a:gd name="T19" fmla="*/ 656 h 656"/>
                <a:gd name="T20" fmla="*/ 584 w 760"/>
                <a:gd name="T21" fmla="*/ 624 h 656"/>
                <a:gd name="T22" fmla="*/ 400 w 760"/>
                <a:gd name="T23" fmla="*/ 624 h 656"/>
                <a:gd name="T24" fmla="*/ 400 w 760"/>
                <a:gd name="T25" fmla="*/ 544 h 656"/>
                <a:gd name="T26" fmla="*/ 694 w 760"/>
                <a:gd name="T27" fmla="*/ 544 h 656"/>
                <a:gd name="T28" fmla="*/ 760 w 760"/>
                <a:gd name="T29" fmla="*/ 478 h 656"/>
                <a:gd name="T30" fmla="*/ 760 w 760"/>
                <a:gd name="T31" fmla="*/ 60 h 656"/>
                <a:gd name="T32" fmla="*/ 698 w 760"/>
                <a:gd name="T33" fmla="*/ 0 h 656"/>
                <a:gd name="T34" fmla="*/ 720 w 760"/>
                <a:gd name="T35" fmla="*/ 503 h 656"/>
                <a:gd name="T36" fmla="*/ 521 w 760"/>
                <a:gd name="T37" fmla="*/ 502 h 656"/>
                <a:gd name="T38" fmla="*/ 469 w 760"/>
                <a:gd name="T39" fmla="*/ 502 h 656"/>
                <a:gd name="T40" fmla="*/ 40 w 760"/>
                <a:gd name="T41" fmla="*/ 503 h 656"/>
                <a:gd name="T42" fmla="*/ 40 w 760"/>
                <a:gd name="T43" fmla="*/ 40 h 656"/>
                <a:gd name="T44" fmla="*/ 720 w 760"/>
                <a:gd name="T45" fmla="*/ 40 h 656"/>
                <a:gd name="T46" fmla="*/ 720 w 760"/>
                <a:gd name="T47" fmla="*/ 503 h 656"/>
                <a:gd name="T48" fmla="*/ 222 w 760"/>
                <a:gd name="T49" fmla="*/ 422 h 656"/>
                <a:gd name="T50" fmla="*/ 222 w 760"/>
                <a:gd name="T51" fmla="*/ 422 h 656"/>
                <a:gd name="T52" fmla="*/ 222 w 760"/>
                <a:gd name="T53" fmla="*/ 422 h 656"/>
                <a:gd name="T54" fmla="*/ 222 w 760"/>
                <a:gd name="T55" fmla="*/ 422 h 656"/>
                <a:gd name="T56" fmla="*/ 222 w 760"/>
                <a:gd name="T57" fmla="*/ 422 h 656"/>
                <a:gd name="T58" fmla="*/ 222 w 760"/>
                <a:gd name="T59" fmla="*/ 422 h 656"/>
                <a:gd name="T60" fmla="*/ 222 w 760"/>
                <a:gd name="T61" fmla="*/ 422 h 656"/>
                <a:gd name="T62" fmla="*/ 222 w 760"/>
                <a:gd name="T63" fmla="*/ 422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60" h="656">
                  <a:moveTo>
                    <a:pt x="698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30" y="0"/>
                    <a:pt x="0" y="25"/>
                    <a:pt x="0" y="60"/>
                  </a:cubicBezTo>
                  <a:cubicBezTo>
                    <a:pt x="0" y="478"/>
                    <a:pt x="0" y="478"/>
                    <a:pt x="0" y="478"/>
                  </a:cubicBezTo>
                  <a:cubicBezTo>
                    <a:pt x="0" y="512"/>
                    <a:pt x="34" y="544"/>
                    <a:pt x="69" y="544"/>
                  </a:cubicBezTo>
                  <a:cubicBezTo>
                    <a:pt x="368" y="544"/>
                    <a:pt x="368" y="544"/>
                    <a:pt x="368" y="544"/>
                  </a:cubicBezTo>
                  <a:cubicBezTo>
                    <a:pt x="368" y="624"/>
                    <a:pt x="368" y="624"/>
                    <a:pt x="368" y="624"/>
                  </a:cubicBezTo>
                  <a:cubicBezTo>
                    <a:pt x="176" y="624"/>
                    <a:pt x="176" y="624"/>
                    <a:pt x="176" y="624"/>
                  </a:cubicBezTo>
                  <a:cubicBezTo>
                    <a:pt x="176" y="656"/>
                    <a:pt x="176" y="656"/>
                    <a:pt x="176" y="656"/>
                  </a:cubicBezTo>
                  <a:cubicBezTo>
                    <a:pt x="584" y="656"/>
                    <a:pt x="584" y="656"/>
                    <a:pt x="584" y="656"/>
                  </a:cubicBezTo>
                  <a:cubicBezTo>
                    <a:pt x="584" y="624"/>
                    <a:pt x="584" y="624"/>
                    <a:pt x="584" y="624"/>
                  </a:cubicBezTo>
                  <a:cubicBezTo>
                    <a:pt x="400" y="624"/>
                    <a:pt x="400" y="624"/>
                    <a:pt x="400" y="624"/>
                  </a:cubicBezTo>
                  <a:cubicBezTo>
                    <a:pt x="400" y="544"/>
                    <a:pt x="400" y="544"/>
                    <a:pt x="400" y="544"/>
                  </a:cubicBezTo>
                  <a:cubicBezTo>
                    <a:pt x="694" y="544"/>
                    <a:pt x="694" y="544"/>
                    <a:pt x="694" y="544"/>
                  </a:cubicBezTo>
                  <a:cubicBezTo>
                    <a:pt x="728" y="544"/>
                    <a:pt x="760" y="512"/>
                    <a:pt x="760" y="478"/>
                  </a:cubicBezTo>
                  <a:cubicBezTo>
                    <a:pt x="760" y="60"/>
                    <a:pt x="760" y="60"/>
                    <a:pt x="760" y="60"/>
                  </a:cubicBezTo>
                  <a:cubicBezTo>
                    <a:pt x="760" y="25"/>
                    <a:pt x="732" y="0"/>
                    <a:pt x="698" y="0"/>
                  </a:cubicBezTo>
                  <a:close/>
                  <a:moveTo>
                    <a:pt x="720" y="503"/>
                  </a:moveTo>
                  <a:cubicBezTo>
                    <a:pt x="521" y="502"/>
                    <a:pt x="521" y="502"/>
                    <a:pt x="521" y="502"/>
                  </a:cubicBezTo>
                  <a:cubicBezTo>
                    <a:pt x="469" y="502"/>
                    <a:pt x="469" y="502"/>
                    <a:pt x="469" y="502"/>
                  </a:cubicBezTo>
                  <a:cubicBezTo>
                    <a:pt x="40" y="503"/>
                    <a:pt x="40" y="503"/>
                    <a:pt x="40" y="503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720" y="40"/>
                    <a:pt x="720" y="40"/>
                    <a:pt x="720" y="40"/>
                  </a:cubicBezTo>
                  <a:lnTo>
                    <a:pt x="720" y="503"/>
                  </a:lnTo>
                  <a:close/>
                  <a:moveTo>
                    <a:pt x="222" y="422"/>
                  </a:moveTo>
                  <a:cubicBezTo>
                    <a:pt x="222" y="423"/>
                    <a:pt x="222" y="423"/>
                    <a:pt x="222" y="422"/>
                  </a:cubicBezTo>
                  <a:cubicBezTo>
                    <a:pt x="222" y="423"/>
                    <a:pt x="222" y="423"/>
                    <a:pt x="222" y="422"/>
                  </a:cubicBezTo>
                  <a:cubicBezTo>
                    <a:pt x="222" y="423"/>
                    <a:pt x="222" y="423"/>
                    <a:pt x="222" y="422"/>
                  </a:cubicBezTo>
                  <a:close/>
                  <a:moveTo>
                    <a:pt x="222" y="422"/>
                  </a:moveTo>
                  <a:cubicBezTo>
                    <a:pt x="222" y="423"/>
                    <a:pt x="222" y="423"/>
                    <a:pt x="222" y="422"/>
                  </a:cubicBezTo>
                  <a:cubicBezTo>
                    <a:pt x="222" y="423"/>
                    <a:pt x="222" y="423"/>
                    <a:pt x="222" y="422"/>
                  </a:cubicBezTo>
                  <a:cubicBezTo>
                    <a:pt x="222" y="423"/>
                    <a:pt x="222" y="423"/>
                    <a:pt x="222" y="4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24"/>
            <p:cNvSpPr>
              <a:spLocks noEditPoints="1"/>
            </p:cNvSpPr>
            <p:nvPr/>
          </p:nvSpPr>
          <p:spPr bwMode="auto">
            <a:xfrm>
              <a:off x="4805" y="837"/>
              <a:ext cx="88" cy="117"/>
            </a:xfrm>
            <a:custGeom>
              <a:avLst/>
              <a:gdLst>
                <a:gd name="T0" fmla="*/ 5 w 247"/>
                <a:gd name="T1" fmla="*/ 288 h 328"/>
                <a:gd name="T2" fmla="*/ 5 w 247"/>
                <a:gd name="T3" fmla="*/ 288 h 328"/>
                <a:gd name="T4" fmla="*/ 5 w 247"/>
                <a:gd name="T5" fmla="*/ 288 h 328"/>
                <a:gd name="T6" fmla="*/ 5 w 247"/>
                <a:gd name="T7" fmla="*/ 288 h 328"/>
                <a:gd name="T8" fmla="*/ 5 w 247"/>
                <a:gd name="T9" fmla="*/ 288 h 328"/>
                <a:gd name="T10" fmla="*/ 5 w 247"/>
                <a:gd name="T11" fmla="*/ 288 h 328"/>
                <a:gd name="T12" fmla="*/ 227 w 247"/>
                <a:gd name="T13" fmla="*/ 197 h 328"/>
                <a:gd name="T14" fmla="*/ 224 w 247"/>
                <a:gd name="T15" fmla="*/ 195 h 328"/>
                <a:gd name="T16" fmla="*/ 212 w 247"/>
                <a:gd name="T17" fmla="*/ 188 h 328"/>
                <a:gd name="T18" fmla="*/ 206 w 247"/>
                <a:gd name="T19" fmla="*/ 185 h 328"/>
                <a:gd name="T20" fmla="*/ 211 w 247"/>
                <a:gd name="T21" fmla="*/ 180 h 328"/>
                <a:gd name="T22" fmla="*/ 247 w 247"/>
                <a:gd name="T23" fmla="*/ 101 h 328"/>
                <a:gd name="T24" fmla="*/ 148 w 247"/>
                <a:gd name="T25" fmla="*/ 0 h 328"/>
                <a:gd name="T26" fmla="*/ 48 w 247"/>
                <a:gd name="T27" fmla="*/ 101 h 328"/>
                <a:gd name="T28" fmla="*/ 83 w 247"/>
                <a:gd name="T29" fmla="*/ 181 h 328"/>
                <a:gd name="T30" fmla="*/ 89 w 247"/>
                <a:gd name="T31" fmla="*/ 185 h 328"/>
                <a:gd name="T32" fmla="*/ 83 w 247"/>
                <a:gd name="T33" fmla="*/ 189 h 328"/>
                <a:gd name="T34" fmla="*/ 0 w 247"/>
                <a:gd name="T35" fmla="*/ 313 h 328"/>
                <a:gd name="T36" fmla="*/ 15 w 247"/>
                <a:gd name="T37" fmla="*/ 328 h 328"/>
                <a:gd name="T38" fmla="*/ 31 w 247"/>
                <a:gd name="T39" fmla="*/ 318 h 328"/>
                <a:gd name="T40" fmla="*/ 31 w 247"/>
                <a:gd name="T41" fmla="*/ 318 h 328"/>
                <a:gd name="T42" fmla="*/ 147 w 247"/>
                <a:gd name="T43" fmla="*/ 209 h 328"/>
                <a:gd name="T44" fmla="*/ 202 w 247"/>
                <a:gd name="T45" fmla="*/ 219 h 328"/>
                <a:gd name="T46" fmla="*/ 209 w 247"/>
                <a:gd name="T47" fmla="*/ 223 h 328"/>
                <a:gd name="T48" fmla="*/ 221 w 247"/>
                <a:gd name="T49" fmla="*/ 227 h 328"/>
                <a:gd name="T50" fmla="*/ 235 w 247"/>
                <a:gd name="T51" fmla="*/ 211 h 328"/>
                <a:gd name="T52" fmla="*/ 227 w 247"/>
                <a:gd name="T53" fmla="*/ 197 h 328"/>
                <a:gd name="T54" fmla="*/ 147 w 247"/>
                <a:gd name="T55" fmla="*/ 173 h 328"/>
                <a:gd name="T56" fmla="*/ 79 w 247"/>
                <a:gd name="T57" fmla="*/ 102 h 328"/>
                <a:gd name="T58" fmla="*/ 147 w 247"/>
                <a:gd name="T59" fmla="*/ 32 h 328"/>
                <a:gd name="T60" fmla="*/ 216 w 247"/>
                <a:gd name="T61" fmla="*/ 102 h 328"/>
                <a:gd name="T62" fmla="*/ 147 w 247"/>
                <a:gd name="T63" fmla="*/ 173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7" h="328">
                  <a:moveTo>
                    <a:pt x="5" y="288"/>
                  </a:moveTo>
                  <a:cubicBezTo>
                    <a:pt x="5" y="287"/>
                    <a:pt x="5" y="287"/>
                    <a:pt x="5" y="288"/>
                  </a:cubicBezTo>
                  <a:cubicBezTo>
                    <a:pt x="5" y="287"/>
                    <a:pt x="5" y="287"/>
                    <a:pt x="5" y="288"/>
                  </a:cubicBezTo>
                  <a:cubicBezTo>
                    <a:pt x="5" y="287"/>
                    <a:pt x="5" y="287"/>
                    <a:pt x="5" y="288"/>
                  </a:cubicBezTo>
                  <a:close/>
                  <a:moveTo>
                    <a:pt x="5" y="288"/>
                  </a:moveTo>
                  <a:cubicBezTo>
                    <a:pt x="5" y="288"/>
                    <a:pt x="5" y="288"/>
                    <a:pt x="5" y="288"/>
                  </a:cubicBezTo>
                  <a:moveTo>
                    <a:pt x="227" y="197"/>
                  </a:moveTo>
                  <a:cubicBezTo>
                    <a:pt x="224" y="195"/>
                    <a:pt x="224" y="195"/>
                    <a:pt x="224" y="195"/>
                  </a:cubicBezTo>
                  <a:cubicBezTo>
                    <a:pt x="212" y="188"/>
                    <a:pt x="212" y="188"/>
                    <a:pt x="212" y="188"/>
                  </a:cubicBezTo>
                  <a:cubicBezTo>
                    <a:pt x="206" y="185"/>
                    <a:pt x="206" y="185"/>
                    <a:pt x="206" y="185"/>
                  </a:cubicBezTo>
                  <a:cubicBezTo>
                    <a:pt x="211" y="180"/>
                    <a:pt x="211" y="180"/>
                    <a:pt x="211" y="180"/>
                  </a:cubicBezTo>
                  <a:cubicBezTo>
                    <a:pt x="234" y="161"/>
                    <a:pt x="247" y="132"/>
                    <a:pt x="247" y="101"/>
                  </a:cubicBezTo>
                  <a:cubicBezTo>
                    <a:pt x="247" y="45"/>
                    <a:pt x="203" y="0"/>
                    <a:pt x="148" y="0"/>
                  </a:cubicBezTo>
                  <a:cubicBezTo>
                    <a:pt x="93" y="0"/>
                    <a:pt x="48" y="45"/>
                    <a:pt x="48" y="101"/>
                  </a:cubicBezTo>
                  <a:cubicBezTo>
                    <a:pt x="48" y="132"/>
                    <a:pt x="62" y="161"/>
                    <a:pt x="83" y="181"/>
                  </a:cubicBezTo>
                  <a:cubicBezTo>
                    <a:pt x="89" y="185"/>
                    <a:pt x="89" y="185"/>
                    <a:pt x="89" y="185"/>
                  </a:cubicBezTo>
                  <a:cubicBezTo>
                    <a:pt x="83" y="189"/>
                    <a:pt x="83" y="189"/>
                    <a:pt x="83" y="189"/>
                  </a:cubicBezTo>
                  <a:cubicBezTo>
                    <a:pt x="34" y="213"/>
                    <a:pt x="4" y="257"/>
                    <a:pt x="0" y="313"/>
                  </a:cubicBezTo>
                  <a:cubicBezTo>
                    <a:pt x="0" y="321"/>
                    <a:pt x="7" y="328"/>
                    <a:pt x="15" y="328"/>
                  </a:cubicBezTo>
                  <a:cubicBezTo>
                    <a:pt x="24" y="328"/>
                    <a:pt x="31" y="326"/>
                    <a:pt x="31" y="318"/>
                  </a:cubicBezTo>
                  <a:cubicBezTo>
                    <a:pt x="31" y="318"/>
                    <a:pt x="31" y="318"/>
                    <a:pt x="31" y="318"/>
                  </a:cubicBezTo>
                  <a:cubicBezTo>
                    <a:pt x="39" y="238"/>
                    <a:pt x="89" y="209"/>
                    <a:pt x="147" y="209"/>
                  </a:cubicBezTo>
                  <a:cubicBezTo>
                    <a:pt x="167" y="209"/>
                    <a:pt x="185" y="210"/>
                    <a:pt x="202" y="219"/>
                  </a:cubicBezTo>
                  <a:cubicBezTo>
                    <a:pt x="209" y="223"/>
                    <a:pt x="209" y="223"/>
                    <a:pt x="209" y="223"/>
                  </a:cubicBezTo>
                  <a:cubicBezTo>
                    <a:pt x="212" y="225"/>
                    <a:pt x="217" y="227"/>
                    <a:pt x="221" y="227"/>
                  </a:cubicBezTo>
                  <a:cubicBezTo>
                    <a:pt x="229" y="227"/>
                    <a:pt x="235" y="220"/>
                    <a:pt x="235" y="211"/>
                  </a:cubicBezTo>
                  <a:cubicBezTo>
                    <a:pt x="235" y="205"/>
                    <a:pt x="231" y="201"/>
                    <a:pt x="227" y="197"/>
                  </a:cubicBezTo>
                  <a:close/>
                  <a:moveTo>
                    <a:pt x="147" y="173"/>
                  </a:moveTo>
                  <a:cubicBezTo>
                    <a:pt x="109" y="173"/>
                    <a:pt x="79" y="141"/>
                    <a:pt x="79" y="102"/>
                  </a:cubicBezTo>
                  <a:cubicBezTo>
                    <a:pt x="79" y="63"/>
                    <a:pt x="110" y="32"/>
                    <a:pt x="147" y="32"/>
                  </a:cubicBezTo>
                  <a:cubicBezTo>
                    <a:pt x="186" y="32"/>
                    <a:pt x="216" y="64"/>
                    <a:pt x="216" y="102"/>
                  </a:cubicBezTo>
                  <a:cubicBezTo>
                    <a:pt x="216" y="141"/>
                    <a:pt x="185" y="173"/>
                    <a:pt x="147" y="1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25"/>
            <p:cNvSpPr>
              <a:spLocks noEditPoints="1"/>
            </p:cNvSpPr>
            <p:nvPr/>
          </p:nvSpPr>
          <p:spPr bwMode="auto">
            <a:xfrm>
              <a:off x="4878" y="890"/>
              <a:ext cx="55" cy="60"/>
            </a:xfrm>
            <a:custGeom>
              <a:avLst/>
              <a:gdLst>
                <a:gd name="T0" fmla="*/ 94 w 154"/>
                <a:gd name="T1" fmla="*/ 147 h 171"/>
                <a:gd name="T2" fmla="*/ 78 w 154"/>
                <a:gd name="T3" fmla="*/ 141 h 171"/>
                <a:gd name="T4" fmla="*/ 58 w 154"/>
                <a:gd name="T5" fmla="*/ 147 h 171"/>
                <a:gd name="T6" fmla="*/ 46 w 154"/>
                <a:gd name="T7" fmla="*/ 161 h 171"/>
                <a:gd name="T8" fmla="*/ 46 w 154"/>
                <a:gd name="T9" fmla="*/ 171 h 171"/>
                <a:gd name="T10" fmla="*/ 102 w 154"/>
                <a:gd name="T11" fmla="*/ 171 h 171"/>
                <a:gd name="T12" fmla="*/ 102 w 154"/>
                <a:gd name="T13" fmla="*/ 161 h 171"/>
                <a:gd name="T14" fmla="*/ 94 w 154"/>
                <a:gd name="T15" fmla="*/ 147 h 171"/>
                <a:gd name="T16" fmla="*/ 139 w 154"/>
                <a:gd name="T17" fmla="*/ 2 h 171"/>
                <a:gd name="T18" fmla="*/ 132 w 154"/>
                <a:gd name="T19" fmla="*/ 0 h 171"/>
                <a:gd name="T20" fmla="*/ 124 w 154"/>
                <a:gd name="T21" fmla="*/ 3 h 171"/>
                <a:gd name="T22" fmla="*/ 17 w 154"/>
                <a:gd name="T23" fmla="*/ 112 h 171"/>
                <a:gd name="T24" fmla="*/ 0 w 154"/>
                <a:gd name="T25" fmla="*/ 153 h 171"/>
                <a:gd name="T26" fmla="*/ 41 w 154"/>
                <a:gd name="T27" fmla="*/ 135 h 171"/>
                <a:gd name="T28" fmla="*/ 148 w 154"/>
                <a:gd name="T29" fmla="*/ 27 h 171"/>
                <a:gd name="T30" fmla="*/ 148 w 154"/>
                <a:gd name="T31" fmla="*/ 11 h 171"/>
                <a:gd name="T32" fmla="*/ 144 w 154"/>
                <a:gd name="T33" fmla="*/ 9 h 171"/>
                <a:gd name="T34" fmla="*/ 139 w 154"/>
                <a:gd name="T35" fmla="*/ 2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4" h="171">
                  <a:moveTo>
                    <a:pt x="94" y="147"/>
                  </a:moveTo>
                  <a:cubicBezTo>
                    <a:pt x="90" y="143"/>
                    <a:pt x="84" y="141"/>
                    <a:pt x="78" y="141"/>
                  </a:cubicBezTo>
                  <a:cubicBezTo>
                    <a:pt x="72" y="141"/>
                    <a:pt x="61" y="143"/>
                    <a:pt x="58" y="147"/>
                  </a:cubicBezTo>
                  <a:cubicBezTo>
                    <a:pt x="54" y="151"/>
                    <a:pt x="46" y="156"/>
                    <a:pt x="46" y="161"/>
                  </a:cubicBezTo>
                  <a:cubicBezTo>
                    <a:pt x="46" y="171"/>
                    <a:pt x="46" y="171"/>
                    <a:pt x="46" y="171"/>
                  </a:cubicBezTo>
                  <a:cubicBezTo>
                    <a:pt x="102" y="171"/>
                    <a:pt x="102" y="171"/>
                    <a:pt x="102" y="171"/>
                  </a:cubicBezTo>
                  <a:cubicBezTo>
                    <a:pt x="102" y="161"/>
                    <a:pt x="102" y="161"/>
                    <a:pt x="102" y="161"/>
                  </a:cubicBezTo>
                  <a:cubicBezTo>
                    <a:pt x="102" y="156"/>
                    <a:pt x="97" y="151"/>
                    <a:pt x="94" y="147"/>
                  </a:cubicBezTo>
                  <a:close/>
                  <a:moveTo>
                    <a:pt x="139" y="2"/>
                  </a:moveTo>
                  <a:cubicBezTo>
                    <a:pt x="137" y="1"/>
                    <a:pt x="135" y="0"/>
                    <a:pt x="132" y="0"/>
                  </a:cubicBezTo>
                  <a:cubicBezTo>
                    <a:pt x="130" y="0"/>
                    <a:pt x="126" y="1"/>
                    <a:pt x="124" y="3"/>
                  </a:cubicBezTo>
                  <a:cubicBezTo>
                    <a:pt x="117" y="9"/>
                    <a:pt x="26" y="103"/>
                    <a:pt x="17" y="112"/>
                  </a:cubicBezTo>
                  <a:cubicBezTo>
                    <a:pt x="15" y="117"/>
                    <a:pt x="4" y="142"/>
                    <a:pt x="0" y="153"/>
                  </a:cubicBezTo>
                  <a:cubicBezTo>
                    <a:pt x="11" y="148"/>
                    <a:pt x="36" y="137"/>
                    <a:pt x="41" y="135"/>
                  </a:cubicBezTo>
                  <a:cubicBezTo>
                    <a:pt x="51" y="126"/>
                    <a:pt x="140" y="35"/>
                    <a:pt x="148" y="27"/>
                  </a:cubicBezTo>
                  <a:cubicBezTo>
                    <a:pt x="154" y="21"/>
                    <a:pt x="150" y="13"/>
                    <a:pt x="148" y="11"/>
                  </a:cubicBezTo>
                  <a:cubicBezTo>
                    <a:pt x="144" y="9"/>
                    <a:pt x="144" y="9"/>
                    <a:pt x="144" y="9"/>
                  </a:cubicBezTo>
                  <a:lnTo>
                    <a:pt x="13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9" name="Freeform 9"/>
          <p:cNvSpPr/>
          <p:nvPr/>
        </p:nvSpPr>
        <p:spPr bwMode="auto">
          <a:xfrm>
            <a:off x="3273013" y="2376491"/>
            <a:ext cx="512057" cy="503151"/>
          </a:xfrm>
          <a:custGeom>
            <a:avLst/>
            <a:gdLst>
              <a:gd name="T0" fmla="*/ 697 w 713"/>
              <a:gd name="T1" fmla="*/ 10 h 700"/>
              <a:gd name="T2" fmla="*/ 655 w 713"/>
              <a:gd name="T3" fmla="*/ 16 h 700"/>
              <a:gd name="T4" fmla="*/ 15 w 713"/>
              <a:gd name="T5" fmla="*/ 381 h 700"/>
              <a:gd name="T6" fmla="*/ 11 w 713"/>
              <a:gd name="T7" fmla="*/ 383 h 700"/>
              <a:gd name="T8" fmla="*/ 1 w 713"/>
              <a:gd name="T9" fmla="*/ 411 h 700"/>
              <a:gd name="T10" fmla="*/ 28 w 713"/>
              <a:gd name="T11" fmla="*/ 442 h 700"/>
              <a:gd name="T12" fmla="*/ 209 w 713"/>
              <a:gd name="T13" fmla="*/ 505 h 700"/>
              <a:gd name="T14" fmla="*/ 221 w 713"/>
              <a:gd name="T15" fmla="*/ 470 h 700"/>
              <a:gd name="T16" fmla="*/ 41 w 713"/>
              <a:gd name="T17" fmla="*/ 408 h 700"/>
              <a:gd name="T18" fmla="*/ 610 w 713"/>
              <a:gd name="T19" fmla="*/ 84 h 700"/>
              <a:gd name="T20" fmla="*/ 282 w 713"/>
              <a:gd name="T21" fmla="*/ 486 h 700"/>
              <a:gd name="T22" fmla="*/ 282 w 713"/>
              <a:gd name="T23" fmla="*/ 700 h 700"/>
              <a:gd name="T24" fmla="*/ 327 w 713"/>
              <a:gd name="T25" fmla="*/ 700 h 700"/>
              <a:gd name="T26" fmla="*/ 327 w 713"/>
              <a:gd name="T27" fmla="*/ 503 h 700"/>
              <a:gd name="T28" fmla="*/ 669 w 713"/>
              <a:gd name="T29" fmla="*/ 84 h 700"/>
              <a:gd name="T30" fmla="*/ 581 w 713"/>
              <a:gd name="T31" fmla="*/ 588 h 700"/>
              <a:gd name="T32" fmla="*/ 581 w 713"/>
              <a:gd name="T33" fmla="*/ 590 h 700"/>
              <a:gd name="T34" fmla="*/ 577 w 713"/>
              <a:gd name="T35" fmla="*/ 599 h 700"/>
              <a:gd name="T36" fmla="*/ 569 w 713"/>
              <a:gd name="T37" fmla="*/ 600 h 700"/>
              <a:gd name="T38" fmla="*/ 372 w 713"/>
              <a:gd name="T39" fmla="*/ 533 h 700"/>
              <a:gd name="T40" fmla="*/ 361 w 713"/>
              <a:gd name="T41" fmla="*/ 567 h 700"/>
              <a:gd name="T42" fmla="*/ 559 w 713"/>
              <a:gd name="T43" fmla="*/ 635 h 700"/>
              <a:gd name="T44" fmla="*/ 561 w 713"/>
              <a:gd name="T45" fmla="*/ 636 h 700"/>
              <a:gd name="T46" fmla="*/ 572 w 713"/>
              <a:gd name="T47" fmla="*/ 637 h 700"/>
              <a:gd name="T48" fmla="*/ 599 w 713"/>
              <a:gd name="T49" fmla="*/ 627 h 700"/>
              <a:gd name="T50" fmla="*/ 616 w 713"/>
              <a:gd name="T51" fmla="*/ 594 h 700"/>
              <a:gd name="T52" fmla="*/ 711 w 713"/>
              <a:gd name="T53" fmla="*/ 46 h 700"/>
              <a:gd name="T54" fmla="*/ 712 w 713"/>
              <a:gd name="T55" fmla="*/ 43 h 700"/>
              <a:gd name="T56" fmla="*/ 697 w 713"/>
              <a:gd name="T57" fmla="*/ 10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713" h="700">
                <a:moveTo>
                  <a:pt x="697" y="10"/>
                </a:moveTo>
                <a:cubicBezTo>
                  <a:pt x="680" y="0"/>
                  <a:pt x="661" y="12"/>
                  <a:pt x="655" y="16"/>
                </a:cubicBezTo>
                <a:cubicBezTo>
                  <a:pt x="15" y="381"/>
                  <a:pt x="15" y="381"/>
                  <a:pt x="15" y="381"/>
                </a:cubicBezTo>
                <a:cubicBezTo>
                  <a:pt x="11" y="383"/>
                  <a:pt x="11" y="383"/>
                  <a:pt x="11" y="383"/>
                </a:cubicBezTo>
                <a:cubicBezTo>
                  <a:pt x="0" y="394"/>
                  <a:pt x="0" y="406"/>
                  <a:pt x="1" y="411"/>
                </a:cubicBezTo>
                <a:cubicBezTo>
                  <a:pt x="3" y="429"/>
                  <a:pt x="21" y="439"/>
                  <a:pt x="28" y="442"/>
                </a:cubicBezTo>
                <a:cubicBezTo>
                  <a:pt x="209" y="505"/>
                  <a:pt x="209" y="505"/>
                  <a:pt x="209" y="505"/>
                </a:cubicBezTo>
                <a:cubicBezTo>
                  <a:pt x="221" y="470"/>
                  <a:pt x="221" y="470"/>
                  <a:pt x="221" y="470"/>
                </a:cubicBezTo>
                <a:cubicBezTo>
                  <a:pt x="41" y="408"/>
                  <a:pt x="41" y="408"/>
                  <a:pt x="41" y="408"/>
                </a:cubicBezTo>
                <a:cubicBezTo>
                  <a:pt x="610" y="84"/>
                  <a:pt x="610" y="84"/>
                  <a:pt x="610" y="84"/>
                </a:cubicBezTo>
                <a:cubicBezTo>
                  <a:pt x="282" y="486"/>
                  <a:pt x="282" y="486"/>
                  <a:pt x="282" y="486"/>
                </a:cubicBezTo>
                <a:cubicBezTo>
                  <a:pt x="282" y="700"/>
                  <a:pt x="282" y="700"/>
                  <a:pt x="282" y="700"/>
                </a:cubicBezTo>
                <a:cubicBezTo>
                  <a:pt x="327" y="700"/>
                  <a:pt x="327" y="700"/>
                  <a:pt x="327" y="700"/>
                </a:cubicBezTo>
                <a:cubicBezTo>
                  <a:pt x="327" y="503"/>
                  <a:pt x="327" y="503"/>
                  <a:pt x="327" y="503"/>
                </a:cubicBezTo>
                <a:cubicBezTo>
                  <a:pt x="669" y="84"/>
                  <a:pt x="669" y="84"/>
                  <a:pt x="669" y="84"/>
                </a:cubicBezTo>
                <a:cubicBezTo>
                  <a:pt x="581" y="588"/>
                  <a:pt x="581" y="588"/>
                  <a:pt x="581" y="588"/>
                </a:cubicBezTo>
                <a:cubicBezTo>
                  <a:pt x="581" y="590"/>
                  <a:pt x="581" y="590"/>
                  <a:pt x="581" y="590"/>
                </a:cubicBezTo>
                <a:cubicBezTo>
                  <a:pt x="581" y="592"/>
                  <a:pt x="580" y="597"/>
                  <a:pt x="577" y="599"/>
                </a:cubicBezTo>
                <a:cubicBezTo>
                  <a:pt x="575" y="600"/>
                  <a:pt x="571" y="600"/>
                  <a:pt x="569" y="600"/>
                </a:cubicBezTo>
                <a:cubicBezTo>
                  <a:pt x="372" y="533"/>
                  <a:pt x="372" y="533"/>
                  <a:pt x="372" y="533"/>
                </a:cubicBezTo>
                <a:cubicBezTo>
                  <a:pt x="361" y="567"/>
                  <a:pt x="361" y="567"/>
                  <a:pt x="361" y="567"/>
                </a:cubicBezTo>
                <a:cubicBezTo>
                  <a:pt x="559" y="635"/>
                  <a:pt x="559" y="635"/>
                  <a:pt x="559" y="635"/>
                </a:cubicBezTo>
                <a:cubicBezTo>
                  <a:pt x="561" y="636"/>
                  <a:pt x="561" y="636"/>
                  <a:pt x="561" y="636"/>
                </a:cubicBezTo>
                <a:cubicBezTo>
                  <a:pt x="565" y="636"/>
                  <a:pt x="569" y="637"/>
                  <a:pt x="572" y="637"/>
                </a:cubicBezTo>
                <a:cubicBezTo>
                  <a:pt x="585" y="637"/>
                  <a:pt x="594" y="632"/>
                  <a:pt x="599" y="627"/>
                </a:cubicBezTo>
                <a:cubicBezTo>
                  <a:pt x="613" y="616"/>
                  <a:pt x="616" y="599"/>
                  <a:pt x="616" y="594"/>
                </a:cubicBezTo>
                <a:cubicBezTo>
                  <a:pt x="711" y="46"/>
                  <a:pt x="711" y="46"/>
                  <a:pt x="711" y="46"/>
                </a:cubicBezTo>
                <a:cubicBezTo>
                  <a:pt x="712" y="43"/>
                  <a:pt x="712" y="43"/>
                  <a:pt x="712" y="43"/>
                </a:cubicBezTo>
                <a:cubicBezTo>
                  <a:pt x="713" y="23"/>
                  <a:pt x="704" y="14"/>
                  <a:pt x="697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1168167" y="2428954"/>
            <a:ext cx="512310" cy="547211"/>
            <a:chOff x="1446" y="1923"/>
            <a:chExt cx="411" cy="439"/>
          </a:xfrm>
          <a:solidFill>
            <a:schemeClr val="bg1"/>
          </a:solidFill>
        </p:grpSpPr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1446" y="1923"/>
              <a:ext cx="411" cy="439"/>
            </a:xfrm>
            <a:custGeom>
              <a:avLst/>
              <a:gdLst>
                <a:gd name="T0" fmla="*/ 501 w 658"/>
                <a:gd name="T1" fmla="*/ 119 h 700"/>
                <a:gd name="T2" fmla="*/ 329 w 658"/>
                <a:gd name="T3" fmla="*/ 0 h 700"/>
                <a:gd name="T4" fmla="*/ 158 w 658"/>
                <a:gd name="T5" fmla="*/ 119 h 700"/>
                <a:gd name="T6" fmla="*/ 65 w 658"/>
                <a:gd name="T7" fmla="*/ 350 h 700"/>
                <a:gd name="T8" fmla="*/ 158 w 658"/>
                <a:gd name="T9" fmla="*/ 582 h 700"/>
                <a:gd name="T10" fmla="*/ 329 w 658"/>
                <a:gd name="T11" fmla="*/ 700 h 700"/>
                <a:gd name="T12" fmla="*/ 501 w 658"/>
                <a:gd name="T13" fmla="*/ 582 h 700"/>
                <a:gd name="T14" fmla="*/ 593 w 658"/>
                <a:gd name="T15" fmla="*/ 350 h 700"/>
                <a:gd name="T16" fmla="*/ 501 w 658"/>
                <a:gd name="T17" fmla="*/ 147 h 700"/>
                <a:gd name="T18" fmla="*/ 615 w 658"/>
                <a:gd name="T19" fmla="*/ 243 h 700"/>
                <a:gd name="T20" fmla="*/ 575 w 658"/>
                <a:gd name="T21" fmla="*/ 327 h 700"/>
                <a:gd name="T22" fmla="*/ 472 w 658"/>
                <a:gd name="T23" fmla="*/ 148 h 700"/>
                <a:gd name="T24" fmla="*/ 443 w 658"/>
                <a:gd name="T25" fmla="*/ 548 h 700"/>
                <a:gd name="T26" fmla="*/ 417 w 658"/>
                <a:gd name="T27" fmla="*/ 502 h 700"/>
                <a:gd name="T28" fmla="*/ 463 w 658"/>
                <a:gd name="T29" fmla="*/ 480 h 700"/>
                <a:gd name="T30" fmla="*/ 403 w 658"/>
                <a:gd name="T31" fmla="*/ 477 h 700"/>
                <a:gd name="T32" fmla="*/ 256 w 658"/>
                <a:gd name="T33" fmla="*/ 477 h 700"/>
                <a:gd name="T34" fmla="*/ 182 w 658"/>
                <a:gd name="T35" fmla="*/ 350 h 700"/>
                <a:gd name="T36" fmla="*/ 256 w 658"/>
                <a:gd name="T37" fmla="*/ 223 h 700"/>
                <a:gd name="T38" fmla="*/ 403 w 658"/>
                <a:gd name="T39" fmla="*/ 223 h 700"/>
                <a:gd name="T40" fmla="*/ 476 w 658"/>
                <a:gd name="T41" fmla="*/ 350 h 700"/>
                <a:gd name="T42" fmla="*/ 403 w 658"/>
                <a:gd name="T43" fmla="*/ 477 h 700"/>
                <a:gd name="T44" fmla="*/ 194 w 658"/>
                <a:gd name="T45" fmla="*/ 471 h 700"/>
                <a:gd name="T46" fmla="*/ 292 w 658"/>
                <a:gd name="T47" fmla="*/ 528 h 700"/>
                <a:gd name="T48" fmla="*/ 195 w 658"/>
                <a:gd name="T49" fmla="*/ 480 h 700"/>
                <a:gd name="T50" fmla="*/ 149 w 658"/>
                <a:gd name="T51" fmla="*/ 401 h 700"/>
                <a:gd name="T52" fmla="*/ 149 w 658"/>
                <a:gd name="T53" fmla="*/ 299 h 700"/>
                <a:gd name="T54" fmla="*/ 154 w 658"/>
                <a:gd name="T55" fmla="*/ 350 h 700"/>
                <a:gd name="T56" fmla="*/ 215 w 658"/>
                <a:gd name="T57" fmla="*/ 152 h 700"/>
                <a:gd name="T58" fmla="*/ 242 w 658"/>
                <a:gd name="T59" fmla="*/ 198 h 700"/>
                <a:gd name="T60" fmla="*/ 195 w 658"/>
                <a:gd name="T61" fmla="*/ 220 h 700"/>
                <a:gd name="T62" fmla="*/ 463 w 658"/>
                <a:gd name="T63" fmla="*/ 220 h 700"/>
                <a:gd name="T64" fmla="*/ 417 w 658"/>
                <a:gd name="T65" fmla="*/ 199 h 700"/>
                <a:gd name="T66" fmla="*/ 444 w 658"/>
                <a:gd name="T67" fmla="*/ 152 h 700"/>
                <a:gd name="T68" fmla="*/ 502 w 658"/>
                <a:gd name="T69" fmla="*/ 293 h 700"/>
                <a:gd name="T70" fmla="*/ 558 w 658"/>
                <a:gd name="T71" fmla="*/ 350 h 700"/>
                <a:gd name="T72" fmla="*/ 502 w 658"/>
                <a:gd name="T73" fmla="*/ 407 h 700"/>
                <a:gd name="T74" fmla="*/ 502 w 658"/>
                <a:gd name="T75" fmla="*/ 293 h 700"/>
                <a:gd name="T76" fmla="*/ 279 w 658"/>
                <a:gd name="T77" fmla="*/ 49 h 700"/>
                <a:gd name="T78" fmla="*/ 379 w 658"/>
                <a:gd name="T79" fmla="*/ 49 h 700"/>
                <a:gd name="T80" fmla="*/ 433 w 658"/>
                <a:gd name="T81" fmla="*/ 125 h 700"/>
                <a:gd name="T82" fmla="*/ 226 w 658"/>
                <a:gd name="T83" fmla="*/ 125 h 700"/>
                <a:gd name="T84" fmla="*/ 77 w 658"/>
                <a:gd name="T85" fmla="*/ 318 h 700"/>
                <a:gd name="T86" fmla="*/ 51 w 658"/>
                <a:gd name="T87" fmla="*/ 189 h 700"/>
                <a:gd name="T88" fmla="*/ 186 w 658"/>
                <a:gd name="T89" fmla="*/ 148 h 700"/>
                <a:gd name="T90" fmla="*/ 83 w 658"/>
                <a:gd name="T91" fmla="*/ 327 h 700"/>
                <a:gd name="T92" fmla="*/ 158 w 658"/>
                <a:gd name="T93" fmla="*/ 553 h 700"/>
                <a:gd name="T94" fmla="*/ 44 w 658"/>
                <a:gd name="T95" fmla="*/ 457 h 700"/>
                <a:gd name="T96" fmla="*/ 83 w 658"/>
                <a:gd name="T97" fmla="*/ 373 h 700"/>
                <a:gd name="T98" fmla="*/ 186 w 658"/>
                <a:gd name="T99" fmla="*/ 552 h 700"/>
                <a:gd name="T100" fmla="*/ 428 w 658"/>
                <a:gd name="T101" fmla="*/ 585 h 700"/>
                <a:gd name="T102" fmla="*/ 329 w 658"/>
                <a:gd name="T103" fmla="*/ 672 h 700"/>
                <a:gd name="T104" fmla="*/ 231 w 658"/>
                <a:gd name="T105" fmla="*/ 585 h 700"/>
                <a:gd name="T106" fmla="*/ 329 w 658"/>
                <a:gd name="T107" fmla="*/ 544 h 700"/>
                <a:gd name="T108" fmla="*/ 428 w 658"/>
                <a:gd name="T109" fmla="*/ 585 h 700"/>
                <a:gd name="T110" fmla="*/ 614 w 658"/>
                <a:gd name="T111" fmla="*/ 457 h 700"/>
                <a:gd name="T112" fmla="*/ 501 w 658"/>
                <a:gd name="T113" fmla="*/ 553 h 700"/>
                <a:gd name="T114" fmla="*/ 497 w 658"/>
                <a:gd name="T115" fmla="*/ 447 h 700"/>
                <a:gd name="T116" fmla="*/ 582 w 658"/>
                <a:gd name="T117" fmla="*/ 382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58" h="700">
                  <a:moveTo>
                    <a:pt x="632" y="175"/>
                  </a:moveTo>
                  <a:cubicBezTo>
                    <a:pt x="610" y="137"/>
                    <a:pt x="562" y="119"/>
                    <a:pt x="501" y="119"/>
                  </a:cubicBezTo>
                  <a:cubicBezTo>
                    <a:pt x="488" y="119"/>
                    <a:pt x="475" y="119"/>
                    <a:pt x="461" y="121"/>
                  </a:cubicBezTo>
                  <a:cubicBezTo>
                    <a:pt x="429" y="47"/>
                    <a:pt x="382" y="0"/>
                    <a:pt x="329" y="0"/>
                  </a:cubicBezTo>
                  <a:cubicBezTo>
                    <a:pt x="276" y="0"/>
                    <a:pt x="229" y="47"/>
                    <a:pt x="197" y="121"/>
                  </a:cubicBezTo>
                  <a:cubicBezTo>
                    <a:pt x="183" y="120"/>
                    <a:pt x="170" y="119"/>
                    <a:pt x="158" y="119"/>
                  </a:cubicBezTo>
                  <a:cubicBezTo>
                    <a:pt x="96" y="119"/>
                    <a:pt x="48" y="137"/>
                    <a:pt x="26" y="175"/>
                  </a:cubicBezTo>
                  <a:cubicBezTo>
                    <a:pt x="0" y="221"/>
                    <a:pt x="17" y="285"/>
                    <a:pt x="65" y="350"/>
                  </a:cubicBezTo>
                  <a:cubicBezTo>
                    <a:pt x="17" y="415"/>
                    <a:pt x="0" y="479"/>
                    <a:pt x="26" y="525"/>
                  </a:cubicBezTo>
                  <a:cubicBezTo>
                    <a:pt x="48" y="563"/>
                    <a:pt x="96" y="582"/>
                    <a:pt x="158" y="582"/>
                  </a:cubicBezTo>
                  <a:cubicBezTo>
                    <a:pt x="170" y="582"/>
                    <a:pt x="183" y="581"/>
                    <a:pt x="197" y="579"/>
                  </a:cubicBezTo>
                  <a:cubicBezTo>
                    <a:pt x="229" y="653"/>
                    <a:pt x="276" y="700"/>
                    <a:pt x="329" y="700"/>
                  </a:cubicBezTo>
                  <a:cubicBezTo>
                    <a:pt x="382" y="700"/>
                    <a:pt x="429" y="653"/>
                    <a:pt x="461" y="579"/>
                  </a:cubicBezTo>
                  <a:cubicBezTo>
                    <a:pt x="475" y="581"/>
                    <a:pt x="488" y="582"/>
                    <a:pt x="501" y="582"/>
                  </a:cubicBezTo>
                  <a:cubicBezTo>
                    <a:pt x="562" y="582"/>
                    <a:pt x="610" y="563"/>
                    <a:pt x="632" y="525"/>
                  </a:cubicBezTo>
                  <a:cubicBezTo>
                    <a:pt x="658" y="479"/>
                    <a:pt x="641" y="415"/>
                    <a:pt x="593" y="350"/>
                  </a:cubicBezTo>
                  <a:cubicBezTo>
                    <a:pt x="642" y="285"/>
                    <a:pt x="658" y="221"/>
                    <a:pt x="632" y="175"/>
                  </a:cubicBezTo>
                  <a:close/>
                  <a:moveTo>
                    <a:pt x="501" y="147"/>
                  </a:moveTo>
                  <a:cubicBezTo>
                    <a:pt x="554" y="147"/>
                    <a:pt x="592" y="162"/>
                    <a:pt x="608" y="189"/>
                  </a:cubicBezTo>
                  <a:cubicBezTo>
                    <a:pt x="616" y="204"/>
                    <a:pt x="618" y="222"/>
                    <a:pt x="615" y="243"/>
                  </a:cubicBezTo>
                  <a:cubicBezTo>
                    <a:pt x="610" y="266"/>
                    <a:pt x="599" y="292"/>
                    <a:pt x="582" y="318"/>
                  </a:cubicBezTo>
                  <a:cubicBezTo>
                    <a:pt x="580" y="321"/>
                    <a:pt x="578" y="324"/>
                    <a:pt x="575" y="327"/>
                  </a:cubicBezTo>
                  <a:cubicBezTo>
                    <a:pt x="554" y="302"/>
                    <a:pt x="527" y="277"/>
                    <a:pt x="497" y="253"/>
                  </a:cubicBezTo>
                  <a:cubicBezTo>
                    <a:pt x="492" y="215"/>
                    <a:pt x="483" y="180"/>
                    <a:pt x="472" y="148"/>
                  </a:cubicBezTo>
                  <a:cubicBezTo>
                    <a:pt x="482" y="147"/>
                    <a:pt x="491" y="147"/>
                    <a:pt x="501" y="147"/>
                  </a:cubicBezTo>
                  <a:close/>
                  <a:moveTo>
                    <a:pt x="443" y="548"/>
                  </a:moveTo>
                  <a:cubicBezTo>
                    <a:pt x="419" y="544"/>
                    <a:pt x="393" y="537"/>
                    <a:pt x="366" y="528"/>
                  </a:cubicBezTo>
                  <a:cubicBezTo>
                    <a:pt x="383" y="520"/>
                    <a:pt x="400" y="511"/>
                    <a:pt x="417" y="502"/>
                  </a:cubicBezTo>
                  <a:cubicBezTo>
                    <a:pt x="433" y="492"/>
                    <a:pt x="449" y="482"/>
                    <a:pt x="465" y="471"/>
                  </a:cubicBezTo>
                  <a:cubicBezTo>
                    <a:pt x="464" y="474"/>
                    <a:pt x="463" y="477"/>
                    <a:pt x="463" y="480"/>
                  </a:cubicBezTo>
                  <a:cubicBezTo>
                    <a:pt x="458" y="505"/>
                    <a:pt x="451" y="527"/>
                    <a:pt x="443" y="548"/>
                  </a:cubicBezTo>
                  <a:close/>
                  <a:moveTo>
                    <a:pt x="403" y="477"/>
                  </a:moveTo>
                  <a:cubicBezTo>
                    <a:pt x="378" y="491"/>
                    <a:pt x="354" y="503"/>
                    <a:pt x="329" y="514"/>
                  </a:cubicBezTo>
                  <a:cubicBezTo>
                    <a:pt x="305" y="503"/>
                    <a:pt x="280" y="491"/>
                    <a:pt x="256" y="477"/>
                  </a:cubicBezTo>
                  <a:cubicBezTo>
                    <a:pt x="232" y="463"/>
                    <a:pt x="209" y="448"/>
                    <a:pt x="187" y="432"/>
                  </a:cubicBezTo>
                  <a:cubicBezTo>
                    <a:pt x="184" y="405"/>
                    <a:pt x="182" y="378"/>
                    <a:pt x="182" y="350"/>
                  </a:cubicBezTo>
                  <a:cubicBezTo>
                    <a:pt x="182" y="322"/>
                    <a:pt x="184" y="295"/>
                    <a:pt x="187" y="268"/>
                  </a:cubicBezTo>
                  <a:cubicBezTo>
                    <a:pt x="209" y="252"/>
                    <a:pt x="232" y="237"/>
                    <a:pt x="256" y="223"/>
                  </a:cubicBezTo>
                  <a:cubicBezTo>
                    <a:pt x="280" y="209"/>
                    <a:pt x="305" y="197"/>
                    <a:pt x="329" y="186"/>
                  </a:cubicBezTo>
                  <a:cubicBezTo>
                    <a:pt x="354" y="197"/>
                    <a:pt x="378" y="209"/>
                    <a:pt x="403" y="223"/>
                  </a:cubicBezTo>
                  <a:cubicBezTo>
                    <a:pt x="427" y="237"/>
                    <a:pt x="450" y="252"/>
                    <a:pt x="471" y="268"/>
                  </a:cubicBezTo>
                  <a:cubicBezTo>
                    <a:pt x="474" y="295"/>
                    <a:pt x="476" y="322"/>
                    <a:pt x="476" y="350"/>
                  </a:cubicBezTo>
                  <a:cubicBezTo>
                    <a:pt x="476" y="378"/>
                    <a:pt x="474" y="405"/>
                    <a:pt x="471" y="432"/>
                  </a:cubicBezTo>
                  <a:cubicBezTo>
                    <a:pt x="450" y="448"/>
                    <a:pt x="427" y="463"/>
                    <a:pt x="403" y="477"/>
                  </a:cubicBezTo>
                  <a:close/>
                  <a:moveTo>
                    <a:pt x="195" y="480"/>
                  </a:moveTo>
                  <a:cubicBezTo>
                    <a:pt x="194" y="471"/>
                    <a:pt x="194" y="471"/>
                    <a:pt x="194" y="471"/>
                  </a:cubicBezTo>
                  <a:cubicBezTo>
                    <a:pt x="209" y="482"/>
                    <a:pt x="225" y="492"/>
                    <a:pt x="242" y="502"/>
                  </a:cubicBezTo>
                  <a:cubicBezTo>
                    <a:pt x="258" y="511"/>
                    <a:pt x="275" y="520"/>
                    <a:pt x="292" y="528"/>
                  </a:cubicBezTo>
                  <a:cubicBezTo>
                    <a:pt x="266" y="537"/>
                    <a:pt x="240" y="544"/>
                    <a:pt x="215" y="548"/>
                  </a:cubicBezTo>
                  <a:cubicBezTo>
                    <a:pt x="207" y="527"/>
                    <a:pt x="201" y="505"/>
                    <a:pt x="195" y="480"/>
                  </a:cubicBezTo>
                  <a:close/>
                  <a:moveTo>
                    <a:pt x="156" y="407"/>
                  </a:moveTo>
                  <a:cubicBezTo>
                    <a:pt x="154" y="405"/>
                    <a:pt x="152" y="403"/>
                    <a:pt x="149" y="401"/>
                  </a:cubicBezTo>
                  <a:cubicBezTo>
                    <a:pt x="131" y="384"/>
                    <a:pt x="115" y="367"/>
                    <a:pt x="100" y="350"/>
                  </a:cubicBezTo>
                  <a:cubicBezTo>
                    <a:pt x="115" y="333"/>
                    <a:pt x="131" y="316"/>
                    <a:pt x="149" y="299"/>
                  </a:cubicBezTo>
                  <a:cubicBezTo>
                    <a:pt x="152" y="297"/>
                    <a:pt x="154" y="295"/>
                    <a:pt x="156" y="293"/>
                  </a:cubicBezTo>
                  <a:cubicBezTo>
                    <a:pt x="155" y="312"/>
                    <a:pt x="154" y="331"/>
                    <a:pt x="154" y="350"/>
                  </a:cubicBezTo>
                  <a:cubicBezTo>
                    <a:pt x="154" y="369"/>
                    <a:pt x="155" y="388"/>
                    <a:pt x="156" y="407"/>
                  </a:cubicBezTo>
                  <a:close/>
                  <a:moveTo>
                    <a:pt x="215" y="152"/>
                  </a:moveTo>
                  <a:cubicBezTo>
                    <a:pt x="240" y="156"/>
                    <a:pt x="266" y="163"/>
                    <a:pt x="292" y="172"/>
                  </a:cubicBezTo>
                  <a:cubicBezTo>
                    <a:pt x="275" y="180"/>
                    <a:pt x="258" y="189"/>
                    <a:pt x="242" y="198"/>
                  </a:cubicBezTo>
                  <a:cubicBezTo>
                    <a:pt x="225" y="208"/>
                    <a:pt x="209" y="218"/>
                    <a:pt x="194" y="229"/>
                  </a:cubicBezTo>
                  <a:cubicBezTo>
                    <a:pt x="194" y="226"/>
                    <a:pt x="195" y="223"/>
                    <a:pt x="195" y="220"/>
                  </a:cubicBezTo>
                  <a:cubicBezTo>
                    <a:pt x="201" y="195"/>
                    <a:pt x="207" y="173"/>
                    <a:pt x="215" y="152"/>
                  </a:cubicBezTo>
                  <a:close/>
                  <a:moveTo>
                    <a:pt x="463" y="220"/>
                  </a:moveTo>
                  <a:cubicBezTo>
                    <a:pt x="465" y="229"/>
                    <a:pt x="465" y="229"/>
                    <a:pt x="465" y="229"/>
                  </a:cubicBezTo>
                  <a:cubicBezTo>
                    <a:pt x="449" y="218"/>
                    <a:pt x="433" y="208"/>
                    <a:pt x="417" y="199"/>
                  </a:cubicBezTo>
                  <a:cubicBezTo>
                    <a:pt x="400" y="189"/>
                    <a:pt x="383" y="180"/>
                    <a:pt x="366" y="172"/>
                  </a:cubicBezTo>
                  <a:cubicBezTo>
                    <a:pt x="393" y="163"/>
                    <a:pt x="419" y="156"/>
                    <a:pt x="444" y="152"/>
                  </a:cubicBezTo>
                  <a:cubicBezTo>
                    <a:pt x="451" y="173"/>
                    <a:pt x="458" y="195"/>
                    <a:pt x="463" y="220"/>
                  </a:cubicBezTo>
                  <a:close/>
                  <a:moveTo>
                    <a:pt x="502" y="293"/>
                  </a:moveTo>
                  <a:cubicBezTo>
                    <a:pt x="504" y="295"/>
                    <a:pt x="507" y="297"/>
                    <a:pt x="509" y="299"/>
                  </a:cubicBezTo>
                  <a:cubicBezTo>
                    <a:pt x="527" y="316"/>
                    <a:pt x="544" y="333"/>
                    <a:pt x="558" y="350"/>
                  </a:cubicBezTo>
                  <a:cubicBezTo>
                    <a:pt x="544" y="367"/>
                    <a:pt x="527" y="384"/>
                    <a:pt x="509" y="401"/>
                  </a:cubicBezTo>
                  <a:cubicBezTo>
                    <a:pt x="507" y="403"/>
                    <a:pt x="504" y="405"/>
                    <a:pt x="502" y="407"/>
                  </a:cubicBezTo>
                  <a:cubicBezTo>
                    <a:pt x="503" y="388"/>
                    <a:pt x="504" y="369"/>
                    <a:pt x="504" y="350"/>
                  </a:cubicBezTo>
                  <a:cubicBezTo>
                    <a:pt x="504" y="331"/>
                    <a:pt x="503" y="312"/>
                    <a:pt x="502" y="293"/>
                  </a:cubicBezTo>
                  <a:close/>
                  <a:moveTo>
                    <a:pt x="231" y="115"/>
                  </a:moveTo>
                  <a:cubicBezTo>
                    <a:pt x="245" y="87"/>
                    <a:pt x="262" y="64"/>
                    <a:pt x="279" y="49"/>
                  </a:cubicBezTo>
                  <a:cubicBezTo>
                    <a:pt x="295" y="36"/>
                    <a:pt x="312" y="29"/>
                    <a:pt x="329" y="29"/>
                  </a:cubicBezTo>
                  <a:cubicBezTo>
                    <a:pt x="346" y="29"/>
                    <a:pt x="363" y="36"/>
                    <a:pt x="379" y="49"/>
                  </a:cubicBezTo>
                  <a:cubicBezTo>
                    <a:pt x="397" y="64"/>
                    <a:pt x="414" y="87"/>
                    <a:pt x="428" y="115"/>
                  </a:cubicBezTo>
                  <a:cubicBezTo>
                    <a:pt x="429" y="119"/>
                    <a:pt x="431" y="122"/>
                    <a:pt x="433" y="125"/>
                  </a:cubicBezTo>
                  <a:cubicBezTo>
                    <a:pt x="400" y="131"/>
                    <a:pt x="365" y="142"/>
                    <a:pt x="329" y="156"/>
                  </a:cubicBezTo>
                  <a:cubicBezTo>
                    <a:pt x="294" y="142"/>
                    <a:pt x="259" y="131"/>
                    <a:pt x="226" y="125"/>
                  </a:cubicBezTo>
                  <a:cubicBezTo>
                    <a:pt x="227" y="122"/>
                    <a:pt x="229" y="119"/>
                    <a:pt x="231" y="115"/>
                  </a:cubicBezTo>
                  <a:close/>
                  <a:moveTo>
                    <a:pt x="77" y="318"/>
                  </a:moveTo>
                  <a:cubicBezTo>
                    <a:pt x="59" y="292"/>
                    <a:pt x="48" y="266"/>
                    <a:pt x="44" y="243"/>
                  </a:cubicBezTo>
                  <a:cubicBezTo>
                    <a:pt x="40" y="222"/>
                    <a:pt x="42" y="204"/>
                    <a:pt x="51" y="189"/>
                  </a:cubicBezTo>
                  <a:cubicBezTo>
                    <a:pt x="66" y="162"/>
                    <a:pt x="104" y="147"/>
                    <a:pt x="158" y="147"/>
                  </a:cubicBezTo>
                  <a:cubicBezTo>
                    <a:pt x="167" y="147"/>
                    <a:pt x="176" y="147"/>
                    <a:pt x="186" y="148"/>
                  </a:cubicBezTo>
                  <a:cubicBezTo>
                    <a:pt x="175" y="180"/>
                    <a:pt x="167" y="215"/>
                    <a:pt x="161" y="253"/>
                  </a:cubicBezTo>
                  <a:cubicBezTo>
                    <a:pt x="131" y="277"/>
                    <a:pt x="105" y="302"/>
                    <a:pt x="83" y="327"/>
                  </a:cubicBezTo>
                  <a:cubicBezTo>
                    <a:pt x="81" y="324"/>
                    <a:pt x="79" y="321"/>
                    <a:pt x="77" y="318"/>
                  </a:cubicBezTo>
                  <a:close/>
                  <a:moveTo>
                    <a:pt x="158" y="553"/>
                  </a:moveTo>
                  <a:cubicBezTo>
                    <a:pt x="104" y="553"/>
                    <a:pt x="67" y="538"/>
                    <a:pt x="51" y="511"/>
                  </a:cubicBezTo>
                  <a:cubicBezTo>
                    <a:pt x="42" y="496"/>
                    <a:pt x="40" y="478"/>
                    <a:pt x="44" y="457"/>
                  </a:cubicBezTo>
                  <a:cubicBezTo>
                    <a:pt x="48" y="434"/>
                    <a:pt x="59" y="408"/>
                    <a:pt x="77" y="382"/>
                  </a:cubicBezTo>
                  <a:cubicBezTo>
                    <a:pt x="79" y="379"/>
                    <a:pt x="81" y="376"/>
                    <a:pt x="83" y="373"/>
                  </a:cubicBezTo>
                  <a:cubicBezTo>
                    <a:pt x="104" y="398"/>
                    <a:pt x="131" y="423"/>
                    <a:pt x="161" y="447"/>
                  </a:cubicBezTo>
                  <a:cubicBezTo>
                    <a:pt x="166" y="485"/>
                    <a:pt x="175" y="520"/>
                    <a:pt x="186" y="552"/>
                  </a:cubicBezTo>
                  <a:cubicBezTo>
                    <a:pt x="176" y="553"/>
                    <a:pt x="167" y="553"/>
                    <a:pt x="158" y="553"/>
                  </a:cubicBezTo>
                  <a:close/>
                  <a:moveTo>
                    <a:pt x="428" y="585"/>
                  </a:moveTo>
                  <a:cubicBezTo>
                    <a:pt x="414" y="613"/>
                    <a:pt x="397" y="636"/>
                    <a:pt x="379" y="651"/>
                  </a:cubicBezTo>
                  <a:cubicBezTo>
                    <a:pt x="363" y="665"/>
                    <a:pt x="346" y="672"/>
                    <a:pt x="329" y="672"/>
                  </a:cubicBezTo>
                  <a:cubicBezTo>
                    <a:pt x="312" y="672"/>
                    <a:pt x="296" y="665"/>
                    <a:pt x="279" y="651"/>
                  </a:cubicBezTo>
                  <a:cubicBezTo>
                    <a:pt x="262" y="636"/>
                    <a:pt x="245" y="613"/>
                    <a:pt x="231" y="585"/>
                  </a:cubicBezTo>
                  <a:cubicBezTo>
                    <a:pt x="229" y="581"/>
                    <a:pt x="227" y="578"/>
                    <a:pt x="226" y="575"/>
                  </a:cubicBezTo>
                  <a:cubicBezTo>
                    <a:pt x="259" y="569"/>
                    <a:pt x="294" y="559"/>
                    <a:pt x="329" y="544"/>
                  </a:cubicBezTo>
                  <a:cubicBezTo>
                    <a:pt x="365" y="559"/>
                    <a:pt x="400" y="569"/>
                    <a:pt x="433" y="575"/>
                  </a:cubicBezTo>
                  <a:cubicBezTo>
                    <a:pt x="431" y="578"/>
                    <a:pt x="429" y="581"/>
                    <a:pt x="428" y="585"/>
                  </a:cubicBezTo>
                  <a:close/>
                  <a:moveTo>
                    <a:pt x="582" y="382"/>
                  </a:moveTo>
                  <a:cubicBezTo>
                    <a:pt x="599" y="408"/>
                    <a:pt x="610" y="434"/>
                    <a:pt x="614" y="457"/>
                  </a:cubicBezTo>
                  <a:cubicBezTo>
                    <a:pt x="618" y="478"/>
                    <a:pt x="616" y="496"/>
                    <a:pt x="608" y="511"/>
                  </a:cubicBezTo>
                  <a:cubicBezTo>
                    <a:pt x="592" y="538"/>
                    <a:pt x="554" y="553"/>
                    <a:pt x="501" y="553"/>
                  </a:cubicBezTo>
                  <a:cubicBezTo>
                    <a:pt x="491" y="553"/>
                    <a:pt x="482" y="553"/>
                    <a:pt x="472" y="552"/>
                  </a:cubicBezTo>
                  <a:cubicBezTo>
                    <a:pt x="483" y="520"/>
                    <a:pt x="492" y="485"/>
                    <a:pt x="497" y="447"/>
                  </a:cubicBezTo>
                  <a:cubicBezTo>
                    <a:pt x="527" y="423"/>
                    <a:pt x="554" y="398"/>
                    <a:pt x="575" y="373"/>
                  </a:cubicBezTo>
                  <a:cubicBezTo>
                    <a:pt x="578" y="376"/>
                    <a:pt x="580" y="379"/>
                    <a:pt x="582" y="3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4"/>
            <p:cNvSpPr>
              <a:spLocks noEditPoints="1"/>
            </p:cNvSpPr>
            <p:nvPr/>
          </p:nvSpPr>
          <p:spPr bwMode="auto">
            <a:xfrm>
              <a:off x="1620" y="2111"/>
              <a:ext cx="63" cy="63"/>
            </a:xfrm>
            <a:custGeom>
              <a:avLst/>
              <a:gdLst>
                <a:gd name="T0" fmla="*/ 50 w 100"/>
                <a:gd name="T1" fmla="*/ 0 h 100"/>
                <a:gd name="T2" fmla="*/ 0 w 100"/>
                <a:gd name="T3" fmla="*/ 50 h 100"/>
                <a:gd name="T4" fmla="*/ 50 w 100"/>
                <a:gd name="T5" fmla="*/ 100 h 100"/>
                <a:gd name="T6" fmla="*/ 100 w 100"/>
                <a:gd name="T7" fmla="*/ 50 h 100"/>
                <a:gd name="T8" fmla="*/ 50 w 100"/>
                <a:gd name="T9" fmla="*/ 0 h 100"/>
                <a:gd name="T10" fmla="*/ 50 w 100"/>
                <a:gd name="T11" fmla="*/ 72 h 100"/>
                <a:gd name="T12" fmla="*/ 28 w 100"/>
                <a:gd name="T13" fmla="*/ 50 h 100"/>
                <a:gd name="T14" fmla="*/ 50 w 100"/>
                <a:gd name="T15" fmla="*/ 28 h 100"/>
                <a:gd name="T16" fmla="*/ 72 w 100"/>
                <a:gd name="T17" fmla="*/ 50 h 100"/>
                <a:gd name="T18" fmla="*/ 50 w 100"/>
                <a:gd name="T19" fmla="*/ 7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00">
                  <a:moveTo>
                    <a:pt x="50" y="0"/>
                  </a:moveTo>
                  <a:cubicBezTo>
                    <a:pt x="23" y="0"/>
                    <a:pt x="0" y="22"/>
                    <a:pt x="0" y="50"/>
                  </a:cubicBezTo>
                  <a:cubicBezTo>
                    <a:pt x="0" y="78"/>
                    <a:pt x="23" y="100"/>
                    <a:pt x="50" y="100"/>
                  </a:cubicBezTo>
                  <a:cubicBezTo>
                    <a:pt x="78" y="100"/>
                    <a:pt x="100" y="78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50" y="72"/>
                  </a:moveTo>
                  <a:cubicBezTo>
                    <a:pt x="38" y="72"/>
                    <a:pt x="28" y="62"/>
                    <a:pt x="28" y="50"/>
                  </a:cubicBezTo>
                  <a:cubicBezTo>
                    <a:pt x="28" y="38"/>
                    <a:pt x="38" y="28"/>
                    <a:pt x="50" y="28"/>
                  </a:cubicBezTo>
                  <a:cubicBezTo>
                    <a:pt x="62" y="28"/>
                    <a:pt x="72" y="38"/>
                    <a:pt x="72" y="50"/>
                  </a:cubicBezTo>
                  <a:cubicBezTo>
                    <a:pt x="72" y="62"/>
                    <a:pt x="62" y="72"/>
                    <a:pt x="5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904665" y="61196"/>
            <a:ext cx="692443" cy="692443"/>
            <a:chOff x="3963053" y="796069"/>
            <a:chExt cx="1445741" cy="1445741"/>
          </a:xfrm>
        </p:grpSpPr>
        <p:sp>
          <p:nvSpPr>
            <p:cNvPr id="32" name="椭圆 31"/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34" name="AutoShape 43"/>
              <p:cNvSpPr/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panose="020B0502020104020203" charset="0"/>
                  <a:ea typeface="微软雅黑"/>
                  <a:cs typeface="+mn-cs"/>
                  <a:sym typeface="Gill Sans" panose="020B0502020104020203" charset="0"/>
                </a:endParaRPr>
              </a:p>
            </p:txBody>
          </p:sp>
          <p:sp>
            <p:nvSpPr>
              <p:cNvPr id="35" name="AutoShape 44"/>
              <p:cNvSpPr/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panose="020B0502020104020203" charset="0"/>
                  <a:ea typeface="微软雅黑"/>
                  <a:cs typeface="+mn-cs"/>
                  <a:sym typeface="Gill Sans" panose="020B0502020104020203" charset="0"/>
                </a:endParaRPr>
              </a:p>
            </p:txBody>
          </p:sp>
          <p:sp>
            <p:nvSpPr>
              <p:cNvPr id="36" name="AutoShape 45"/>
              <p:cNvSpPr/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panose="020B0502020104020203" charset="0"/>
                  <a:ea typeface="微软雅黑"/>
                  <a:cs typeface="+mn-cs"/>
                  <a:sym typeface="Gill Sans" panose="020B0502020104020203" charset="0"/>
                </a:endParaRPr>
              </a:p>
            </p:txBody>
          </p:sp>
        </p:grpSp>
      </p:grpSp>
      <p:pic>
        <p:nvPicPr>
          <p:cNvPr id="4" name="图片 3" descr="WechatIMG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6595" y="800735"/>
            <a:ext cx="5210810" cy="399351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6308" y="401910"/>
            <a:ext cx="154241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kern="10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Database  </a:t>
            </a:r>
            <a:endParaRPr lang="en-US" altLang="zh-CN" sz="2000" kern="10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3" name="Group 21"/>
          <p:cNvGrpSpPr>
            <a:grpSpLocks noChangeAspect="1"/>
          </p:cNvGrpSpPr>
          <p:nvPr/>
        </p:nvGrpSpPr>
        <p:grpSpPr bwMode="auto">
          <a:xfrm>
            <a:off x="7488780" y="2428725"/>
            <a:ext cx="499397" cy="429628"/>
            <a:chOff x="4731" y="799"/>
            <a:chExt cx="272" cy="234"/>
          </a:xfrm>
          <a:solidFill>
            <a:schemeClr val="bg1"/>
          </a:solidFill>
        </p:grpSpPr>
        <p:sp>
          <p:nvSpPr>
            <p:cNvPr id="14" name="Freeform 22"/>
            <p:cNvSpPr>
              <a:spLocks noEditPoints="1"/>
            </p:cNvSpPr>
            <p:nvPr/>
          </p:nvSpPr>
          <p:spPr bwMode="auto">
            <a:xfrm>
              <a:off x="4809" y="950"/>
              <a:ext cx="95" cy="27"/>
            </a:xfrm>
            <a:custGeom>
              <a:avLst/>
              <a:gdLst>
                <a:gd name="T0" fmla="*/ 91 w 95"/>
                <a:gd name="T1" fmla="*/ 27 h 27"/>
                <a:gd name="T2" fmla="*/ 95 w 95"/>
                <a:gd name="T3" fmla="*/ 27 h 27"/>
                <a:gd name="T4" fmla="*/ 91 w 95"/>
                <a:gd name="T5" fmla="*/ 27 h 27"/>
                <a:gd name="T6" fmla="*/ 91 w 95"/>
                <a:gd name="T7" fmla="*/ 27 h 27"/>
                <a:gd name="T8" fmla="*/ 95 w 95"/>
                <a:gd name="T9" fmla="*/ 27 h 27"/>
                <a:gd name="T10" fmla="*/ 91 w 95"/>
                <a:gd name="T11" fmla="*/ 27 h 27"/>
                <a:gd name="T12" fmla="*/ 0 w 95"/>
                <a:gd name="T13" fmla="*/ 0 h 27"/>
                <a:gd name="T14" fmla="*/ 3 w 95"/>
                <a:gd name="T15" fmla="*/ 0 h 27"/>
                <a:gd name="T16" fmla="*/ 0 w 95"/>
                <a:gd name="T17" fmla="*/ 0 h 27"/>
                <a:gd name="T18" fmla="*/ 0 w 95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27">
                  <a:moveTo>
                    <a:pt x="91" y="27"/>
                  </a:moveTo>
                  <a:lnTo>
                    <a:pt x="95" y="27"/>
                  </a:lnTo>
                  <a:lnTo>
                    <a:pt x="91" y="27"/>
                  </a:lnTo>
                  <a:close/>
                  <a:moveTo>
                    <a:pt x="91" y="27"/>
                  </a:moveTo>
                  <a:lnTo>
                    <a:pt x="95" y="27"/>
                  </a:lnTo>
                  <a:lnTo>
                    <a:pt x="91" y="27"/>
                  </a:lnTo>
                  <a:close/>
                  <a:moveTo>
                    <a:pt x="0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23"/>
            <p:cNvSpPr>
              <a:spLocks noEditPoints="1"/>
            </p:cNvSpPr>
            <p:nvPr/>
          </p:nvSpPr>
          <p:spPr bwMode="auto">
            <a:xfrm>
              <a:off x="4731" y="799"/>
              <a:ext cx="272" cy="234"/>
            </a:xfrm>
            <a:custGeom>
              <a:avLst/>
              <a:gdLst>
                <a:gd name="T0" fmla="*/ 698 w 760"/>
                <a:gd name="T1" fmla="*/ 0 h 656"/>
                <a:gd name="T2" fmla="*/ 65 w 760"/>
                <a:gd name="T3" fmla="*/ 0 h 656"/>
                <a:gd name="T4" fmla="*/ 0 w 760"/>
                <a:gd name="T5" fmla="*/ 60 h 656"/>
                <a:gd name="T6" fmla="*/ 0 w 760"/>
                <a:gd name="T7" fmla="*/ 478 h 656"/>
                <a:gd name="T8" fmla="*/ 69 w 760"/>
                <a:gd name="T9" fmla="*/ 544 h 656"/>
                <a:gd name="T10" fmla="*/ 368 w 760"/>
                <a:gd name="T11" fmla="*/ 544 h 656"/>
                <a:gd name="T12" fmla="*/ 368 w 760"/>
                <a:gd name="T13" fmla="*/ 624 h 656"/>
                <a:gd name="T14" fmla="*/ 176 w 760"/>
                <a:gd name="T15" fmla="*/ 624 h 656"/>
                <a:gd name="T16" fmla="*/ 176 w 760"/>
                <a:gd name="T17" fmla="*/ 656 h 656"/>
                <a:gd name="T18" fmla="*/ 584 w 760"/>
                <a:gd name="T19" fmla="*/ 656 h 656"/>
                <a:gd name="T20" fmla="*/ 584 w 760"/>
                <a:gd name="T21" fmla="*/ 624 h 656"/>
                <a:gd name="T22" fmla="*/ 400 w 760"/>
                <a:gd name="T23" fmla="*/ 624 h 656"/>
                <a:gd name="T24" fmla="*/ 400 w 760"/>
                <a:gd name="T25" fmla="*/ 544 h 656"/>
                <a:gd name="T26" fmla="*/ 694 w 760"/>
                <a:gd name="T27" fmla="*/ 544 h 656"/>
                <a:gd name="T28" fmla="*/ 760 w 760"/>
                <a:gd name="T29" fmla="*/ 478 h 656"/>
                <a:gd name="T30" fmla="*/ 760 w 760"/>
                <a:gd name="T31" fmla="*/ 60 h 656"/>
                <a:gd name="T32" fmla="*/ 698 w 760"/>
                <a:gd name="T33" fmla="*/ 0 h 656"/>
                <a:gd name="T34" fmla="*/ 720 w 760"/>
                <a:gd name="T35" fmla="*/ 503 h 656"/>
                <a:gd name="T36" fmla="*/ 521 w 760"/>
                <a:gd name="T37" fmla="*/ 502 h 656"/>
                <a:gd name="T38" fmla="*/ 469 w 760"/>
                <a:gd name="T39" fmla="*/ 502 h 656"/>
                <a:gd name="T40" fmla="*/ 40 w 760"/>
                <a:gd name="T41" fmla="*/ 503 h 656"/>
                <a:gd name="T42" fmla="*/ 40 w 760"/>
                <a:gd name="T43" fmla="*/ 40 h 656"/>
                <a:gd name="T44" fmla="*/ 720 w 760"/>
                <a:gd name="T45" fmla="*/ 40 h 656"/>
                <a:gd name="T46" fmla="*/ 720 w 760"/>
                <a:gd name="T47" fmla="*/ 503 h 656"/>
                <a:gd name="T48" fmla="*/ 222 w 760"/>
                <a:gd name="T49" fmla="*/ 422 h 656"/>
                <a:gd name="T50" fmla="*/ 222 w 760"/>
                <a:gd name="T51" fmla="*/ 422 h 656"/>
                <a:gd name="T52" fmla="*/ 222 w 760"/>
                <a:gd name="T53" fmla="*/ 422 h 656"/>
                <a:gd name="T54" fmla="*/ 222 w 760"/>
                <a:gd name="T55" fmla="*/ 422 h 656"/>
                <a:gd name="T56" fmla="*/ 222 w 760"/>
                <a:gd name="T57" fmla="*/ 422 h 656"/>
                <a:gd name="T58" fmla="*/ 222 w 760"/>
                <a:gd name="T59" fmla="*/ 422 h 656"/>
                <a:gd name="T60" fmla="*/ 222 w 760"/>
                <a:gd name="T61" fmla="*/ 422 h 656"/>
                <a:gd name="T62" fmla="*/ 222 w 760"/>
                <a:gd name="T63" fmla="*/ 422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60" h="656">
                  <a:moveTo>
                    <a:pt x="698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30" y="0"/>
                    <a:pt x="0" y="25"/>
                    <a:pt x="0" y="60"/>
                  </a:cubicBezTo>
                  <a:cubicBezTo>
                    <a:pt x="0" y="478"/>
                    <a:pt x="0" y="478"/>
                    <a:pt x="0" y="478"/>
                  </a:cubicBezTo>
                  <a:cubicBezTo>
                    <a:pt x="0" y="512"/>
                    <a:pt x="34" y="544"/>
                    <a:pt x="69" y="544"/>
                  </a:cubicBezTo>
                  <a:cubicBezTo>
                    <a:pt x="368" y="544"/>
                    <a:pt x="368" y="544"/>
                    <a:pt x="368" y="544"/>
                  </a:cubicBezTo>
                  <a:cubicBezTo>
                    <a:pt x="368" y="624"/>
                    <a:pt x="368" y="624"/>
                    <a:pt x="368" y="624"/>
                  </a:cubicBezTo>
                  <a:cubicBezTo>
                    <a:pt x="176" y="624"/>
                    <a:pt x="176" y="624"/>
                    <a:pt x="176" y="624"/>
                  </a:cubicBezTo>
                  <a:cubicBezTo>
                    <a:pt x="176" y="656"/>
                    <a:pt x="176" y="656"/>
                    <a:pt x="176" y="656"/>
                  </a:cubicBezTo>
                  <a:cubicBezTo>
                    <a:pt x="584" y="656"/>
                    <a:pt x="584" y="656"/>
                    <a:pt x="584" y="656"/>
                  </a:cubicBezTo>
                  <a:cubicBezTo>
                    <a:pt x="584" y="624"/>
                    <a:pt x="584" y="624"/>
                    <a:pt x="584" y="624"/>
                  </a:cubicBezTo>
                  <a:cubicBezTo>
                    <a:pt x="400" y="624"/>
                    <a:pt x="400" y="624"/>
                    <a:pt x="400" y="624"/>
                  </a:cubicBezTo>
                  <a:cubicBezTo>
                    <a:pt x="400" y="544"/>
                    <a:pt x="400" y="544"/>
                    <a:pt x="400" y="544"/>
                  </a:cubicBezTo>
                  <a:cubicBezTo>
                    <a:pt x="694" y="544"/>
                    <a:pt x="694" y="544"/>
                    <a:pt x="694" y="544"/>
                  </a:cubicBezTo>
                  <a:cubicBezTo>
                    <a:pt x="728" y="544"/>
                    <a:pt x="760" y="512"/>
                    <a:pt x="760" y="478"/>
                  </a:cubicBezTo>
                  <a:cubicBezTo>
                    <a:pt x="760" y="60"/>
                    <a:pt x="760" y="60"/>
                    <a:pt x="760" y="60"/>
                  </a:cubicBezTo>
                  <a:cubicBezTo>
                    <a:pt x="760" y="25"/>
                    <a:pt x="732" y="0"/>
                    <a:pt x="698" y="0"/>
                  </a:cubicBezTo>
                  <a:close/>
                  <a:moveTo>
                    <a:pt x="720" y="503"/>
                  </a:moveTo>
                  <a:cubicBezTo>
                    <a:pt x="521" y="502"/>
                    <a:pt x="521" y="502"/>
                    <a:pt x="521" y="502"/>
                  </a:cubicBezTo>
                  <a:cubicBezTo>
                    <a:pt x="469" y="502"/>
                    <a:pt x="469" y="502"/>
                    <a:pt x="469" y="502"/>
                  </a:cubicBezTo>
                  <a:cubicBezTo>
                    <a:pt x="40" y="503"/>
                    <a:pt x="40" y="503"/>
                    <a:pt x="40" y="503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720" y="40"/>
                    <a:pt x="720" y="40"/>
                    <a:pt x="720" y="40"/>
                  </a:cubicBezTo>
                  <a:lnTo>
                    <a:pt x="720" y="503"/>
                  </a:lnTo>
                  <a:close/>
                  <a:moveTo>
                    <a:pt x="222" y="422"/>
                  </a:moveTo>
                  <a:cubicBezTo>
                    <a:pt x="222" y="423"/>
                    <a:pt x="222" y="423"/>
                    <a:pt x="222" y="422"/>
                  </a:cubicBezTo>
                  <a:cubicBezTo>
                    <a:pt x="222" y="423"/>
                    <a:pt x="222" y="423"/>
                    <a:pt x="222" y="422"/>
                  </a:cubicBezTo>
                  <a:cubicBezTo>
                    <a:pt x="222" y="423"/>
                    <a:pt x="222" y="423"/>
                    <a:pt x="222" y="422"/>
                  </a:cubicBezTo>
                  <a:close/>
                  <a:moveTo>
                    <a:pt x="222" y="422"/>
                  </a:moveTo>
                  <a:cubicBezTo>
                    <a:pt x="222" y="423"/>
                    <a:pt x="222" y="423"/>
                    <a:pt x="222" y="422"/>
                  </a:cubicBezTo>
                  <a:cubicBezTo>
                    <a:pt x="222" y="423"/>
                    <a:pt x="222" y="423"/>
                    <a:pt x="222" y="422"/>
                  </a:cubicBezTo>
                  <a:cubicBezTo>
                    <a:pt x="222" y="423"/>
                    <a:pt x="222" y="423"/>
                    <a:pt x="222" y="4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24"/>
            <p:cNvSpPr>
              <a:spLocks noEditPoints="1"/>
            </p:cNvSpPr>
            <p:nvPr/>
          </p:nvSpPr>
          <p:spPr bwMode="auto">
            <a:xfrm>
              <a:off x="4805" y="837"/>
              <a:ext cx="88" cy="117"/>
            </a:xfrm>
            <a:custGeom>
              <a:avLst/>
              <a:gdLst>
                <a:gd name="T0" fmla="*/ 5 w 247"/>
                <a:gd name="T1" fmla="*/ 288 h 328"/>
                <a:gd name="T2" fmla="*/ 5 w 247"/>
                <a:gd name="T3" fmla="*/ 288 h 328"/>
                <a:gd name="T4" fmla="*/ 5 w 247"/>
                <a:gd name="T5" fmla="*/ 288 h 328"/>
                <a:gd name="T6" fmla="*/ 5 w 247"/>
                <a:gd name="T7" fmla="*/ 288 h 328"/>
                <a:gd name="T8" fmla="*/ 5 w 247"/>
                <a:gd name="T9" fmla="*/ 288 h 328"/>
                <a:gd name="T10" fmla="*/ 5 w 247"/>
                <a:gd name="T11" fmla="*/ 288 h 328"/>
                <a:gd name="T12" fmla="*/ 227 w 247"/>
                <a:gd name="T13" fmla="*/ 197 h 328"/>
                <a:gd name="T14" fmla="*/ 224 w 247"/>
                <a:gd name="T15" fmla="*/ 195 h 328"/>
                <a:gd name="T16" fmla="*/ 212 w 247"/>
                <a:gd name="T17" fmla="*/ 188 h 328"/>
                <a:gd name="T18" fmla="*/ 206 w 247"/>
                <a:gd name="T19" fmla="*/ 185 h 328"/>
                <a:gd name="T20" fmla="*/ 211 w 247"/>
                <a:gd name="T21" fmla="*/ 180 h 328"/>
                <a:gd name="T22" fmla="*/ 247 w 247"/>
                <a:gd name="T23" fmla="*/ 101 h 328"/>
                <a:gd name="T24" fmla="*/ 148 w 247"/>
                <a:gd name="T25" fmla="*/ 0 h 328"/>
                <a:gd name="T26" fmla="*/ 48 w 247"/>
                <a:gd name="T27" fmla="*/ 101 h 328"/>
                <a:gd name="T28" fmla="*/ 83 w 247"/>
                <a:gd name="T29" fmla="*/ 181 h 328"/>
                <a:gd name="T30" fmla="*/ 89 w 247"/>
                <a:gd name="T31" fmla="*/ 185 h 328"/>
                <a:gd name="T32" fmla="*/ 83 w 247"/>
                <a:gd name="T33" fmla="*/ 189 h 328"/>
                <a:gd name="T34" fmla="*/ 0 w 247"/>
                <a:gd name="T35" fmla="*/ 313 h 328"/>
                <a:gd name="T36" fmla="*/ 15 w 247"/>
                <a:gd name="T37" fmla="*/ 328 h 328"/>
                <a:gd name="T38" fmla="*/ 31 w 247"/>
                <a:gd name="T39" fmla="*/ 318 h 328"/>
                <a:gd name="T40" fmla="*/ 31 w 247"/>
                <a:gd name="T41" fmla="*/ 318 h 328"/>
                <a:gd name="T42" fmla="*/ 147 w 247"/>
                <a:gd name="T43" fmla="*/ 209 h 328"/>
                <a:gd name="T44" fmla="*/ 202 w 247"/>
                <a:gd name="T45" fmla="*/ 219 h 328"/>
                <a:gd name="T46" fmla="*/ 209 w 247"/>
                <a:gd name="T47" fmla="*/ 223 h 328"/>
                <a:gd name="T48" fmla="*/ 221 w 247"/>
                <a:gd name="T49" fmla="*/ 227 h 328"/>
                <a:gd name="T50" fmla="*/ 235 w 247"/>
                <a:gd name="T51" fmla="*/ 211 h 328"/>
                <a:gd name="T52" fmla="*/ 227 w 247"/>
                <a:gd name="T53" fmla="*/ 197 h 328"/>
                <a:gd name="T54" fmla="*/ 147 w 247"/>
                <a:gd name="T55" fmla="*/ 173 h 328"/>
                <a:gd name="T56" fmla="*/ 79 w 247"/>
                <a:gd name="T57" fmla="*/ 102 h 328"/>
                <a:gd name="T58" fmla="*/ 147 w 247"/>
                <a:gd name="T59" fmla="*/ 32 h 328"/>
                <a:gd name="T60" fmla="*/ 216 w 247"/>
                <a:gd name="T61" fmla="*/ 102 h 328"/>
                <a:gd name="T62" fmla="*/ 147 w 247"/>
                <a:gd name="T63" fmla="*/ 173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7" h="328">
                  <a:moveTo>
                    <a:pt x="5" y="288"/>
                  </a:moveTo>
                  <a:cubicBezTo>
                    <a:pt x="5" y="287"/>
                    <a:pt x="5" y="287"/>
                    <a:pt x="5" y="288"/>
                  </a:cubicBezTo>
                  <a:cubicBezTo>
                    <a:pt x="5" y="287"/>
                    <a:pt x="5" y="287"/>
                    <a:pt x="5" y="288"/>
                  </a:cubicBezTo>
                  <a:cubicBezTo>
                    <a:pt x="5" y="287"/>
                    <a:pt x="5" y="287"/>
                    <a:pt x="5" y="288"/>
                  </a:cubicBezTo>
                  <a:close/>
                  <a:moveTo>
                    <a:pt x="5" y="288"/>
                  </a:moveTo>
                  <a:cubicBezTo>
                    <a:pt x="5" y="288"/>
                    <a:pt x="5" y="288"/>
                    <a:pt x="5" y="288"/>
                  </a:cubicBezTo>
                  <a:moveTo>
                    <a:pt x="227" y="197"/>
                  </a:moveTo>
                  <a:cubicBezTo>
                    <a:pt x="224" y="195"/>
                    <a:pt x="224" y="195"/>
                    <a:pt x="224" y="195"/>
                  </a:cubicBezTo>
                  <a:cubicBezTo>
                    <a:pt x="212" y="188"/>
                    <a:pt x="212" y="188"/>
                    <a:pt x="212" y="188"/>
                  </a:cubicBezTo>
                  <a:cubicBezTo>
                    <a:pt x="206" y="185"/>
                    <a:pt x="206" y="185"/>
                    <a:pt x="206" y="185"/>
                  </a:cubicBezTo>
                  <a:cubicBezTo>
                    <a:pt x="211" y="180"/>
                    <a:pt x="211" y="180"/>
                    <a:pt x="211" y="180"/>
                  </a:cubicBezTo>
                  <a:cubicBezTo>
                    <a:pt x="234" y="161"/>
                    <a:pt x="247" y="132"/>
                    <a:pt x="247" y="101"/>
                  </a:cubicBezTo>
                  <a:cubicBezTo>
                    <a:pt x="247" y="45"/>
                    <a:pt x="203" y="0"/>
                    <a:pt x="148" y="0"/>
                  </a:cubicBezTo>
                  <a:cubicBezTo>
                    <a:pt x="93" y="0"/>
                    <a:pt x="48" y="45"/>
                    <a:pt x="48" y="101"/>
                  </a:cubicBezTo>
                  <a:cubicBezTo>
                    <a:pt x="48" y="132"/>
                    <a:pt x="62" y="161"/>
                    <a:pt x="83" y="181"/>
                  </a:cubicBezTo>
                  <a:cubicBezTo>
                    <a:pt x="89" y="185"/>
                    <a:pt x="89" y="185"/>
                    <a:pt x="89" y="185"/>
                  </a:cubicBezTo>
                  <a:cubicBezTo>
                    <a:pt x="83" y="189"/>
                    <a:pt x="83" y="189"/>
                    <a:pt x="83" y="189"/>
                  </a:cubicBezTo>
                  <a:cubicBezTo>
                    <a:pt x="34" y="213"/>
                    <a:pt x="4" y="257"/>
                    <a:pt x="0" y="313"/>
                  </a:cubicBezTo>
                  <a:cubicBezTo>
                    <a:pt x="0" y="321"/>
                    <a:pt x="7" y="328"/>
                    <a:pt x="15" y="328"/>
                  </a:cubicBezTo>
                  <a:cubicBezTo>
                    <a:pt x="24" y="328"/>
                    <a:pt x="31" y="326"/>
                    <a:pt x="31" y="318"/>
                  </a:cubicBezTo>
                  <a:cubicBezTo>
                    <a:pt x="31" y="318"/>
                    <a:pt x="31" y="318"/>
                    <a:pt x="31" y="318"/>
                  </a:cubicBezTo>
                  <a:cubicBezTo>
                    <a:pt x="39" y="238"/>
                    <a:pt x="89" y="209"/>
                    <a:pt x="147" y="209"/>
                  </a:cubicBezTo>
                  <a:cubicBezTo>
                    <a:pt x="167" y="209"/>
                    <a:pt x="185" y="210"/>
                    <a:pt x="202" y="219"/>
                  </a:cubicBezTo>
                  <a:cubicBezTo>
                    <a:pt x="209" y="223"/>
                    <a:pt x="209" y="223"/>
                    <a:pt x="209" y="223"/>
                  </a:cubicBezTo>
                  <a:cubicBezTo>
                    <a:pt x="212" y="225"/>
                    <a:pt x="217" y="227"/>
                    <a:pt x="221" y="227"/>
                  </a:cubicBezTo>
                  <a:cubicBezTo>
                    <a:pt x="229" y="227"/>
                    <a:pt x="235" y="220"/>
                    <a:pt x="235" y="211"/>
                  </a:cubicBezTo>
                  <a:cubicBezTo>
                    <a:pt x="235" y="205"/>
                    <a:pt x="231" y="201"/>
                    <a:pt x="227" y="197"/>
                  </a:cubicBezTo>
                  <a:close/>
                  <a:moveTo>
                    <a:pt x="147" y="173"/>
                  </a:moveTo>
                  <a:cubicBezTo>
                    <a:pt x="109" y="173"/>
                    <a:pt x="79" y="141"/>
                    <a:pt x="79" y="102"/>
                  </a:cubicBezTo>
                  <a:cubicBezTo>
                    <a:pt x="79" y="63"/>
                    <a:pt x="110" y="32"/>
                    <a:pt x="147" y="32"/>
                  </a:cubicBezTo>
                  <a:cubicBezTo>
                    <a:pt x="186" y="32"/>
                    <a:pt x="216" y="64"/>
                    <a:pt x="216" y="102"/>
                  </a:cubicBezTo>
                  <a:cubicBezTo>
                    <a:pt x="216" y="141"/>
                    <a:pt x="185" y="173"/>
                    <a:pt x="147" y="1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25"/>
            <p:cNvSpPr>
              <a:spLocks noEditPoints="1"/>
            </p:cNvSpPr>
            <p:nvPr/>
          </p:nvSpPr>
          <p:spPr bwMode="auto">
            <a:xfrm>
              <a:off x="4878" y="890"/>
              <a:ext cx="55" cy="60"/>
            </a:xfrm>
            <a:custGeom>
              <a:avLst/>
              <a:gdLst>
                <a:gd name="T0" fmla="*/ 94 w 154"/>
                <a:gd name="T1" fmla="*/ 147 h 171"/>
                <a:gd name="T2" fmla="*/ 78 w 154"/>
                <a:gd name="T3" fmla="*/ 141 h 171"/>
                <a:gd name="T4" fmla="*/ 58 w 154"/>
                <a:gd name="T5" fmla="*/ 147 h 171"/>
                <a:gd name="T6" fmla="*/ 46 w 154"/>
                <a:gd name="T7" fmla="*/ 161 h 171"/>
                <a:gd name="T8" fmla="*/ 46 w 154"/>
                <a:gd name="T9" fmla="*/ 171 h 171"/>
                <a:gd name="T10" fmla="*/ 102 w 154"/>
                <a:gd name="T11" fmla="*/ 171 h 171"/>
                <a:gd name="T12" fmla="*/ 102 w 154"/>
                <a:gd name="T13" fmla="*/ 161 h 171"/>
                <a:gd name="T14" fmla="*/ 94 w 154"/>
                <a:gd name="T15" fmla="*/ 147 h 171"/>
                <a:gd name="T16" fmla="*/ 139 w 154"/>
                <a:gd name="T17" fmla="*/ 2 h 171"/>
                <a:gd name="T18" fmla="*/ 132 w 154"/>
                <a:gd name="T19" fmla="*/ 0 h 171"/>
                <a:gd name="T20" fmla="*/ 124 w 154"/>
                <a:gd name="T21" fmla="*/ 3 h 171"/>
                <a:gd name="T22" fmla="*/ 17 w 154"/>
                <a:gd name="T23" fmla="*/ 112 h 171"/>
                <a:gd name="T24" fmla="*/ 0 w 154"/>
                <a:gd name="T25" fmla="*/ 153 h 171"/>
                <a:gd name="T26" fmla="*/ 41 w 154"/>
                <a:gd name="T27" fmla="*/ 135 h 171"/>
                <a:gd name="T28" fmla="*/ 148 w 154"/>
                <a:gd name="T29" fmla="*/ 27 h 171"/>
                <a:gd name="T30" fmla="*/ 148 w 154"/>
                <a:gd name="T31" fmla="*/ 11 h 171"/>
                <a:gd name="T32" fmla="*/ 144 w 154"/>
                <a:gd name="T33" fmla="*/ 9 h 171"/>
                <a:gd name="T34" fmla="*/ 139 w 154"/>
                <a:gd name="T35" fmla="*/ 2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4" h="171">
                  <a:moveTo>
                    <a:pt x="94" y="147"/>
                  </a:moveTo>
                  <a:cubicBezTo>
                    <a:pt x="90" y="143"/>
                    <a:pt x="84" y="141"/>
                    <a:pt x="78" y="141"/>
                  </a:cubicBezTo>
                  <a:cubicBezTo>
                    <a:pt x="72" y="141"/>
                    <a:pt x="61" y="143"/>
                    <a:pt x="58" y="147"/>
                  </a:cubicBezTo>
                  <a:cubicBezTo>
                    <a:pt x="54" y="151"/>
                    <a:pt x="46" y="156"/>
                    <a:pt x="46" y="161"/>
                  </a:cubicBezTo>
                  <a:cubicBezTo>
                    <a:pt x="46" y="171"/>
                    <a:pt x="46" y="171"/>
                    <a:pt x="46" y="171"/>
                  </a:cubicBezTo>
                  <a:cubicBezTo>
                    <a:pt x="102" y="171"/>
                    <a:pt x="102" y="171"/>
                    <a:pt x="102" y="171"/>
                  </a:cubicBezTo>
                  <a:cubicBezTo>
                    <a:pt x="102" y="161"/>
                    <a:pt x="102" y="161"/>
                    <a:pt x="102" y="161"/>
                  </a:cubicBezTo>
                  <a:cubicBezTo>
                    <a:pt x="102" y="156"/>
                    <a:pt x="97" y="151"/>
                    <a:pt x="94" y="147"/>
                  </a:cubicBezTo>
                  <a:close/>
                  <a:moveTo>
                    <a:pt x="139" y="2"/>
                  </a:moveTo>
                  <a:cubicBezTo>
                    <a:pt x="137" y="1"/>
                    <a:pt x="135" y="0"/>
                    <a:pt x="132" y="0"/>
                  </a:cubicBezTo>
                  <a:cubicBezTo>
                    <a:pt x="130" y="0"/>
                    <a:pt x="126" y="1"/>
                    <a:pt x="124" y="3"/>
                  </a:cubicBezTo>
                  <a:cubicBezTo>
                    <a:pt x="117" y="9"/>
                    <a:pt x="26" y="103"/>
                    <a:pt x="17" y="112"/>
                  </a:cubicBezTo>
                  <a:cubicBezTo>
                    <a:pt x="15" y="117"/>
                    <a:pt x="4" y="142"/>
                    <a:pt x="0" y="153"/>
                  </a:cubicBezTo>
                  <a:cubicBezTo>
                    <a:pt x="11" y="148"/>
                    <a:pt x="36" y="137"/>
                    <a:pt x="41" y="135"/>
                  </a:cubicBezTo>
                  <a:cubicBezTo>
                    <a:pt x="51" y="126"/>
                    <a:pt x="140" y="35"/>
                    <a:pt x="148" y="27"/>
                  </a:cubicBezTo>
                  <a:cubicBezTo>
                    <a:pt x="154" y="21"/>
                    <a:pt x="150" y="13"/>
                    <a:pt x="148" y="11"/>
                  </a:cubicBezTo>
                  <a:cubicBezTo>
                    <a:pt x="144" y="9"/>
                    <a:pt x="144" y="9"/>
                    <a:pt x="144" y="9"/>
                  </a:cubicBezTo>
                  <a:lnTo>
                    <a:pt x="13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9" name="Freeform 9"/>
          <p:cNvSpPr/>
          <p:nvPr/>
        </p:nvSpPr>
        <p:spPr bwMode="auto">
          <a:xfrm>
            <a:off x="3273013" y="2376491"/>
            <a:ext cx="512057" cy="503151"/>
          </a:xfrm>
          <a:custGeom>
            <a:avLst/>
            <a:gdLst>
              <a:gd name="T0" fmla="*/ 697 w 713"/>
              <a:gd name="T1" fmla="*/ 10 h 700"/>
              <a:gd name="T2" fmla="*/ 655 w 713"/>
              <a:gd name="T3" fmla="*/ 16 h 700"/>
              <a:gd name="T4" fmla="*/ 15 w 713"/>
              <a:gd name="T5" fmla="*/ 381 h 700"/>
              <a:gd name="T6" fmla="*/ 11 w 713"/>
              <a:gd name="T7" fmla="*/ 383 h 700"/>
              <a:gd name="T8" fmla="*/ 1 w 713"/>
              <a:gd name="T9" fmla="*/ 411 h 700"/>
              <a:gd name="T10" fmla="*/ 28 w 713"/>
              <a:gd name="T11" fmla="*/ 442 h 700"/>
              <a:gd name="T12" fmla="*/ 209 w 713"/>
              <a:gd name="T13" fmla="*/ 505 h 700"/>
              <a:gd name="T14" fmla="*/ 221 w 713"/>
              <a:gd name="T15" fmla="*/ 470 h 700"/>
              <a:gd name="T16" fmla="*/ 41 w 713"/>
              <a:gd name="T17" fmla="*/ 408 h 700"/>
              <a:gd name="T18" fmla="*/ 610 w 713"/>
              <a:gd name="T19" fmla="*/ 84 h 700"/>
              <a:gd name="T20" fmla="*/ 282 w 713"/>
              <a:gd name="T21" fmla="*/ 486 h 700"/>
              <a:gd name="T22" fmla="*/ 282 w 713"/>
              <a:gd name="T23" fmla="*/ 700 h 700"/>
              <a:gd name="T24" fmla="*/ 327 w 713"/>
              <a:gd name="T25" fmla="*/ 700 h 700"/>
              <a:gd name="T26" fmla="*/ 327 w 713"/>
              <a:gd name="T27" fmla="*/ 503 h 700"/>
              <a:gd name="T28" fmla="*/ 669 w 713"/>
              <a:gd name="T29" fmla="*/ 84 h 700"/>
              <a:gd name="T30" fmla="*/ 581 w 713"/>
              <a:gd name="T31" fmla="*/ 588 h 700"/>
              <a:gd name="T32" fmla="*/ 581 w 713"/>
              <a:gd name="T33" fmla="*/ 590 h 700"/>
              <a:gd name="T34" fmla="*/ 577 w 713"/>
              <a:gd name="T35" fmla="*/ 599 h 700"/>
              <a:gd name="T36" fmla="*/ 569 w 713"/>
              <a:gd name="T37" fmla="*/ 600 h 700"/>
              <a:gd name="T38" fmla="*/ 372 w 713"/>
              <a:gd name="T39" fmla="*/ 533 h 700"/>
              <a:gd name="T40" fmla="*/ 361 w 713"/>
              <a:gd name="T41" fmla="*/ 567 h 700"/>
              <a:gd name="T42" fmla="*/ 559 w 713"/>
              <a:gd name="T43" fmla="*/ 635 h 700"/>
              <a:gd name="T44" fmla="*/ 561 w 713"/>
              <a:gd name="T45" fmla="*/ 636 h 700"/>
              <a:gd name="T46" fmla="*/ 572 w 713"/>
              <a:gd name="T47" fmla="*/ 637 h 700"/>
              <a:gd name="T48" fmla="*/ 599 w 713"/>
              <a:gd name="T49" fmla="*/ 627 h 700"/>
              <a:gd name="T50" fmla="*/ 616 w 713"/>
              <a:gd name="T51" fmla="*/ 594 h 700"/>
              <a:gd name="T52" fmla="*/ 711 w 713"/>
              <a:gd name="T53" fmla="*/ 46 h 700"/>
              <a:gd name="T54" fmla="*/ 712 w 713"/>
              <a:gd name="T55" fmla="*/ 43 h 700"/>
              <a:gd name="T56" fmla="*/ 697 w 713"/>
              <a:gd name="T57" fmla="*/ 10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713" h="700">
                <a:moveTo>
                  <a:pt x="697" y="10"/>
                </a:moveTo>
                <a:cubicBezTo>
                  <a:pt x="680" y="0"/>
                  <a:pt x="661" y="12"/>
                  <a:pt x="655" y="16"/>
                </a:cubicBezTo>
                <a:cubicBezTo>
                  <a:pt x="15" y="381"/>
                  <a:pt x="15" y="381"/>
                  <a:pt x="15" y="381"/>
                </a:cubicBezTo>
                <a:cubicBezTo>
                  <a:pt x="11" y="383"/>
                  <a:pt x="11" y="383"/>
                  <a:pt x="11" y="383"/>
                </a:cubicBezTo>
                <a:cubicBezTo>
                  <a:pt x="0" y="394"/>
                  <a:pt x="0" y="406"/>
                  <a:pt x="1" y="411"/>
                </a:cubicBezTo>
                <a:cubicBezTo>
                  <a:pt x="3" y="429"/>
                  <a:pt x="21" y="439"/>
                  <a:pt x="28" y="442"/>
                </a:cubicBezTo>
                <a:cubicBezTo>
                  <a:pt x="209" y="505"/>
                  <a:pt x="209" y="505"/>
                  <a:pt x="209" y="505"/>
                </a:cubicBezTo>
                <a:cubicBezTo>
                  <a:pt x="221" y="470"/>
                  <a:pt x="221" y="470"/>
                  <a:pt x="221" y="470"/>
                </a:cubicBezTo>
                <a:cubicBezTo>
                  <a:pt x="41" y="408"/>
                  <a:pt x="41" y="408"/>
                  <a:pt x="41" y="408"/>
                </a:cubicBezTo>
                <a:cubicBezTo>
                  <a:pt x="610" y="84"/>
                  <a:pt x="610" y="84"/>
                  <a:pt x="610" y="84"/>
                </a:cubicBezTo>
                <a:cubicBezTo>
                  <a:pt x="282" y="486"/>
                  <a:pt x="282" y="486"/>
                  <a:pt x="282" y="486"/>
                </a:cubicBezTo>
                <a:cubicBezTo>
                  <a:pt x="282" y="700"/>
                  <a:pt x="282" y="700"/>
                  <a:pt x="282" y="700"/>
                </a:cubicBezTo>
                <a:cubicBezTo>
                  <a:pt x="327" y="700"/>
                  <a:pt x="327" y="700"/>
                  <a:pt x="327" y="700"/>
                </a:cubicBezTo>
                <a:cubicBezTo>
                  <a:pt x="327" y="503"/>
                  <a:pt x="327" y="503"/>
                  <a:pt x="327" y="503"/>
                </a:cubicBezTo>
                <a:cubicBezTo>
                  <a:pt x="669" y="84"/>
                  <a:pt x="669" y="84"/>
                  <a:pt x="669" y="84"/>
                </a:cubicBezTo>
                <a:cubicBezTo>
                  <a:pt x="581" y="588"/>
                  <a:pt x="581" y="588"/>
                  <a:pt x="581" y="588"/>
                </a:cubicBezTo>
                <a:cubicBezTo>
                  <a:pt x="581" y="590"/>
                  <a:pt x="581" y="590"/>
                  <a:pt x="581" y="590"/>
                </a:cubicBezTo>
                <a:cubicBezTo>
                  <a:pt x="581" y="592"/>
                  <a:pt x="580" y="597"/>
                  <a:pt x="577" y="599"/>
                </a:cubicBezTo>
                <a:cubicBezTo>
                  <a:pt x="575" y="600"/>
                  <a:pt x="571" y="600"/>
                  <a:pt x="569" y="600"/>
                </a:cubicBezTo>
                <a:cubicBezTo>
                  <a:pt x="372" y="533"/>
                  <a:pt x="372" y="533"/>
                  <a:pt x="372" y="533"/>
                </a:cubicBezTo>
                <a:cubicBezTo>
                  <a:pt x="361" y="567"/>
                  <a:pt x="361" y="567"/>
                  <a:pt x="361" y="567"/>
                </a:cubicBezTo>
                <a:cubicBezTo>
                  <a:pt x="559" y="635"/>
                  <a:pt x="559" y="635"/>
                  <a:pt x="559" y="635"/>
                </a:cubicBezTo>
                <a:cubicBezTo>
                  <a:pt x="561" y="636"/>
                  <a:pt x="561" y="636"/>
                  <a:pt x="561" y="636"/>
                </a:cubicBezTo>
                <a:cubicBezTo>
                  <a:pt x="565" y="636"/>
                  <a:pt x="569" y="637"/>
                  <a:pt x="572" y="637"/>
                </a:cubicBezTo>
                <a:cubicBezTo>
                  <a:pt x="585" y="637"/>
                  <a:pt x="594" y="632"/>
                  <a:pt x="599" y="627"/>
                </a:cubicBezTo>
                <a:cubicBezTo>
                  <a:pt x="613" y="616"/>
                  <a:pt x="616" y="599"/>
                  <a:pt x="616" y="594"/>
                </a:cubicBezTo>
                <a:cubicBezTo>
                  <a:pt x="711" y="46"/>
                  <a:pt x="711" y="46"/>
                  <a:pt x="711" y="46"/>
                </a:cubicBezTo>
                <a:cubicBezTo>
                  <a:pt x="712" y="43"/>
                  <a:pt x="712" y="43"/>
                  <a:pt x="712" y="43"/>
                </a:cubicBezTo>
                <a:cubicBezTo>
                  <a:pt x="713" y="23"/>
                  <a:pt x="704" y="14"/>
                  <a:pt x="697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1168167" y="2428954"/>
            <a:ext cx="512310" cy="547211"/>
            <a:chOff x="1446" y="1923"/>
            <a:chExt cx="411" cy="439"/>
          </a:xfrm>
          <a:solidFill>
            <a:schemeClr val="bg1"/>
          </a:solidFill>
        </p:grpSpPr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1446" y="1923"/>
              <a:ext cx="411" cy="439"/>
            </a:xfrm>
            <a:custGeom>
              <a:avLst/>
              <a:gdLst>
                <a:gd name="T0" fmla="*/ 501 w 658"/>
                <a:gd name="T1" fmla="*/ 119 h 700"/>
                <a:gd name="T2" fmla="*/ 329 w 658"/>
                <a:gd name="T3" fmla="*/ 0 h 700"/>
                <a:gd name="T4" fmla="*/ 158 w 658"/>
                <a:gd name="T5" fmla="*/ 119 h 700"/>
                <a:gd name="T6" fmla="*/ 65 w 658"/>
                <a:gd name="T7" fmla="*/ 350 h 700"/>
                <a:gd name="T8" fmla="*/ 158 w 658"/>
                <a:gd name="T9" fmla="*/ 582 h 700"/>
                <a:gd name="T10" fmla="*/ 329 w 658"/>
                <a:gd name="T11" fmla="*/ 700 h 700"/>
                <a:gd name="T12" fmla="*/ 501 w 658"/>
                <a:gd name="T13" fmla="*/ 582 h 700"/>
                <a:gd name="T14" fmla="*/ 593 w 658"/>
                <a:gd name="T15" fmla="*/ 350 h 700"/>
                <a:gd name="T16" fmla="*/ 501 w 658"/>
                <a:gd name="T17" fmla="*/ 147 h 700"/>
                <a:gd name="T18" fmla="*/ 615 w 658"/>
                <a:gd name="T19" fmla="*/ 243 h 700"/>
                <a:gd name="T20" fmla="*/ 575 w 658"/>
                <a:gd name="T21" fmla="*/ 327 h 700"/>
                <a:gd name="T22" fmla="*/ 472 w 658"/>
                <a:gd name="T23" fmla="*/ 148 h 700"/>
                <a:gd name="T24" fmla="*/ 443 w 658"/>
                <a:gd name="T25" fmla="*/ 548 h 700"/>
                <a:gd name="T26" fmla="*/ 417 w 658"/>
                <a:gd name="T27" fmla="*/ 502 h 700"/>
                <a:gd name="T28" fmla="*/ 463 w 658"/>
                <a:gd name="T29" fmla="*/ 480 h 700"/>
                <a:gd name="T30" fmla="*/ 403 w 658"/>
                <a:gd name="T31" fmla="*/ 477 h 700"/>
                <a:gd name="T32" fmla="*/ 256 w 658"/>
                <a:gd name="T33" fmla="*/ 477 h 700"/>
                <a:gd name="T34" fmla="*/ 182 w 658"/>
                <a:gd name="T35" fmla="*/ 350 h 700"/>
                <a:gd name="T36" fmla="*/ 256 w 658"/>
                <a:gd name="T37" fmla="*/ 223 h 700"/>
                <a:gd name="T38" fmla="*/ 403 w 658"/>
                <a:gd name="T39" fmla="*/ 223 h 700"/>
                <a:gd name="T40" fmla="*/ 476 w 658"/>
                <a:gd name="T41" fmla="*/ 350 h 700"/>
                <a:gd name="T42" fmla="*/ 403 w 658"/>
                <a:gd name="T43" fmla="*/ 477 h 700"/>
                <a:gd name="T44" fmla="*/ 194 w 658"/>
                <a:gd name="T45" fmla="*/ 471 h 700"/>
                <a:gd name="T46" fmla="*/ 292 w 658"/>
                <a:gd name="T47" fmla="*/ 528 h 700"/>
                <a:gd name="T48" fmla="*/ 195 w 658"/>
                <a:gd name="T49" fmla="*/ 480 h 700"/>
                <a:gd name="T50" fmla="*/ 149 w 658"/>
                <a:gd name="T51" fmla="*/ 401 h 700"/>
                <a:gd name="T52" fmla="*/ 149 w 658"/>
                <a:gd name="T53" fmla="*/ 299 h 700"/>
                <a:gd name="T54" fmla="*/ 154 w 658"/>
                <a:gd name="T55" fmla="*/ 350 h 700"/>
                <a:gd name="T56" fmla="*/ 215 w 658"/>
                <a:gd name="T57" fmla="*/ 152 h 700"/>
                <a:gd name="T58" fmla="*/ 242 w 658"/>
                <a:gd name="T59" fmla="*/ 198 h 700"/>
                <a:gd name="T60" fmla="*/ 195 w 658"/>
                <a:gd name="T61" fmla="*/ 220 h 700"/>
                <a:gd name="T62" fmla="*/ 463 w 658"/>
                <a:gd name="T63" fmla="*/ 220 h 700"/>
                <a:gd name="T64" fmla="*/ 417 w 658"/>
                <a:gd name="T65" fmla="*/ 199 h 700"/>
                <a:gd name="T66" fmla="*/ 444 w 658"/>
                <a:gd name="T67" fmla="*/ 152 h 700"/>
                <a:gd name="T68" fmla="*/ 502 w 658"/>
                <a:gd name="T69" fmla="*/ 293 h 700"/>
                <a:gd name="T70" fmla="*/ 558 w 658"/>
                <a:gd name="T71" fmla="*/ 350 h 700"/>
                <a:gd name="T72" fmla="*/ 502 w 658"/>
                <a:gd name="T73" fmla="*/ 407 h 700"/>
                <a:gd name="T74" fmla="*/ 502 w 658"/>
                <a:gd name="T75" fmla="*/ 293 h 700"/>
                <a:gd name="T76" fmla="*/ 279 w 658"/>
                <a:gd name="T77" fmla="*/ 49 h 700"/>
                <a:gd name="T78" fmla="*/ 379 w 658"/>
                <a:gd name="T79" fmla="*/ 49 h 700"/>
                <a:gd name="T80" fmla="*/ 433 w 658"/>
                <a:gd name="T81" fmla="*/ 125 h 700"/>
                <a:gd name="T82" fmla="*/ 226 w 658"/>
                <a:gd name="T83" fmla="*/ 125 h 700"/>
                <a:gd name="T84" fmla="*/ 77 w 658"/>
                <a:gd name="T85" fmla="*/ 318 h 700"/>
                <a:gd name="T86" fmla="*/ 51 w 658"/>
                <a:gd name="T87" fmla="*/ 189 h 700"/>
                <a:gd name="T88" fmla="*/ 186 w 658"/>
                <a:gd name="T89" fmla="*/ 148 h 700"/>
                <a:gd name="T90" fmla="*/ 83 w 658"/>
                <a:gd name="T91" fmla="*/ 327 h 700"/>
                <a:gd name="T92" fmla="*/ 158 w 658"/>
                <a:gd name="T93" fmla="*/ 553 h 700"/>
                <a:gd name="T94" fmla="*/ 44 w 658"/>
                <a:gd name="T95" fmla="*/ 457 h 700"/>
                <a:gd name="T96" fmla="*/ 83 w 658"/>
                <a:gd name="T97" fmla="*/ 373 h 700"/>
                <a:gd name="T98" fmla="*/ 186 w 658"/>
                <a:gd name="T99" fmla="*/ 552 h 700"/>
                <a:gd name="T100" fmla="*/ 428 w 658"/>
                <a:gd name="T101" fmla="*/ 585 h 700"/>
                <a:gd name="T102" fmla="*/ 329 w 658"/>
                <a:gd name="T103" fmla="*/ 672 h 700"/>
                <a:gd name="T104" fmla="*/ 231 w 658"/>
                <a:gd name="T105" fmla="*/ 585 h 700"/>
                <a:gd name="T106" fmla="*/ 329 w 658"/>
                <a:gd name="T107" fmla="*/ 544 h 700"/>
                <a:gd name="T108" fmla="*/ 428 w 658"/>
                <a:gd name="T109" fmla="*/ 585 h 700"/>
                <a:gd name="T110" fmla="*/ 614 w 658"/>
                <a:gd name="T111" fmla="*/ 457 h 700"/>
                <a:gd name="T112" fmla="*/ 501 w 658"/>
                <a:gd name="T113" fmla="*/ 553 h 700"/>
                <a:gd name="T114" fmla="*/ 497 w 658"/>
                <a:gd name="T115" fmla="*/ 447 h 700"/>
                <a:gd name="T116" fmla="*/ 582 w 658"/>
                <a:gd name="T117" fmla="*/ 382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58" h="700">
                  <a:moveTo>
                    <a:pt x="632" y="175"/>
                  </a:moveTo>
                  <a:cubicBezTo>
                    <a:pt x="610" y="137"/>
                    <a:pt x="562" y="119"/>
                    <a:pt x="501" y="119"/>
                  </a:cubicBezTo>
                  <a:cubicBezTo>
                    <a:pt x="488" y="119"/>
                    <a:pt x="475" y="119"/>
                    <a:pt x="461" y="121"/>
                  </a:cubicBezTo>
                  <a:cubicBezTo>
                    <a:pt x="429" y="47"/>
                    <a:pt x="382" y="0"/>
                    <a:pt x="329" y="0"/>
                  </a:cubicBezTo>
                  <a:cubicBezTo>
                    <a:pt x="276" y="0"/>
                    <a:pt x="229" y="47"/>
                    <a:pt x="197" y="121"/>
                  </a:cubicBezTo>
                  <a:cubicBezTo>
                    <a:pt x="183" y="120"/>
                    <a:pt x="170" y="119"/>
                    <a:pt x="158" y="119"/>
                  </a:cubicBezTo>
                  <a:cubicBezTo>
                    <a:pt x="96" y="119"/>
                    <a:pt x="48" y="137"/>
                    <a:pt x="26" y="175"/>
                  </a:cubicBezTo>
                  <a:cubicBezTo>
                    <a:pt x="0" y="221"/>
                    <a:pt x="17" y="285"/>
                    <a:pt x="65" y="350"/>
                  </a:cubicBezTo>
                  <a:cubicBezTo>
                    <a:pt x="17" y="415"/>
                    <a:pt x="0" y="479"/>
                    <a:pt x="26" y="525"/>
                  </a:cubicBezTo>
                  <a:cubicBezTo>
                    <a:pt x="48" y="563"/>
                    <a:pt x="96" y="582"/>
                    <a:pt x="158" y="582"/>
                  </a:cubicBezTo>
                  <a:cubicBezTo>
                    <a:pt x="170" y="582"/>
                    <a:pt x="183" y="581"/>
                    <a:pt x="197" y="579"/>
                  </a:cubicBezTo>
                  <a:cubicBezTo>
                    <a:pt x="229" y="653"/>
                    <a:pt x="276" y="700"/>
                    <a:pt x="329" y="700"/>
                  </a:cubicBezTo>
                  <a:cubicBezTo>
                    <a:pt x="382" y="700"/>
                    <a:pt x="429" y="653"/>
                    <a:pt x="461" y="579"/>
                  </a:cubicBezTo>
                  <a:cubicBezTo>
                    <a:pt x="475" y="581"/>
                    <a:pt x="488" y="582"/>
                    <a:pt x="501" y="582"/>
                  </a:cubicBezTo>
                  <a:cubicBezTo>
                    <a:pt x="562" y="582"/>
                    <a:pt x="610" y="563"/>
                    <a:pt x="632" y="525"/>
                  </a:cubicBezTo>
                  <a:cubicBezTo>
                    <a:pt x="658" y="479"/>
                    <a:pt x="641" y="415"/>
                    <a:pt x="593" y="350"/>
                  </a:cubicBezTo>
                  <a:cubicBezTo>
                    <a:pt x="642" y="285"/>
                    <a:pt x="658" y="221"/>
                    <a:pt x="632" y="175"/>
                  </a:cubicBezTo>
                  <a:close/>
                  <a:moveTo>
                    <a:pt x="501" y="147"/>
                  </a:moveTo>
                  <a:cubicBezTo>
                    <a:pt x="554" y="147"/>
                    <a:pt x="592" y="162"/>
                    <a:pt x="608" y="189"/>
                  </a:cubicBezTo>
                  <a:cubicBezTo>
                    <a:pt x="616" y="204"/>
                    <a:pt x="618" y="222"/>
                    <a:pt x="615" y="243"/>
                  </a:cubicBezTo>
                  <a:cubicBezTo>
                    <a:pt x="610" y="266"/>
                    <a:pt x="599" y="292"/>
                    <a:pt x="582" y="318"/>
                  </a:cubicBezTo>
                  <a:cubicBezTo>
                    <a:pt x="580" y="321"/>
                    <a:pt x="578" y="324"/>
                    <a:pt x="575" y="327"/>
                  </a:cubicBezTo>
                  <a:cubicBezTo>
                    <a:pt x="554" y="302"/>
                    <a:pt x="527" y="277"/>
                    <a:pt x="497" y="253"/>
                  </a:cubicBezTo>
                  <a:cubicBezTo>
                    <a:pt x="492" y="215"/>
                    <a:pt x="483" y="180"/>
                    <a:pt x="472" y="148"/>
                  </a:cubicBezTo>
                  <a:cubicBezTo>
                    <a:pt x="482" y="147"/>
                    <a:pt x="491" y="147"/>
                    <a:pt x="501" y="147"/>
                  </a:cubicBezTo>
                  <a:close/>
                  <a:moveTo>
                    <a:pt x="443" y="548"/>
                  </a:moveTo>
                  <a:cubicBezTo>
                    <a:pt x="419" y="544"/>
                    <a:pt x="393" y="537"/>
                    <a:pt x="366" y="528"/>
                  </a:cubicBezTo>
                  <a:cubicBezTo>
                    <a:pt x="383" y="520"/>
                    <a:pt x="400" y="511"/>
                    <a:pt x="417" y="502"/>
                  </a:cubicBezTo>
                  <a:cubicBezTo>
                    <a:pt x="433" y="492"/>
                    <a:pt x="449" y="482"/>
                    <a:pt x="465" y="471"/>
                  </a:cubicBezTo>
                  <a:cubicBezTo>
                    <a:pt x="464" y="474"/>
                    <a:pt x="463" y="477"/>
                    <a:pt x="463" y="480"/>
                  </a:cubicBezTo>
                  <a:cubicBezTo>
                    <a:pt x="458" y="505"/>
                    <a:pt x="451" y="527"/>
                    <a:pt x="443" y="548"/>
                  </a:cubicBezTo>
                  <a:close/>
                  <a:moveTo>
                    <a:pt x="403" y="477"/>
                  </a:moveTo>
                  <a:cubicBezTo>
                    <a:pt x="378" y="491"/>
                    <a:pt x="354" y="503"/>
                    <a:pt x="329" y="514"/>
                  </a:cubicBezTo>
                  <a:cubicBezTo>
                    <a:pt x="305" y="503"/>
                    <a:pt x="280" y="491"/>
                    <a:pt x="256" y="477"/>
                  </a:cubicBezTo>
                  <a:cubicBezTo>
                    <a:pt x="232" y="463"/>
                    <a:pt x="209" y="448"/>
                    <a:pt x="187" y="432"/>
                  </a:cubicBezTo>
                  <a:cubicBezTo>
                    <a:pt x="184" y="405"/>
                    <a:pt x="182" y="378"/>
                    <a:pt x="182" y="350"/>
                  </a:cubicBezTo>
                  <a:cubicBezTo>
                    <a:pt x="182" y="322"/>
                    <a:pt x="184" y="295"/>
                    <a:pt x="187" y="268"/>
                  </a:cubicBezTo>
                  <a:cubicBezTo>
                    <a:pt x="209" y="252"/>
                    <a:pt x="232" y="237"/>
                    <a:pt x="256" y="223"/>
                  </a:cubicBezTo>
                  <a:cubicBezTo>
                    <a:pt x="280" y="209"/>
                    <a:pt x="305" y="197"/>
                    <a:pt x="329" y="186"/>
                  </a:cubicBezTo>
                  <a:cubicBezTo>
                    <a:pt x="354" y="197"/>
                    <a:pt x="378" y="209"/>
                    <a:pt x="403" y="223"/>
                  </a:cubicBezTo>
                  <a:cubicBezTo>
                    <a:pt x="427" y="237"/>
                    <a:pt x="450" y="252"/>
                    <a:pt x="471" y="268"/>
                  </a:cubicBezTo>
                  <a:cubicBezTo>
                    <a:pt x="474" y="295"/>
                    <a:pt x="476" y="322"/>
                    <a:pt x="476" y="350"/>
                  </a:cubicBezTo>
                  <a:cubicBezTo>
                    <a:pt x="476" y="378"/>
                    <a:pt x="474" y="405"/>
                    <a:pt x="471" y="432"/>
                  </a:cubicBezTo>
                  <a:cubicBezTo>
                    <a:pt x="450" y="448"/>
                    <a:pt x="427" y="463"/>
                    <a:pt x="403" y="477"/>
                  </a:cubicBezTo>
                  <a:close/>
                  <a:moveTo>
                    <a:pt x="195" y="480"/>
                  </a:moveTo>
                  <a:cubicBezTo>
                    <a:pt x="194" y="471"/>
                    <a:pt x="194" y="471"/>
                    <a:pt x="194" y="471"/>
                  </a:cubicBezTo>
                  <a:cubicBezTo>
                    <a:pt x="209" y="482"/>
                    <a:pt x="225" y="492"/>
                    <a:pt x="242" y="502"/>
                  </a:cubicBezTo>
                  <a:cubicBezTo>
                    <a:pt x="258" y="511"/>
                    <a:pt x="275" y="520"/>
                    <a:pt x="292" y="528"/>
                  </a:cubicBezTo>
                  <a:cubicBezTo>
                    <a:pt x="266" y="537"/>
                    <a:pt x="240" y="544"/>
                    <a:pt x="215" y="548"/>
                  </a:cubicBezTo>
                  <a:cubicBezTo>
                    <a:pt x="207" y="527"/>
                    <a:pt x="201" y="505"/>
                    <a:pt x="195" y="480"/>
                  </a:cubicBezTo>
                  <a:close/>
                  <a:moveTo>
                    <a:pt x="156" y="407"/>
                  </a:moveTo>
                  <a:cubicBezTo>
                    <a:pt x="154" y="405"/>
                    <a:pt x="152" y="403"/>
                    <a:pt x="149" y="401"/>
                  </a:cubicBezTo>
                  <a:cubicBezTo>
                    <a:pt x="131" y="384"/>
                    <a:pt x="115" y="367"/>
                    <a:pt x="100" y="350"/>
                  </a:cubicBezTo>
                  <a:cubicBezTo>
                    <a:pt x="115" y="333"/>
                    <a:pt x="131" y="316"/>
                    <a:pt x="149" y="299"/>
                  </a:cubicBezTo>
                  <a:cubicBezTo>
                    <a:pt x="152" y="297"/>
                    <a:pt x="154" y="295"/>
                    <a:pt x="156" y="293"/>
                  </a:cubicBezTo>
                  <a:cubicBezTo>
                    <a:pt x="155" y="312"/>
                    <a:pt x="154" y="331"/>
                    <a:pt x="154" y="350"/>
                  </a:cubicBezTo>
                  <a:cubicBezTo>
                    <a:pt x="154" y="369"/>
                    <a:pt x="155" y="388"/>
                    <a:pt x="156" y="407"/>
                  </a:cubicBezTo>
                  <a:close/>
                  <a:moveTo>
                    <a:pt x="215" y="152"/>
                  </a:moveTo>
                  <a:cubicBezTo>
                    <a:pt x="240" y="156"/>
                    <a:pt x="266" y="163"/>
                    <a:pt x="292" y="172"/>
                  </a:cubicBezTo>
                  <a:cubicBezTo>
                    <a:pt x="275" y="180"/>
                    <a:pt x="258" y="189"/>
                    <a:pt x="242" y="198"/>
                  </a:cubicBezTo>
                  <a:cubicBezTo>
                    <a:pt x="225" y="208"/>
                    <a:pt x="209" y="218"/>
                    <a:pt x="194" y="229"/>
                  </a:cubicBezTo>
                  <a:cubicBezTo>
                    <a:pt x="194" y="226"/>
                    <a:pt x="195" y="223"/>
                    <a:pt x="195" y="220"/>
                  </a:cubicBezTo>
                  <a:cubicBezTo>
                    <a:pt x="201" y="195"/>
                    <a:pt x="207" y="173"/>
                    <a:pt x="215" y="152"/>
                  </a:cubicBezTo>
                  <a:close/>
                  <a:moveTo>
                    <a:pt x="463" y="220"/>
                  </a:moveTo>
                  <a:cubicBezTo>
                    <a:pt x="465" y="229"/>
                    <a:pt x="465" y="229"/>
                    <a:pt x="465" y="229"/>
                  </a:cubicBezTo>
                  <a:cubicBezTo>
                    <a:pt x="449" y="218"/>
                    <a:pt x="433" y="208"/>
                    <a:pt x="417" y="199"/>
                  </a:cubicBezTo>
                  <a:cubicBezTo>
                    <a:pt x="400" y="189"/>
                    <a:pt x="383" y="180"/>
                    <a:pt x="366" y="172"/>
                  </a:cubicBezTo>
                  <a:cubicBezTo>
                    <a:pt x="393" y="163"/>
                    <a:pt x="419" y="156"/>
                    <a:pt x="444" y="152"/>
                  </a:cubicBezTo>
                  <a:cubicBezTo>
                    <a:pt x="451" y="173"/>
                    <a:pt x="458" y="195"/>
                    <a:pt x="463" y="220"/>
                  </a:cubicBezTo>
                  <a:close/>
                  <a:moveTo>
                    <a:pt x="502" y="293"/>
                  </a:moveTo>
                  <a:cubicBezTo>
                    <a:pt x="504" y="295"/>
                    <a:pt x="507" y="297"/>
                    <a:pt x="509" y="299"/>
                  </a:cubicBezTo>
                  <a:cubicBezTo>
                    <a:pt x="527" y="316"/>
                    <a:pt x="544" y="333"/>
                    <a:pt x="558" y="350"/>
                  </a:cubicBezTo>
                  <a:cubicBezTo>
                    <a:pt x="544" y="367"/>
                    <a:pt x="527" y="384"/>
                    <a:pt x="509" y="401"/>
                  </a:cubicBezTo>
                  <a:cubicBezTo>
                    <a:pt x="507" y="403"/>
                    <a:pt x="504" y="405"/>
                    <a:pt x="502" y="407"/>
                  </a:cubicBezTo>
                  <a:cubicBezTo>
                    <a:pt x="503" y="388"/>
                    <a:pt x="504" y="369"/>
                    <a:pt x="504" y="350"/>
                  </a:cubicBezTo>
                  <a:cubicBezTo>
                    <a:pt x="504" y="331"/>
                    <a:pt x="503" y="312"/>
                    <a:pt x="502" y="293"/>
                  </a:cubicBezTo>
                  <a:close/>
                  <a:moveTo>
                    <a:pt x="231" y="115"/>
                  </a:moveTo>
                  <a:cubicBezTo>
                    <a:pt x="245" y="87"/>
                    <a:pt x="262" y="64"/>
                    <a:pt x="279" y="49"/>
                  </a:cubicBezTo>
                  <a:cubicBezTo>
                    <a:pt x="295" y="36"/>
                    <a:pt x="312" y="29"/>
                    <a:pt x="329" y="29"/>
                  </a:cubicBezTo>
                  <a:cubicBezTo>
                    <a:pt x="346" y="29"/>
                    <a:pt x="363" y="36"/>
                    <a:pt x="379" y="49"/>
                  </a:cubicBezTo>
                  <a:cubicBezTo>
                    <a:pt x="397" y="64"/>
                    <a:pt x="414" y="87"/>
                    <a:pt x="428" y="115"/>
                  </a:cubicBezTo>
                  <a:cubicBezTo>
                    <a:pt x="429" y="119"/>
                    <a:pt x="431" y="122"/>
                    <a:pt x="433" y="125"/>
                  </a:cubicBezTo>
                  <a:cubicBezTo>
                    <a:pt x="400" y="131"/>
                    <a:pt x="365" y="142"/>
                    <a:pt x="329" y="156"/>
                  </a:cubicBezTo>
                  <a:cubicBezTo>
                    <a:pt x="294" y="142"/>
                    <a:pt x="259" y="131"/>
                    <a:pt x="226" y="125"/>
                  </a:cubicBezTo>
                  <a:cubicBezTo>
                    <a:pt x="227" y="122"/>
                    <a:pt x="229" y="119"/>
                    <a:pt x="231" y="115"/>
                  </a:cubicBezTo>
                  <a:close/>
                  <a:moveTo>
                    <a:pt x="77" y="318"/>
                  </a:moveTo>
                  <a:cubicBezTo>
                    <a:pt x="59" y="292"/>
                    <a:pt x="48" y="266"/>
                    <a:pt x="44" y="243"/>
                  </a:cubicBezTo>
                  <a:cubicBezTo>
                    <a:pt x="40" y="222"/>
                    <a:pt x="42" y="204"/>
                    <a:pt x="51" y="189"/>
                  </a:cubicBezTo>
                  <a:cubicBezTo>
                    <a:pt x="66" y="162"/>
                    <a:pt x="104" y="147"/>
                    <a:pt x="158" y="147"/>
                  </a:cubicBezTo>
                  <a:cubicBezTo>
                    <a:pt x="167" y="147"/>
                    <a:pt x="176" y="147"/>
                    <a:pt x="186" y="148"/>
                  </a:cubicBezTo>
                  <a:cubicBezTo>
                    <a:pt x="175" y="180"/>
                    <a:pt x="167" y="215"/>
                    <a:pt x="161" y="253"/>
                  </a:cubicBezTo>
                  <a:cubicBezTo>
                    <a:pt x="131" y="277"/>
                    <a:pt x="105" y="302"/>
                    <a:pt x="83" y="327"/>
                  </a:cubicBezTo>
                  <a:cubicBezTo>
                    <a:pt x="81" y="324"/>
                    <a:pt x="79" y="321"/>
                    <a:pt x="77" y="318"/>
                  </a:cubicBezTo>
                  <a:close/>
                  <a:moveTo>
                    <a:pt x="158" y="553"/>
                  </a:moveTo>
                  <a:cubicBezTo>
                    <a:pt x="104" y="553"/>
                    <a:pt x="67" y="538"/>
                    <a:pt x="51" y="511"/>
                  </a:cubicBezTo>
                  <a:cubicBezTo>
                    <a:pt x="42" y="496"/>
                    <a:pt x="40" y="478"/>
                    <a:pt x="44" y="457"/>
                  </a:cubicBezTo>
                  <a:cubicBezTo>
                    <a:pt x="48" y="434"/>
                    <a:pt x="59" y="408"/>
                    <a:pt x="77" y="382"/>
                  </a:cubicBezTo>
                  <a:cubicBezTo>
                    <a:pt x="79" y="379"/>
                    <a:pt x="81" y="376"/>
                    <a:pt x="83" y="373"/>
                  </a:cubicBezTo>
                  <a:cubicBezTo>
                    <a:pt x="104" y="398"/>
                    <a:pt x="131" y="423"/>
                    <a:pt x="161" y="447"/>
                  </a:cubicBezTo>
                  <a:cubicBezTo>
                    <a:pt x="166" y="485"/>
                    <a:pt x="175" y="520"/>
                    <a:pt x="186" y="552"/>
                  </a:cubicBezTo>
                  <a:cubicBezTo>
                    <a:pt x="176" y="553"/>
                    <a:pt x="167" y="553"/>
                    <a:pt x="158" y="553"/>
                  </a:cubicBezTo>
                  <a:close/>
                  <a:moveTo>
                    <a:pt x="428" y="585"/>
                  </a:moveTo>
                  <a:cubicBezTo>
                    <a:pt x="414" y="613"/>
                    <a:pt x="397" y="636"/>
                    <a:pt x="379" y="651"/>
                  </a:cubicBezTo>
                  <a:cubicBezTo>
                    <a:pt x="363" y="665"/>
                    <a:pt x="346" y="672"/>
                    <a:pt x="329" y="672"/>
                  </a:cubicBezTo>
                  <a:cubicBezTo>
                    <a:pt x="312" y="672"/>
                    <a:pt x="296" y="665"/>
                    <a:pt x="279" y="651"/>
                  </a:cubicBezTo>
                  <a:cubicBezTo>
                    <a:pt x="262" y="636"/>
                    <a:pt x="245" y="613"/>
                    <a:pt x="231" y="585"/>
                  </a:cubicBezTo>
                  <a:cubicBezTo>
                    <a:pt x="229" y="581"/>
                    <a:pt x="227" y="578"/>
                    <a:pt x="226" y="575"/>
                  </a:cubicBezTo>
                  <a:cubicBezTo>
                    <a:pt x="259" y="569"/>
                    <a:pt x="294" y="559"/>
                    <a:pt x="329" y="544"/>
                  </a:cubicBezTo>
                  <a:cubicBezTo>
                    <a:pt x="365" y="559"/>
                    <a:pt x="400" y="569"/>
                    <a:pt x="433" y="575"/>
                  </a:cubicBezTo>
                  <a:cubicBezTo>
                    <a:pt x="431" y="578"/>
                    <a:pt x="429" y="581"/>
                    <a:pt x="428" y="585"/>
                  </a:cubicBezTo>
                  <a:close/>
                  <a:moveTo>
                    <a:pt x="582" y="382"/>
                  </a:moveTo>
                  <a:cubicBezTo>
                    <a:pt x="599" y="408"/>
                    <a:pt x="610" y="434"/>
                    <a:pt x="614" y="457"/>
                  </a:cubicBezTo>
                  <a:cubicBezTo>
                    <a:pt x="618" y="478"/>
                    <a:pt x="616" y="496"/>
                    <a:pt x="608" y="511"/>
                  </a:cubicBezTo>
                  <a:cubicBezTo>
                    <a:pt x="592" y="538"/>
                    <a:pt x="554" y="553"/>
                    <a:pt x="501" y="553"/>
                  </a:cubicBezTo>
                  <a:cubicBezTo>
                    <a:pt x="491" y="553"/>
                    <a:pt x="482" y="553"/>
                    <a:pt x="472" y="552"/>
                  </a:cubicBezTo>
                  <a:cubicBezTo>
                    <a:pt x="483" y="520"/>
                    <a:pt x="492" y="485"/>
                    <a:pt x="497" y="447"/>
                  </a:cubicBezTo>
                  <a:cubicBezTo>
                    <a:pt x="527" y="423"/>
                    <a:pt x="554" y="398"/>
                    <a:pt x="575" y="373"/>
                  </a:cubicBezTo>
                  <a:cubicBezTo>
                    <a:pt x="578" y="376"/>
                    <a:pt x="580" y="379"/>
                    <a:pt x="582" y="3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4"/>
            <p:cNvSpPr>
              <a:spLocks noEditPoints="1"/>
            </p:cNvSpPr>
            <p:nvPr/>
          </p:nvSpPr>
          <p:spPr bwMode="auto">
            <a:xfrm>
              <a:off x="1620" y="2111"/>
              <a:ext cx="63" cy="63"/>
            </a:xfrm>
            <a:custGeom>
              <a:avLst/>
              <a:gdLst>
                <a:gd name="T0" fmla="*/ 50 w 100"/>
                <a:gd name="T1" fmla="*/ 0 h 100"/>
                <a:gd name="T2" fmla="*/ 0 w 100"/>
                <a:gd name="T3" fmla="*/ 50 h 100"/>
                <a:gd name="T4" fmla="*/ 50 w 100"/>
                <a:gd name="T5" fmla="*/ 100 h 100"/>
                <a:gd name="T6" fmla="*/ 100 w 100"/>
                <a:gd name="T7" fmla="*/ 50 h 100"/>
                <a:gd name="T8" fmla="*/ 50 w 100"/>
                <a:gd name="T9" fmla="*/ 0 h 100"/>
                <a:gd name="T10" fmla="*/ 50 w 100"/>
                <a:gd name="T11" fmla="*/ 72 h 100"/>
                <a:gd name="T12" fmla="*/ 28 w 100"/>
                <a:gd name="T13" fmla="*/ 50 h 100"/>
                <a:gd name="T14" fmla="*/ 50 w 100"/>
                <a:gd name="T15" fmla="*/ 28 h 100"/>
                <a:gd name="T16" fmla="*/ 72 w 100"/>
                <a:gd name="T17" fmla="*/ 50 h 100"/>
                <a:gd name="T18" fmla="*/ 50 w 100"/>
                <a:gd name="T19" fmla="*/ 7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00">
                  <a:moveTo>
                    <a:pt x="50" y="0"/>
                  </a:moveTo>
                  <a:cubicBezTo>
                    <a:pt x="23" y="0"/>
                    <a:pt x="0" y="22"/>
                    <a:pt x="0" y="50"/>
                  </a:cubicBezTo>
                  <a:cubicBezTo>
                    <a:pt x="0" y="78"/>
                    <a:pt x="23" y="100"/>
                    <a:pt x="50" y="100"/>
                  </a:cubicBezTo>
                  <a:cubicBezTo>
                    <a:pt x="78" y="100"/>
                    <a:pt x="100" y="78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50" y="72"/>
                  </a:moveTo>
                  <a:cubicBezTo>
                    <a:pt x="38" y="72"/>
                    <a:pt x="28" y="62"/>
                    <a:pt x="28" y="50"/>
                  </a:cubicBezTo>
                  <a:cubicBezTo>
                    <a:pt x="28" y="38"/>
                    <a:pt x="38" y="28"/>
                    <a:pt x="50" y="28"/>
                  </a:cubicBezTo>
                  <a:cubicBezTo>
                    <a:pt x="62" y="28"/>
                    <a:pt x="72" y="38"/>
                    <a:pt x="72" y="50"/>
                  </a:cubicBezTo>
                  <a:cubicBezTo>
                    <a:pt x="72" y="62"/>
                    <a:pt x="62" y="72"/>
                    <a:pt x="5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904665" y="61196"/>
            <a:ext cx="692443" cy="692443"/>
            <a:chOff x="3963053" y="796069"/>
            <a:chExt cx="1445741" cy="1445741"/>
          </a:xfrm>
        </p:grpSpPr>
        <p:sp>
          <p:nvSpPr>
            <p:cNvPr id="32" name="椭圆 31"/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34" name="AutoShape 43"/>
              <p:cNvSpPr/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panose="020B0502020104020203" charset="0"/>
                  <a:ea typeface="微软雅黑"/>
                  <a:cs typeface="+mn-cs"/>
                  <a:sym typeface="Gill Sans" panose="020B0502020104020203" charset="0"/>
                </a:endParaRPr>
              </a:p>
            </p:txBody>
          </p:sp>
          <p:sp>
            <p:nvSpPr>
              <p:cNvPr id="35" name="AutoShape 44"/>
              <p:cNvSpPr/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panose="020B0502020104020203" charset="0"/>
                  <a:ea typeface="微软雅黑"/>
                  <a:cs typeface="+mn-cs"/>
                  <a:sym typeface="Gill Sans" panose="020B0502020104020203" charset="0"/>
                </a:endParaRPr>
              </a:p>
            </p:txBody>
          </p:sp>
          <p:sp>
            <p:nvSpPr>
              <p:cNvPr id="36" name="AutoShape 45"/>
              <p:cNvSpPr/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panose="020B0502020104020203" charset="0"/>
                  <a:ea typeface="微软雅黑"/>
                  <a:cs typeface="+mn-cs"/>
                  <a:sym typeface="Gill Sans" panose="020B0502020104020203" charset="0"/>
                </a:endParaRPr>
              </a:p>
            </p:txBody>
          </p:sp>
        </p:grpSp>
      </p:grpSp>
      <p:sp>
        <p:nvSpPr>
          <p:cNvPr id="2" name="矩形 1"/>
          <p:cNvSpPr/>
          <p:nvPr/>
        </p:nvSpPr>
        <p:spPr>
          <a:xfrm>
            <a:off x="2594610" y="1823085"/>
            <a:ext cx="3954780" cy="181483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SQL</a:t>
            </a:r>
            <a:endParaRPr lang="en-US" altLang="zh-CN" sz="7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using Mongodb</a:t>
            </a:r>
            <a:endParaRPr lang="en-US" altLang="zh-CN" sz="40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6308" y="401910"/>
            <a:ext cx="217424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Aft>
                <a:spcPts val="0"/>
              </a:spcAft>
            </a:pPr>
            <a:r>
              <a:rPr lang="en-US" altLang="zh-CN" sz="2000" kern="10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API Architecture</a:t>
            </a:r>
            <a:endParaRPr lang="en-US" altLang="zh-CN" sz="2000" kern="10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3" name="Group 21"/>
          <p:cNvGrpSpPr>
            <a:grpSpLocks noChangeAspect="1"/>
          </p:cNvGrpSpPr>
          <p:nvPr/>
        </p:nvGrpSpPr>
        <p:grpSpPr bwMode="auto">
          <a:xfrm>
            <a:off x="7488780" y="2428725"/>
            <a:ext cx="499397" cy="429628"/>
            <a:chOff x="4731" y="799"/>
            <a:chExt cx="272" cy="234"/>
          </a:xfrm>
          <a:solidFill>
            <a:schemeClr val="bg1"/>
          </a:solidFill>
        </p:grpSpPr>
        <p:sp>
          <p:nvSpPr>
            <p:cNvPr id="14" name="Freeform 22"/>
            <p:cNvSpPr>
              <a:spLocks noEditPoints="1"/>
            </p:cNvSpPr>
            <p:nvPr/>
          </p:nvSpPr>
          <p:spPr bwMode="auto">
            <a:xfrm>
              <a:off x="4809" y="950"/>
              <a:ext cx="95" cy="27"/>
            </a:xfrm>
            <a:custGeom>
              <a:avLst/>
              <a:gdLst>
                <a:gd name="T0" fmla="*/ 91 w 95"/>
                <a:gd name="T1" fmla="*/ 27 h 27"/>
                <a:gd name="T2" fmla="*/ 95 w 95"/>
                <a:gd name="T3" fmla="*/ 27 h 27"/>
                <a:gd name="T4" fmla="*/ 91 w 95"/>
                <a:gd name="T5" fmla="*/ 27 h 27"/>
                <a:gd name="T6" fmla="*/ 91 w 95"/>
                <a:gd name="T7" fmla="*/ 27 h 27"/>
                <a:gd name="T8" fmla="*/ 95 w 95"/>
                <a:gd name="T9" fmla="*/ 27 h 27"/>
                <a:gd name="T10" fmla="*/ 91 w 95"/>
                <a:gd name="T11" fmla="*/ 27 h 27"/>
                <a:gd name="T12" fmla="*/ 0 w 95"/>
                <a:gd name="T13" fmla="*/ 0 h 27"/>
                <a:gd name="T14" fmla="*/ 3 w 95"/>
                <a:gd name="T15" fmla="*/ 0 h 27"/>
                <a:gd name="T16" fmla="*/ 0 w 95"/>
                <a:gd name="T17" fmla="*/ 0 h 27"/>
                <a:gd name="T18" fmla="*/ 0 w 95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27">
                  <a:moveTo>
                    <a:pt x="91" y="27"/>
                  </a:moveTo>
                  <a:lnTo>
                    <a:pt x="95" y="27"/>
                  </a:lnTo>
                  <a:lnTo>
                    <a:pt x="91" y="27"/>
                  </a:lnTo>
                  <a:close/>
                  <a:moveTo>
                    <a:pt x="91" y="27"/>
                  </a:moveTo>
                  <a:lnTo>
                    <a:pt x="95" y="27"/>
                  </a:lnTo>
                  <a:lnTo>
                    <a:pt x="91" y="27"/>
                  </a:lnTo>
                  <a:close/>
                  <a:moveTo>
                    <a:pt x="0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23"/>
            <p:cNvSpPr>
              <a:spLocks noEditPoints="1"/>
            </p:cNvSpPr>
            <p:nvPr/>
          </p:nvSpPr>
          <p:spPr bwMode="auto">
            <a:xfrm>
              <a:off x="4731" y="799"/>
              <a:ext cx="272" cy="234"/>
            </a:xfrm>
            <a:custGeom>
              <a:avLst/>
              <a:gdLst>
                <a:gd name="T0" fmla="*/ 698 w 760"/>
                <a:gd name="T1" fmla="*/ 0 h 656"/>
                <a:gd name="T2" fmla="*/ 65 w 760"/>
                <a:gd name="T3" fmla="*/ 0 h 656"/>
                <a:gd name="T4" fmla="*/ 0 w 760"/>
                <a:gd name="T5" fmla="*/ 60 h 656"/>
                <a:gd name="T6" fmla="*/ 0 w 760"/>
                <a:gd name="T7" fmla="*/ 478 h 656"/>
                <a:gd name="T8" fmla="*/ 69 w 760"/>
                <a:gd name="T9" fmla="*/ 544 h 656"/>
                <a:gd name="T10" fmla="*/ 368 w 760"/>
                <a:gd name="T11" fmla="*/ 544 h 656"/>
                <a:gd name="T12" fmla="*/ 368 w 760"/>
                <a:gd name="T13" fmla="*/ 624 h 656"/>
                <a:gd name="T14" fmla="*/ 176 w 760"/>
                <a:gd name="T15" fmla="*/ 624 h 656"/>
                <a:gd name="T16" fmla="*/ 176 w 760"/>
                <a:gd name="T17" fmla="*/ 656 h 656"/>
                <a:gd name="T18" fmla="*/ 584 w 760"/>
                <a:gd name="T19" fmla="*/ 656 h 656"/>
                <a:gd name="T20" fmla="*/ 584 w 760"/>
                <a:gd name="T21" fmla="*/ 624 h 656"/>
                <a:gd name="T22" fmla="*/ 400 w 760"/>
                <a:gd name="T23" fmla="*/ 624 h 656"/>
                <a:gd name="T24" fmla="*/ 400 w 760"/>
                <a:gd name="T25" fmla="*/ 544 h 656"/>
                <a:gd name="T26" fmla="*/ 694 w 760"/>
                <a:gd name="T27" fmla="*/ 544 h 656"/>
                <a:gd name="T28" fmla="*/ 760 w 760"/>
                <a:gd name="T29" fmla="*/ 478 h 656"/>
                <a:gd name="T30" fmla="*/ 760 w 760"/>
                <a:gd name="T31" fmla="*/ 60 h 656"/>
                <a:gd name="T32" fmla="*/ 698 w 760"/>
                <a:gd name="T33" fmla="*/ 0 h 656"/>
                <a:gd name="T34" fmla="*/ 720 w 760"/>
                <a:gd name="T35" fmla="*/ 503 h 656"/>
                <a:gd name="T36" fmla="*/ 521 w 760"/>
                <a:gd name="T37" fmla="*/ 502 h 656"/>
                <a:gd name="T38" fmla="*/ 469 w 760"/>
                <a:gd name="T39" fmla="*/ 502 h 656"/>
                <a:gd name="T40" fmla="*/ 40 w 760"/>
                <a:gd name="T41" fmla="*/ 503 h 656"/>
                <a:gd name="T42" fmla="*/ 40 w 760"/>
                <a:gd name="T43" fmla="*/ 40 h 656"/>
                <a:gd name="T44" fmla="*/ 720 w 760"/>
                <a:gd name="T45" fmla="*/ 40 h 656"/>
                <a:gd name="T46" fmla="*/ 720 w 760"/>
                <a:gd name="T47" fmla="*/ 503 h 656"/>
                <a:gd name="T48" fmla="*/ 222 w 760"/>
                <a:gd name="T49" fmla="*/ 422 h 656"/>
                <a:gd name="T50" fmla="*/ 222 w 760"/>
                <a:gd name="T51" fmla="*/ 422 h 656"/>
                <a:gd name="T52" fmla="*/ 222 w 760"/>
                <a:gd name="T53" fmla="*/ 422 h 656"/>
                <a:gd name="T54" fmla="*/ 222 w 760"/>
                <a:gd name="T55" fmla="*/ 422 h 656"/>
                <a:gd name="T56" fmla="*/ 222 w 760"/>
                <a:gd name="T57" fmla="*/ 422 h 656"/>
                <a:gd name="T58" fmla="*/ 222 w 760"/>
                <a:gd name="T59" fmla="*/ 422 h 656"/>
                <a:gd name="T60" fmla="*/ 222 w 760"/>
                <a:gd name="T61" fmla="*/ 422 h 656"/>
                <a:gd name="T62" fmla="*/ 222 w 760"/>
                <a:gd name="T63" fmla="*/ 422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60" h="656">
                  <a:moveTo>
                    <a:pt x="698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30" y="0"/>
                    <a:pt x="0" y="25"/>
                    <a:pt x="0" y="60"/>
                  </a:cubicBezTo>
                  <a:cubicBezTo>
                    <a:pt x="0" y="478"/>
                    <a:pt x="0" y="478"/>
                    <a:pt x="0" y="478"/>
                  </a:cubicBezTo>
                  <a:cubicBezTo>
                    <a:pt x="0" y="512"/>
                    <a:pt x="34" y="544"/>
                    <a:pt x="69" y="544"/>
                  </a:cubicBezTo>
                  <a:cubicBezTo>
                    <a:pt x="368" y="544"/>
                    <a:pt x="368" y="544"/>
                    <a:pt x="368" y="544"/>
                  </a:cubicBezTo>
                  <a:cubicBezTo>
                    <a:pt x="368" y="624"/>
                    <a:pt x="368" y="624"/>
                    <a:pt x="368" y="624"/>
                  </a:cubicBezTo>
                  <a:cubicBezTo>
                    <a:pt x="176" y="624"/>
                    <a:pt x="176" y="624"/>
                    <a:pt x="176" y="624"/>
                  </a:cubicBezTo>
                  <a:cubicBezTo>
                    <a:pt x="176" y="656"/>
                    <a:pt x="176" y="656"/>
                    <a:pt x="176" y="656"/>
                  </a:cubicBezTo>
                  <a:cubicBezTo>
                    <a:pt x="584" y="656"/>
                    <a:pt x="584" y="656"/>
                    <a:pt x="584" y="656"/>
                  </a:cubicBezTo>
                  <a:cubicBezTo>
                    <a:pt x="584" y="624"/>
                    <a:pt x="584" y="624"/>
                    <a:pt x="584" y="624"/>
                  </a:cubicBezTo>
                  <a:cubicBezTo>
                    <a:pt x="400" y="624"/>
                    <a:pt x="400" y="624"/>
                    <a:pt x="400" y="624"/>
                  </a:cubicBezTo>
                  <a:cubicBezTo>
                    <a:pt x="400" y="544"/>
                    <a:pt x="400" y="544"/>
                    <a:pt x="400" y="544"/>
                  </a:cubicBezTo>
                  <a:cubicBezTo>
                    <a:pt x="694" y="544"/>
                    <a:pt x="694" y="544"/>
                    <a:pt x="694" y="544"/>
                  </a:cubicBezTo>
                  <a:cubicBezTo>
                    <a:pt x="728" y="544"/>
                    <a:pt x="760" y="512"/>
                    <a:pt x="760" y="478"/>
                  </a:cubicBezTo>
                  <a:cubicBezTo>
                    <a:pt x="760" y="60"/>
                    <a:pt x="760" y="60"/>
                    <a:pt x="760" y="60"/>
                  </a:cubicBezTo>
                  <a:cubicBezTo>
                    <a:pt x="760" y="25"/>
                    <a:pt x="732" y="0"/>
                    <a:pt x="698" y="0"/>
                  </a:cubicBezTo>
                  <a:close/>
                  <a:moveTo>
                    <a:pt x="720" y="503"/>
                  </a:moveTo>
                  <a:cubicBezTo>
                    <a:pt x="521" y="502"/>
                    <a:pt x="521" y="502"/>
                    <a:pt x="521" y="502"/>
                  </a:cubicBezTo>
                  <a:cubicBezTo>
                    <a:pt x="469" y="502"/>
                    <a:pt x="469" y="502"/>
                    <a:pt x="469" y="502"/>
                  </a:cubicBezTo>
                  <a:cubicBezTo>
                    <a:pt x="40" y="503"/>
                    <a:pt x="40" y="503"/>
                    <a:pt x="40" y="503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720" y="40"/>
                    <a:pt x="720" y="40"/>
                    <a:pt x="720" y="40"/>
                  </a:cubicBezTo>
                  <a:lnTo>
                    <a:pt x="720" y="503"/>
                  </a:lnTo>
                  <a:close/>
                  <a:moveTo>
                    <a:pt x="222" y="422"/>
                  </a:moveTo>
                  <a:cubicBezTo>
                    <a:pt x="222" y="423"/>
                    <a:pt x="222" y="423"/>
                    <a:pt x="222" y="422"/>
                  </a:cubicBezTo>
                  <a:cubicBezTo>
                    <a:pt x="222" y="423"/>
                    <a:pt x="222" y="423"/>
                    <a:pt x="222" y="422"/>
                  </a:cubicBezTo>
                  <a:cubicBezTo>
                    <a:pt x="222" y="423"/>
                    <a:pt x="222" y="423"/>
                    <a:pt x="222" y="422"/>
                  </a:cubicBezTo>
                  <a:close/>
                  <a:moveTo>
                    <a:pt x="222" y="422"/>
                  </a:moveTo>
                  <a:cubicBezTo>
                    <a:pt x="222" y="423"/>
                    <a:pt x="222" y="423"/>
                    <a:pt x="222" y="422"/>
                  </a:cubicBezTo>
                  <a:cubicBezTo>
                    <a:pt x="222" y="423"/>
                    <a:pt x="222" y="423"/>
                    <a:pt x="222" y="422"/>
                  </a:cubicBezTo>
                  <a:cubicBezTo>
                    <a:pt x="222" y="423"/>
                    <a:pt x="222" y="423"/>
                    <a:pt x="222" y="4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24"/>
            <p:cNvSpPr>
              <a:spLocks noEditPoints="1"/>
            </p:cNvSpPr>
            <p:nvPr/>
          </p:nvSpPr>
          <p:spPr bwMode="auto">
            <a:xfrm>
              <a:off x="4805" y="837"/>
              <a:ext cx="88" cy="117"/>
            </a:xfrm>
            <a:custGeom>
              <a:avLst/>
              <a:gdLst>
                <a:gd name="T0" fmla="*/ 5 w 247"/>
                <a:gd name="T1" fmla="*/ 288 h 328"/>
                <a:gd name="T2" fmla="*/ 5 w 247"/>
                <a:gd name="T3" fmla="*/ 288 h 328"/>
                <a:gd name="T4" fmla="*/ 5 w 247"/>
                <a:gd name="T5" fmla="*/ 288 h 328"/>
                <a:gd name="T6" fmla="*/ 5 w 247"/>
                <a:gd name="T7" fmla="*/ 288 h 328"/>
                <a:gd name="T8" fmla="*/ 5 w 247"/>
                <a:gd name="T9" fmla="*/ 288 h 328"/>
                <a:gd name="T10" fmla="*/ 5 w 247"/>
                <a:gd name="T11" fmla="*/ 288 h 328"/>
                <a:gd name="T12" fmla="*/ 227 w 247"/>
                <a:gd name="T13" fmla="*/ 197 h 328"/>
                <a:gd name="T14" fmla="*/ 224 w 247"/>
                <a:gd name="T15" fmla="*/ 195 h 328"/>
                <a:gd name="T16" fmla="*/ 212 w 247"/>
                <a:gd name="T17" fmla="*/ 188 h 328"/>
                <a:gd name="T18" fmla="*/ 206 w 247"/>
                <a:gd name="T19" fmla="*/ 185 h 328"/>
                <a:gd name="T20" fmla="*/ 211 w 247"/>
                <a:gd name="T21" fmla="*/ 180 h 328"/>
                <a:gd name="T22" fmla="*/ 247 w 247"/>
                <a:gd name="T23" fmla="*/ 101 h 328"/>
                <a:gd name="T24" fmla="*/ 148 w 247"/>
                <a:gd name="T25" fmla="*/ 0 h 328"/>
                <a:gd name="T26" fmla="*/ 48 w 247"/>
                <a:gd name="T27" fmla="*/ 101 h 328"/>
                <a:gd name="T28" fmla="*/ 83 w 247"/>
                <a:gd name="T29" fmla="*/ 181 h 328"/>
                <a:gd name="T30" fmla="*/ 89 w 247"/>
                <a:gd name="T31" fmla="*/ 185 h 328"/>
                <a:gd name="T32" fmla="*/ 83 w 247"/>
                <a:gd name="T33" fmla="*/ 189 h 328"/>
                <a:gd name="T34" fmla="*/ 0 w 247"/>
                <a:gd name="T35" fmla="*/ 313 h 328"/>
                <a:gd name="T36" fmla="*/ 15 w 247"/>
                <a:gd name="T37" fmla="*/ 328 h 328"/>
                <a:gd name="T38" fmla="*/ 31 w 247"/>
                <a:gd name="T39" fmla="*/ 318 h 328"/>
                <a:gd name="T40" fmla="*/ 31 w 247"/>
                <a:gd name="T41" fmla="*/ 318 h 328"/>
                <a:gd name="T42" fmla="*/ 147 w 247"/>
                <a:gd name="T43" fmla="*/ 209 h 328"/>
                <a:gd name="T44" fmla="*/ 202 w 247"/>
                <a:gd name="T45" fmla="*/ 219 h 328"/>
                <a:gd name="T46" fmla="*/ 209 w 247"/>
                <a:gd name="T47" fmla="*/ 223 h 328"/>
                <a:gd name="T48" fmla="*/ 221 w 247"/>
                <a:gd name="T49" fmla="*/ 227 h 328"/>
                <a:gd name="T50" fmla="*/ 235 w 247"/>
                <a:gd name="T51" fmla="*/ 211 h 328"/>
                <a:gd name="T52" fmla="*/ 227 w 247"/>
                <a:gd name="T53" fmla="*/ 197 h 328"/>
                <a:gd name="T54" fmla="*/ 147 w 247"/>
                <a:gd name="T55" fmla="*/ 173 h 328"/>
                <a:gd name="T56" fmla="*/ 79 w 247"/>
                <a:gd name="T57" fmla="*/ 102 h 328"/>
                <a:gd name="T58" fmla="*/ 147 w 247"/>
                <a:gd name="T59" fmla="*/ 32 h 328"/>
                <a:gd name="T60" fmla="*/ 216 w 247"/>
                <a:gd name="T61" fmla="*/ 102 h 328"/>
                <a:gd name="T62" fmla="*/ 147 w 247"/>
                <a:gd name="T63" fmla="*/ 173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7" h="328">
                  <a:moveTo>
                    <a:pt x="5" y="288"/>
                  </a:moveTo>
                  <a:cubicBezTo>
                    <a:pt x="5" y="287"/>
                    <a:pt x="5" y="287"/>
                    <a:pt x="5" y="288"/>
                  </a:cubicBezTo>
                  <a:cubicBezTo>
                    <a:pt x="5" y="287"/>
                    <a:pt x="5" y="287"/>
                    <a:pt x="5" y="288"/>
                  </a:cubicBezTo>
                  <a:cubicBezTo>
                    <a:pt x="5" y="287"/>
                    <a:pt x="5" y="287"/>
                    <a:pt x="5" y="288"/>
                  </a:cubicBezTo>
                  <a:close/>
                  <a:moveTo>
                    <a:pt x="5" y="288"/>
                  </a:moveTo>
                  <a:cubicBezTo>
                    <a:pt x="5" y="288"/>
                    <a:pt x="5" y="288"/>
                    <a:pt x="5" y="288"/>
                  </a:cubicBezTo>
                  <a:moveTo>
                    <a:pt x="227" y="197"/>
                  </a:moveTo>
                  <a:cubicBezTo>
                    <a:pt x="224" y="195"/>
                    <a:pt x="224" y="195"/>
                    <a:pt x="224" y="195"/>
                  </a:cubicBezTo>
                  <a:cubicBezTo>
                    <a:pt x="212" y="188"/>
                    <a:pt x="212" y="188"/>
                    <a:pt x="212" y="188"/>
                  </a:cubicBezTo>
                  <a:cubicBezTo>
                    <a:pt x="206" y="185"/>
                    <a:pt x="206" y="185"/>
                    <a:pt x="206" y="185"/>
                  </a:cubicBezTo>
                  <a:cubicBezTo>
                    <a:pt x="211" y="180"/>
                    <a:pt x="211" y="180"/>
                    <a:pt x="211" y="180"/>
                  </a:cubicBezTo>
                  <a:cubicBezTo>
                    <a:pt x="234" y="161"/>
                    <a:pt x="247" y="132"/>
                    <a:pt x="247" y="101"/>
                  </a:cubicBezTo>
                  <a:cubicBezTo>
                    <a:pt x="247" y="45"/>
                    <a:pt x="203" y="0"/>
                    <a:pt x="148" y="0"/>
                  </a:cubicBezTo>
                  <a:cubicBezTo>
                    <a:pt x="93" y="0"/>
                    <a:pt x="48" y="45"/>
                    <a:pt x="48" y="101"/>
                  </a:cubicBezTo>
                  <a:cubicBezTo>
                    <a:pt x="48" y="132"/>
                    <a:pt x="62" y="161"/>
                    <a:pt x="83" y="181"/>
                  </a:cubicBezTo>
                  <a:cubicBezTo>
                    <a:pt x="89" y="185"/>
                    <a:pt x="89" y="185"/>
                    <a:pt x="89" y="185"/>
                  </a:cubicBezTo>
                  <a:cubicBezTo>
                    <a:pt x="83" y="189"/>
                    <a:pt x="83" y="189"/>
                    <a:pt x="83" y="189"/>
                  </a:cubicBezTo>
                  <a:cubicBezTo>
                    <a:pt x="34" y="213"/>
                    <a:pt x="4" y="257"/>
                    <a:pt x="0" y="313"/>
                  </a:cubicBezTo>
                  <a:cubicBezTo>
                    <a:pt x="0" y="321"/>
                    <a:pt x="7" y="328"/>
                    <a:pt x="15" y="328"/>
                  </a:cubicBezTo>
                  <a:cubicBezTo>
                    <a:pt x="24" y="328"/>
                    <a:pt x="31" y="326"/>
                    <a:pt x="31" y="318"/>
                  </a:cubicBezTo>
                  <a:cubicBezTo>
                    <a:pt x="31" y="318"/>
                    <a:pt x="31" y="318"/>
                    <a:pt x="31" y="318"/>
                  </a:cubicBezTo>
                  <a:cubicBezTo>
                    <a:pt x="39" y="238"/>
                    <a:pt x="89" y="209"/>
                    <a:pt x="147" y="209"/>
                  </a:cubicBezTo>
                  <a:cubicBezTo>
                    <a:pt x="167" y="209"/>
                    <a:pt x="185" y="210"/>
                    <a:pt x="202" y="219"/>
                  </a:cubicBezTo>
                  <a:cubicBezTo>
                    <a:pt x="209" y="223"/>
                    <a:pt x="209" y="223"/>
                    <a:pt x="209" y="223"/>
                  </a:cubicBezTo>
                  <a:cubicBezTo>
                    <a:pt x="212" y="225"/>
                    <a:pt x="217" y="227"/>
                    <a:pt x="221" y="227"/>
                  </a:cubicBezTo>
                  <a:cubicBezTo>
                    <a:pt x="229" y="227"/>
                    <a:pt x="235" y="220"/>
                    <a:pt x="235" y="211"/>
                  </a:cubicBezTo>
                  <a:cubicBezTo>
                    <a:pt x="235" y="205"/>
                    <a:pt x="231" y="201"/>
                    <a:pt x="227" y="197"/>
                  </a:cubicBezTo>
                  <a:close/>
                  <a:moveTo>
                    <a:pt x="147" y="173"/>
                  </a:moveTo>
                  <a:cubicBezTo>
                    <a:pt x="109" y="173"/>
                    <a:pt x="79" y="141"/>
                    <a:pt x="79" y="102"/>
                  </a:cubicBezTo>
                  <a:cubicBezTo>
                    <a:pt x="79" y="63"/>
                    <a:pt x="110" y="32"/>
                    <a:pt x="147" y="32"/>
                  </a:cubicBezTo>
                  <a:cubicBezTo>
                    <a:pt x="186" y="32"/>
                    <a:pt x="216" y="64"/>
                    <a:pt x="216" y="102"/>
                  </a:cubicBezTo>
                  <a:cubicBezTo>
                    <a:pt x="216" y="141"/>
                    <a:pt x="185" y="173"/>
                    <a:pt x="147" y="1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25"/>
            <p:cNvSpPr>
              <a:spLocks noEditPoints="1"/>
            </p:cNvSpPr>
            <p:nvPr/>
          </p:nvSpPr>
          <p:spPr bwMode="auto">
            <a:xfrm>
              <a:off x="4878" y="890"/>
              <a:ext cx="55" cy="60"/>
            </a:xfrm>
            <a:custGeom>
              <a:avLst/>
              <a:gdLst>
                <a:gd name="T0" fmla="*/ 94 w 154"/>
                <a:gd name="T1" fmla="*/ 147 h 171"/>
                <a:gd name="T2" fmla="*/ 78 w 154"/>
                <a:gd name="T3" fmla="*/ 141 h 171"/>
                <a:gd name="T4" fmla="*/ 58 w 154"/>
                <a:gd name="T5" fmla="*/ 147 h 171"/>
                <a:gd name="T6" fmla="*/ 46 w 154"/>
                <a:gd name="T7" fmla="*/ 161 h 171"/>
                <a:gd name="T8" fmla="*/ 46 w 154"/>
                <a:gd name="T9" fmla="*/ 171 h 171"/>
                <a:gd name="T10" fmla="*/ 102 w 154"/>
                <a:gd name="T11" fmla="*/ 171 h 171"/>
                <a:gd name="T12" fmla="*/ 102 w 154"/>
                <a:gd name="T13" fmla="*/ 161 h 171"/>
                <a:gd name="T14" fmla="*/ 94 w 154"/>
                <a:gd name="T15" fmla="*/ 147 h 171"/>
                <a:gd name="T16" fmla="*/ 139 w 154"/>
                <a:gd name="T17" fmla="*/ 2 h 171"/>
                <a:gd name="T18" fmla="*/ 132 w 154"/>
                <a:gd name="T19" fmla="*/ 0 h 171"/>
                <a:gd name="T20" fmla="*/ 124 w 154"/>
                <a:gd name="T21" fmla="*/ 3 h 171"/>
                <a:gd name="T22" fmla="*/ 17 w 154"/>
                <a:gd name="T23" fmla="*/ 112 h 171"/>
                <a:gd name="T24" fmla="*/ 0 w 154"/>
                <a:gd name="T25" fmla="*/ 153 h 171"/>
                <a:gd name="T26" fmla="*/ 41 w 154"/>
                <a:gd name="T27" fmla="*/ 135 h 171"/>
                <a:gd name="T28" fmla="*/ 148 w 154"/>
                <a:gd name="T29" fmla="*/ 27 h 171"/>
                <a:gd name="T30" fmla="*/ 148 w 154"/>
                <a:gd name="T31" fmla="*/ 11 h 171"/>
                <a:gd name="T32" fmla="*/ 144 w 154"/>
                <a:gd name="T33" fmla="*/ 9 h 171"/>
                <a:gd name="T34" fmla="*/ 139 w 154"/>
                <a:gd name="T35" fmla="*/ 2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4" h="171">
                  <a:moveTo>
                    <a:pt x="94" y="147"/>
                  </a:moveTo>
                  <a:cubicBezTo>
                    <a:pt x="90" y="143"/>
                    <a:pt x="84" y="141"/>
                    <a:pt x="78" y="141"/>
                  </a:cubicBezTo>
                  <a:cubicBezTo>
                    <a:pt x="72" y="141"/>
                    <a:pt x="61" y="143"/>
                    <a:pt x="58" y="147"/>
                  </a:cubicBezTo>
                  <a:cubicBezTo>
                    <a:pt x="54" y="151"/>
                    <a:pt x="46" y="156"/>
                    <a:pt x="46" y="161"/>
                  </a:cubicBezTo>
                  <a:cubicBezTo>
                    <a:pt x="46" y="171"/>
                    <a:pt x="46" y="171"/>
                    <a:pt x="46" y="171"/>
                  </a:cubicBezTo>
                  <a:cubicBezTo>
                    <a:pt x="102" y="171"/>
                    <a:pt x="102" y="171"/>
                    <a:pt x="102" y="171"/>
                  </a:cubicBezTo>
                  <a:cubicBezTo>
                    <a:pt x="102" y="161"/>
                    <a:pt x="102" y="161"/>
                    <a:pt x="102" y="161"/>
                  </a:cubicBezTo>
                  <a:cubicBezTo>
                    <a:pt x="102" y="156"/>
                    <a:pt x="97" y="151"/>
                    <a:pt x="94" y="147"/>
                  </a:cubicBezTo>
                  <a:close/>
                  <a:moveTo>
                    <a:pt x="139" y="2"/>
                  </a:moveTo>
                  <a:cubicBezTo>
                    <a:pt x="137" y="1"/>
                    <a:pt x="135" y="0"/>
                    <a:pt x="132" y="0"/>
                  </a:cubicBezTo>
                  <a:cubicBezTo>
                    <a:pt x="130" y="0"/>
                    <a:pt x="126" y="1"/>
                    <a:pt x="124" y="3"/>
                  </a:cubicBezTo>
                  <a:cubicBezTo>
                    <a:pt x="117" y="9"/>
                    <a:pt x="26" y="103"/>
                    <a:pt x="17" y="112"/>
                  </a:cubicBezTo>
                  <a:cubicBezTo>
                    <a:pt x="15" y="117"/>
                    <a:pt x="4" y="142"/>
                    <a:pt x="0" y="153"/>
                  </a:cubicBezTo>
                  <a:cubicBezTo>
                    <a:pt x="11" y="148"/>
                    <a:pt x="36" y="137"/>
                    <a:pt x="41" y="135"/>
                  </a:cubicBezTo>
                  <a:cubicBezTo>
                    <a:pt x="51" y="126"/>
                    <a:pt x="140" y="35"/>
                    <a:pt x="148" y="27"/>
                  </a:cubicBezTo>
                  <a:cubicBezTo>
                    <a:pt x="154" y="21"/>
                    <a:pt x="150" y="13"/>
                    <a:pt x="148" y="11"/>
                  </a:cubicBezTo>
                  <a:cubicBezTo>
                    <a:pt x="144" y="9"/>
                    <a:pt x="144" y="9"/>
                    <a:pt x="144" y="9"/>
                  </a:cubicBezTo>
                  <a:lnTo>
                    <a:pt x="13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9" name="Freeform 9"/>
          <p:cNvSpPr/>
          <p:nvPr/>
        </p:nvSpPr>
        <p:spPr bwMode="auto">
          <a:xfrm>
            <a:off x="3273013" y="2391731"/>
            <a:ext cx="512057" cy="503151"/>
          </a:xfrm>
          <a:custGeom>
            <a:avLst/>
            <a:gdLst>
              <a:gd name="T0" fmla="*/ 697 w 713"/>
              <a:gd name="T1" fmla="*/ 10 h 700"/>
              <a:gd name="T2" fmla="*/ 655 w 713"/>
              <a:gd name="T3" fmla="*/ 16 h 700"/>
              <a:gd name="T4" fmla="*/ 15 w 713"/>
              <a:gd name="T5" fmla="*/ 381 h 700"/>
              <a:gd name="T6" fmla="*/ 11 w 713"/>
              <a:gd name="T7" fmla="*/ 383 h 700"/>
              <a:gd name="T8" fmla="*/ 1 w 713"/>
              <a:gd name="T9" fmla="*/ 411 h 700"/>
              <a:gd name="T10" fmla="*/ 28 w 713"/>
              <a:gd name="T11" fmla="*/ 442 h 700"/>
              <a:gd name="T12" fmla="*/ 209 w 713"/>
              <a:gd name="T13" fmla="*/ 505 h 700"/>
              <a:gd name="T14" fmla="*/ 221 w 713"/>
              <a:gd name="T15" fmla="*/ 470 h 700"/>
              <a:gd name="T16" fmla="*/ 41 w 713"/>
              <a:gd name="T17" fmla="*/ 408 h 700"/>
              <a:gd name="T18" fmla="*/ 610 w 713"/>
              <a:gd name="T19" fmla="*/ 84 h 700"/>
              <a:gd name="T20" fmla="*/ 282 w 713"/>
              <a:gd name="T21" fmla="*/ 486 h 700"/>
              <a:gd name="T22" fmla="*/ 282 w 713"/>
              <a:gd name="T23" fmla="*/ 700 h 700"/>
              <a:gd name="T24" fmla="*/ 327 w 713"/>
              <a:gd name="T25" fmla="*/ 700 h 700"/>
              <a:gd name="T26" fmla="*/ 327 w 713"/>
              <a:gd name="T27" fmla="*/ 503 h 700"/>
              <a:gd name="T28" fmla="*/ 669 w 713"/>
              <a:gd name="T29" fmla="*/ 84 h 700"/>
              <a:gd name="T30" fmla="*/ 581 w 713"/>
              <a:gd name="T31" fmla="*/ 588 h 700"/>
              <a:gd name="T32" fmla="*/ 581 w 713"/>
              <a:gd name="T33" fmla="*/ 590 h 700"/>
              <a:gd name="T34" fmla="*/ 577 w 713"/>
              <a:gd name="T35" fmla="*/ 599 h 700"/>
              <a:gd name="T36" fmla="*/ 569 w 713"/>
              <a:gd name="T37" fmla="*/ 600 h 700"/>
              <a:gd name="T38" fmla="*/ 372 w 713"/>
              <a:gd name="T39" fmla="*/ 533 h 700"/>
              <a:gd name="T40" fmla="*/ 361 w 713"/>
              <a:gd name="T41" fmla="*/ 567 h 700"/>
              <a:gd name="T42" fmla="*/ 559 w 713"/>
              <a:gd name="T43" fmla="*/ 635 h 700"/>
              <a:gd name="T44" fmla="*/ 561 w 713"/>
              <a:gd name="T45" fmla="*/ 636 h 700"/>
              <a:gd name="T46" fmla="*/ 572 w 713"/>
              <a:gd name="T47" fmla="*/ 637 h 700"/>
              <a:gd name="T48" fmla="*/ 599 w 713"/>
              <a:gd name="T49" fmla="*/ 627 h 700"/>
              <a:gd name="T50" fmla="*/ 616 w 713"/>
              <a:gd name="T51" fmla="*/ 594 h 700"/>
              <a:gd name="T52" fmla="*/ 711 w 713"/>
              <a:gd name="T53" fmla="*/ 46 h 700"/>
              <a:gd name="T54" fmla="*/ 712 w 713"/>
              <a:gd name="T55" fmla="*/ 43 h 700"/>
              <a:gd name="T56" fmla="*/ 697 w 713"/>
              <a:gd name="T57" fmla="*/ 10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713" h="700">
                <a:moveTo>
                  <a:pt x="697" y="10"/>
                </a:moveTo>
                <a:cubicBezTo>
                  <a:pt x="680" y="0"/>
                  <a:pt x="661" y="12"/>
                  <a:pt x="655" y="16"/>
                </a:cubicBezTo>
                <a:cubicBezTo>
                  <a:pt x="15" y="381"/>
                  <a:pt x="15" y="381"/>
                  <a:pt x="15" y="381"/>
                </a:cubicBezTo>
                <a:cubicBezTo>
                  <a:pt x="11" y="383"/>
                  <a:pt x="11" y="383"/>
                  <a:pt x="11" y="383"/>
                </a:cubicBezTo>
                <a:cubicBezTo>
                  <a:pt x="0" y="394"/>
                  <a:pt x="0" y="406"/>
                  <a:pt x="1" y="411"/>
                </a:cubicBezTo>
                <a:cubicBezTo>
                  <a:pt x="3" y="429"/>
                  <a:pt x="21" y="439"/>
                  <a:pt x="28" y="442"/>
                </a:cubicBezTo>
                <a:cubicBezTo>
                  <a:pt x="209" y="505"/>
                  <a:pt x="209" y="505"/>
                  <a:pt x="209" y="505"/>
                </a:cubicBezTo>
                <a:cubicBezTo>
                  <a:pt x="221" y="470"/>
                  <a:pt x="221" y="470"/>
                  <a:pt x="221" y="470"/>
                </a:cubicBezTo>
                <a:cubicBezTo>
                  <a:pt x="41" y="408"/>
                  <a:pt x="41" y="408"/>
                  <a:pt x="41" y="408"/>
                </a:cubicBezTo>
                <a:cubicBezTo>
                  <a:pt x="610" y="84"/>
                  <a:pt x="610" y="84"/>
                  <a:pt x="610" y="84"/>
                </a:cubicBezTo>
                <a:cubicBezTo>
                  <a:pt x="282" y="486"/>
                  <a:pt x="282" y="486"/>
                  <a:pt x="282" y="486"/>
                </a:cubicBezTo>
                <a:cubicBezTo>
                  <a:pt x="282" y="700"/>
                  <a:pt x="282" y="700"/>
                  <a:pt x="282" y="700"/>
                </a:cubicBezTo>
                <a:cubicBezTo>
                  <a:pt x="327" y="700"/>
                  <a:pt x="327" y="700"/>
                  <a:pt x="327" y="700"/>
                </a:cubicBezTo>
                <a:cubicBezTo>
                  <a:pt x="327" y="503"/>
                  <a:pt x="327" y="503"/>
                  <a:pt x="327" y="503"/>
                </a:cubicBezTo>
                <a:cubicBezTo>
                  <a:pt x="669" y="84"/>
                  <a:pt x="669" y="84"/>
                  <a:pt x="669" y="84"/>
                </a:cubicBezTo>
                <a:cubicBezTo>
                  <a:pt x="581" y="588"/>
                  <a:pt x="581" y="588"/>
                  <a:pt x="581" y="588"/>
                </a:cubicBezTo>
                <a:cubicBezTo>
                  <a:pt x="581" y="590"/>
                  <a:pt x="581" y="590"/>
                  <a:pt x="581" y="590"/>
                </a:cubicBezTo>
                <a:cubicBezTo>
                  <a:pt x="581" y="592"/>
                  <a:pt x="580" y="597"/>
                  <a:pt x="577" y="599"/>
                </a:cubicBezTo>
                <a:cubicBezTo>
                  <a:pt x="575" y="600"/>
                  <a:pt x="571" y="600"/>
                  <a:pt x="569" y="600"/>
                </a:cubicBezTo>
                <a:cubicBezTo>
                  <a:pt x="372" y="533"/>
                  <a:pt x="372" y="533"/>
                  <a:pt x="372" y="533"/>
                </a:cubicBezTo>
                <a:cubicBezTo>
                  <a:pt x="361" y="567"/>
                  <a:pt x="361" y="567"/>
                  <a:pt x="361" y="567"/>
                </a:cubicBezTo>
                <a:cubicBezTo>
                  <a:pt x="559" y="635"/>
                  <a:pt x="559" y="635"/>
                  <a:pt x="559" y="635"/>
                </a:cubicBezTo>
                <a:cubicBezTo>
                  <a:pt x="561" y="636"/>
                  <a:pt x="561" y="636"/>
                  <a:pt x="561" y="636"/>
                </a:cubicBezTo>
                <a:cubicBezTo>
                  <a:pt x="565" y="636"/>
                  <a:pt x="569" y="637"/>
                  <a:pt x="572" y="637"/>
                </a:cubicBezTo>
                <a:cubicBezTo>
                  <a:pt x="585" y="637"/>
                  <a:pt x="594" y="632"/>
                  <a:pt x="599" y="627"/>
                </a:cubicBezTo>
                <a:cubicBezTo>
                  <a:pt x="613" y="616"/>
                  <a:pt x="616" y="599"/>
                  <a:pt x="616" y="594"/>
                </a:cubicBezTo>
                <a:cubicBezTo>
                  <a:pt x="711" y="46"/>
                  <a:pt x="711" y="46"/>
                  <a:pt x="711" y="46"/>
                </a:cubicBezTo>
                <a:cubicBezTo>
                  <a:pt x="712" y="43"/>
                  <a:pt x="712" y="43"/>
                  <a:pt x="712" y="43"/>
                </a:cubicBezTo>
                <a:cubicBezTo>
                  <a:pt x="713" y="23"/>
                  <a:pt x="704" y="14"/>
                  <a:pt x="697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1168167" y="2406094"/>
            <a:ext cx="512310" cy="547211"/>
            <a:chOff x="1446" y="1923"/>
            <a:chExt cx="411" cy="439"/>
          </a:xfrm>
          <a:solidFill>
            <a:schemeClr val="bg1"/>
          </a:solidFill>
        </p:grpSpPr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1446" y="1923"/>
              <a:ext cx="411" cy="439"/>
            </a:xfrm>
            <a:custGeom>
              <a:avLst/>
              <a:gdLst>
                <a:gd name="T0" fmla="*/ 501 w 658"/>
                <a:gd name="T1" fmla="*/ 119 h 700"/>
                <a:gd name="T2" fmla="*/ 329 w 658"/>
                <a:gd name="T3" fmla="*/ 0 h 700"/>
                <a:gd name="T4" fmla="*/ 158 w 658"/>
                <a:gd name="T5" fmla="*/ 119 h 700"/>
                <a:gd name="T6" fmla="*/ 65 w 658"/>
                <a:gd name="T7" fmla="*/ 350 h 700"/>
                <a:gd name="T8" fmla="*/ 158 w 658"/>
                <a:gd name="T9" fmla="*/ 582 h 700"/>
                <a:gd name="T10" fmla="*/ 329 w 658"/>
                <a:gd name="T11" fmla="*/ 700 h 700"/>
                <a:gd name="T12" fmla="*/ 501 w 658"/>
                <a:gd name="T13" fmla="*/ 582 h 700"/>
                <a:gd name="T14" fmla="*/ 593 w 658"/>
                <a:gd name="T15" fmla="*/ 350 h 700"/>
                <a:gd name="T16" fmla="*/ 501 w 658"/>
                <a:gd name="T17" fmla="*/ 147 h 700"/>
                <a:gd name="T18" fmla="*/ 615 w 658"/>
                <a:gd name="T19" fmla="*/ 243 h 700"/>
                <a:gd name="T20" fmla="*/ 575 w 658"/>
                <a:gd name="T21" fmla="*/ 327 h 700"/>
                <a:gd name="T22" fmla="*/ 472 w 658"/>
                <a:gd name="T23" fmla="*/ 148 h 700"/>
                <a:gd name="T24" fmla="*/ 443 w 658"/>
                <a:gd name="T25" fmla="*/ 548 h 700"/>
                <a:gd name="T26" fmla="*/ 417 w 658"/>
                <a:gd name="T27" fmla="*/ 502 h 700"/>
                <a:gd name="T28" fmla="*/ 463 w 658"/>
                <a:gd name="T29" fmla="*/ 480 h 700"/>
                <a:gd name="T30" fmla="*/ 403 w 658"/>
                <a:gd name="T31" fmla="*/ 477 h 700"/>
                <a:gd name="T32" fmla="*/ 256 w 658"/>
                <a:gd name="T33" fmla="*/ 477 h 700"/>
                <a:gd name="T34" fmla="*/ 182 w 658"/>
                <a:gd name="T35" fmla="*/ 350 h 700"/>
                <a:gd name="T36" fmla="*/ 256 w 658"/>
                <a:gd name="T37" fmla="*/ 223 h 700"/>
                <a:gd name="T38" fmla="*/ 403 w 658"/>
                <a:gd name="T39" fmla="*/ 223 h 700"/>
                <a:gd name="T40" fmla="*/ 476 w 658"/>
                <a:gd name="T41" fmla="*/ 350 h 700"/>
                <a:gd name="T42" fmla="*/ 403 w 658"/>
                <a:gd name="T43" fmla="*/ 477 h 700"/>
                <a:gd name="T44" fmla="*/ 194 w 658"/>
                <a:gd name="T45" fmla="*/ 471 h 700"/>
                <a:gd name="T46" fmla="*/ 292 w 658"/>
                <a:gd name="T47" fmla="*/ 528 h 700"/>
                <a:gd name="T48" fmla="*/ 195 w 658"/>
                <a:gd name="T49" fmla="*/ 480 h 700"/>
                <a:gd name="T50" fmla="*/ 149 w 658"/>
                <a:gd name="T51" fmla="*/ 401 h 700"/>
                <a:gd name="T52" fmla="*/ 149 w 658"/>
                <a:gd name="T53" fmla="*/ 299 h 700"/>
                <a:gd name="T54" fmla="*/ 154 w 658"/>
                <a:gd name="T55" fmla="*/ 350 h 700"/>
                <a:gd name="T56" fmla="*/ 215 w 658"/>
                <a:gd name="T57" fmla="*/ 152 h 700"/>
                <a:gd name="T58" fmla="*/ 242 w 658"/>
                <a:gd name="T59" fmla="*/ 198 h 700"/>
                <a:gd name="T60" fmla="*/ 195 w 658"/>
                <a:gd name="T61" fmla="*/ 220 h 700"/>
                <a:gd name="T62" fmla="*/ 463 w 658"/>
                <a:gd name="T63" fmla="*/ 220 h 700"/>
                <a:gd name="T64" fmla="*/ 417 w 658"/>
                <a:gd name="T65" fmla="*/ 199 h 700"/>
                <a:gd name="T66" fmla="*/ 444 w 658"/>
                <a:gd name="T67" fmla="*/ 152 h 700"/>
                <a:gd name="T68" fmla="*/ 502 w 658"/>
                <a:gd name="T69" fmla="*/ 293 h 700"/>
                <a:gd name="T70" fmla="*/ 558 w 658"/>
                <a:gd name="T71" fmla="*/ 350 h 700"/>
                <a:gd name="T72" fmla="*/ 502 w 658"/>
                <a:gd name="T73" fmla="*/ 407 h 700"/>
                <a:gd name="T74" fmla="*/ 502 w 658"/>
                <a:gd name="T75" fmla="*/ 293 h 700"/>
                <a:gd name="T76" fmla="*/ 279 w 658"/>
                <a:gd name="T77" fmla="*/ 49 h 700"/>
                <a:gd name="T78" fmla="*/ 379 w 658"/>
                <a:gd name="T79" fmla="*/ 49 h 700"/>
                <a:gd name="T80" fmla="*/ 433 w 658"/>
                <a:gd name="T81" fmla="*/ 125 h 700"/>
                <a:gd name="T82" fmla="*/ 226 w 658"/>
                <a:gd name="T83" fmla="*/ 125 h 700"/>
                <a:gd name="T84" fmla="*/ 77 w 658"/>
                <a:gd name="T85" fmla="*/ 318 h 700"/>
                <a:gd name="T86" fmla="*/ 51 w 658"/>
                <a:gd name="T87" fmla="*/ 189 h 700"/>
                <a:gd name="T88" fmla="*/ 186 w 658"/>
                <a:gd name="T89" fmla="*/ 148 h 700"/>
                <a:gd name="T90" fmla="*/ 83 w 658"/>
                <a:gd name="T91" fmla="*/ 327 h 700"/>
                <a:gd name="T92" fmla="*/ 158 w 658"/>
                <a:gd name="T93" fmla="*/ 553 h 700"/>
                <a:gd name="T94" fmla="*/ 44 w 658"/>
                <a:gd name="T95" fmla="*/ 457 h 700"/>
                <a:gd name="T96" fmla="*/ 83 w 658"/>
                <a:gd name="T97" fmla="*/ 373 h 700"/>
                <a:gd name="T98" fmla="*/ 186 w 658"/>
                <a:gd name="T99" fmla="*/ 552 h 700"/>
                <a:gd name="T100" fmla="*/ 428 w 658"/>
                <a:gd name="T101" fmla="*/ 585 h 700"/>
                <a:gd name="T102" fmla="*/ 329 w 658"/>
                <a:gd name="T103" fmla="*/ 672 h 700"/>
                <a:gd name="T104" fmla="*/ 231 w 658"/>
                <a:gd name="T105" fmla="*/ 585 h 700"/>
                <a:gd name="T106" fmla="*/ 329 w 658"/>
                <a:gd name="T107" fmla="*/ 544 h 700"/>
                <a:gd name="T108" fmla="*/ 428 w 658"/>
                <a:gd name="T109" fmla="*/ 585 h 700"/>
                <a:gd name="T110" fmla="*/ 614 w 658"/>
                <a:gd name="T111" fmla="*/ 457 h 700"/>
                <a:gd name="T112" fmla="*/ 501 w 658"/>
                <a:gd name="T113" fmla="*/ 553 h 700"/>
                <a:gd name="T114" fmla="*/ 497 w 658"/>
                <a:gd name="T115" fmla="*/ 447 h 700"/>
                <a:gd name="T116" fmla="*/ 582 w 658"/>
                <a:gd name="T117" fmla="*/ 382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58" h="700">
                  <a:moveTo>
                    <a:pt x="632" y="175"/>
                  </a:moveTo>
                  <a:cubicBezTo>
                    <a:pt x="610" y="137"/>
                    <a:pt x="562" y="119"/>
                    <a:pt x="501" y="119"/>
                  </a:cubicBezTo>
                  <a:cubicBezTo>
                    <a:pt x="488" y="119"/>
                    <a:pt x="475" y="119"/>
                    <a:pt x="461" y="121"/>
                  </a:cubicBezTo>
                  <a:cubicBezTo>
                    <a:pt x="429" y="47"/>
                    <a:pt x="382" y="0"/>
                    <a:pt x="329" y="0"/>
                  </a:cubicBezTo>
                  <a:cubicBezTo>
                    <a:pt x="276" y="0"/>
                    <a:pt x="229" y="47"/>
                    <a:pt x="197" y="121"/>
                  </a:cubicBezTo>
                  <a:cubicBezTo>
                    <a:pt x="183" y="120"/>
                    <a:pt x="170" y="119"/>
                    <a:pt x="158" y="119"/>
                  </a:cubicBezTo>
                  <a:cubicBezTo>
                    <a:pt x="96" y="119"/>
                    <a:pt x="48" y="137"/>
                    <a:pt x="26" y="175"/>
                  </a:cubicBezTo>
                  <a:cubicBezTo>
                    <a:pt x="0" y="221"/>
                    <a:pt x="17" y="285"/>
                    <a:pt x="65" y="350"/>
                  </a:cubicBezTo>
                  <a:cubicBezTo>
                    <a:pt x="17" y="415"/>
                    <a:pt x="0" y="479"/>
                    <a:pt x="26" y="525"/>
                  </a:cubicBezTo>
                  <a:cubicBezTo>
                    <a:pt x="48" y="563"/>
                    <a:pt x="96" y="582"/>
                    <a:pt x="158" y="582"/>
                  </a:cubicBezTo>
                  <a:cubicBezTo>
                    <a:pt x="170" y="582"/>
                    <a:pt x="183" y="581"/>
                    <a:pt x="197" y="579"/>
                  </a:cubicBezTo>
                  <a:cubicBezTo>
                    <a:pt x="229" y="653"/>
                    <a:pt x="276" y="700"/>
                    <a:pt x="329" y="700"/>
                  </a:cubicBezTo>
                  <a:cubicBezTo>
                    <a:pt x="382" y="700"/>
                    <a:pt x="429" y="653"/>
                    <a:pt x="461" y="579"/>
                  </a:cubicBezTo>
                  <a:cubicBezTo>
                    <a:pt x="475" y="581"/>
                    <a:pt x="488" y="582"/>
                    <a:pt x="501" y="582"/>
                  </a:cubicBezTo>
                  <a:cubicBezTo>
                    <a:pt x="562" y="582"/>
                    <a:pt x="610" y="563"/>
                    <a:pt x="632" y="525"/>
                  </a:cubicBezTo>
                  <a:cubicBezTo>
                    <a:pt x="658" y="479"/>
                    <a:pt x="641" y="415"/>
                    <a:pt x="593" y="350"/>
                  </a:cubicBezTo>
                  <a:cubicBezTo>
                    <a:pt x="642" y="285"/>
                    <a:pt x="658" y="221"/>
                    <a:pt x="632" y="175"/>
                  </a:cubicBezTo>
                  <a:close/>
                  <a:moveTo>
                    <a:pt x="501" y="147"/>
                  </a:moveTo>
                  <a:cubicBezTo>
                    <a:pt x="554" y="147"/>
                    <a:pt x="592" y="162"/>
                    <a:pt x="608" y="189"/>
                  </a:cubicBezTo>
                  <a:cubicBezTo>
                    <a:pt x="616" y="204"/>
                    <a:pt x="618" y="222"/>
                    <a:pt x="615" y="243"/>
                  </a:cubicBezTo>
                  <a:cubicBezTo>
                    <a:pt x="610" y="266"/>
                    <a:pt x="599" y="292"/>
                    <a:pt x="582" y="318"/>
                  </a:cubicBezTo>
                  <a:cubicBezTo>
                    <a:pt x="580" y="321"/>
                    <a:pt x="578" y="324"/>
                    <a:pt x="575" y="327"/>
                  </a:cubicBezTo>
                  <a:cubicBezTo>
                    <a:pt x="554" y="302"/>
                    <a:pt x="527" y="277"/>
                    <a:pt x="497" y="253"/>
                  </a:cubicBezTo>
                  <a:cubicBezTo>
                    <a:pt x="492" y="215"/>
                    <a:pt x="483" y="180"/>
                    <a:pt x="472" y="148"/>
                  </a:cubicBezTo>
                  <a:cubicBezTo>
                    <a:pt x="482" y="147"/>
                    <a:pt x="491" y="147"/>
                    <a:pt x="501" y="147"/>
                  </a:cubicBezTo>
                  <a:close/>
                  <a:moveTo>
                    <a:pt x="443" y="548"/>
                  </a:moveTo>
                  <a:cubicBezTo>
                    <a:pt x="419" y="544"/>
                    <a:pt x="393" y="537"/>
                    <a:pt x="366" y="528"/>
                  </a:cubicBezTo>
                  <a:cubicBezTo>
                    <a:pt x="383" y="520"/>
                    <a:pt x="400" y="511"/>
                    <a:pt x="417" y="502"/>
                  </a:cubicBezTo>
                  <a:cubicBezTo>
                    <a:pt x="433" y="492"/>
                    <a:pt x="449" y="482"/>
                    <a:pt x="465" y="471"/>
                  </a:cubicBezTo>
                  <a:cubicBezTo>
                    <a:pt x="464" y="474"/>
                    <a:pt x="463" y="477"/>
                    <a:pt x="463" y="480"/>
                  </a:cubicBezTo>
                  <a:cubicBezTo>
                    <a:pt x="458" y="505"/>
                    <a:pt x="451" y="527"/>
                    <a:pt x="443" y="548"/>
                  </a:cubicBezTo>
                  <a:close/>
                  <a:moveTo>
                    <a:pt x="403" y="477"/>
                  </a:moveTo>
                  <a:cubicBezTo>
                    <a:pt x="378" y="491"/>
                    <a:pt x="354" y="503"/>
                    <a:pt x="329" y="514"/>
                  </a:cubicBezTo>
                  <a:cubicBezTo>
                    <a:pt x="305" y="503"/>
                    <a:pt x="280" y="491"/>
                    <a:pt x="256" y="477"/>
                  </a:cubicBezTo>
                  <a:cubicBezTo>
                    <a:pt x="232" y="463"/>
                    <a:pt x="209" y="448"/>
                    <a:pt x="187" y="432"/>
                  </a:cubicBezTo>
                  <a:cubicBezTo>
                    <a:pt x="184" y="405"/>
                    <a:pt x="182" y="378"/>
                    <a:pt x="182" y="350"/>
                  </a:cubicBezTo>
                  <a:cubicBezTo>
                    <a:pt x="182" y="322"/>
                    <a:pt x="184" y="295"/>
                    <a:pt x="187" y="268"/>
                  </a:cubicBezTo>
                  <a:cubicBezTo>
                    <a:pt x="209" y="252"/>
                    <a:pt x="232" y="237"/>
                    <a:pt x="256" y="223"/>
                  </a:cubicBezTo>
                  <a:cubicBezTo>
                    <a:pt x="280" y="209"/>
                    <a:pt x="305" y="197"/>
                    <a:pt x="329" y="186"/>
                  </a:cubicBezTo>
                  <a:cubicBezTo>
                    <a:pt x="354" y="197"/>
                    <a:pt x="378" y="209"/>
                    <a:pt x="403" y="223"/>
                  </a:cubicBezTo>
                  <a:cubicBezTo>
                    <a:pt x="427" y="237"/>
                    <a:pt x="450" y="252"/>
                    <a:pt x="471" y="268"/>
                  </a:cubicBezTo>
                  <a:cubicBezTo>
                    <a:pt x="474" y="295"/>
                    <a:pt x="476" y="322"/>
                    <a:pt x="476" y="350"/>
                  </a:cubicBezTo>
                  <a:cubicBezTo>
                    <a:pt x="476" y="378"/>
                    <a:pt x="474" y="405"/>
                    <a:pt x="471" y="432"/>
                  </a:cubicBezTo>
                  <a:cubicBezTo>
                    <a:pt x="450" y="448"/>
                    <a:pt x="427" y="463"/>
                    <a:pt x="403" y="477"/>
                  </a:cubicBezTo>
                  <a:close/>
                  <a:moveTo>
                    <a:pt x="195" y="480"/>
                  </a:moveTo>
                  <a:cubicBezTo>
                    <a:pt x="194" y="471"/>
                    <a:pt x="194" y="471"/>
                    <a:pt x="194" y="471"/>
                  </a:cubicBezTo>
                  <a:cubicBezTo>
                    <a:pt x="209" y="482"/>
                    <a:pt x="225" y="492"/>
                    <a:pt x="242" y="502"/>
                  </a:cubicBezTo>
                  <a:cubicBezTo>
                    <a:pt x="258" y="511"/>
                    <a:pt x="275" y="520"/>
                    <a:pt x="292" y="528"/>
                  </a:cubicBezTo>
                  <a:cubicBezTo>
                    <a:pt x="266" y="537"/>
                    <a:pt x="240" y="544"/>
                    <a:pt x="215" y="548"/>
                  </a:cubicBezTo>
                  <a:cubicBezTo>
                    <a:pt x="207" y="527"/>
                    <a:pt x="201" y="505"/>
                    <a:pt x="195" y="480"/>
                  </a:cubicBezTo>
                  <a:close/>
                  <a:moveTo>
                    <a:pt x="156" y="407"/>
                  </a:moveTo>
                  <a:cubicBezTo>
                    <a:pt x="154" y="405"/>
                    <a:pt x="152" y="403"/>
                    <a:pt x="149" y="401"/>
                  </a:cubicBezTo>
                  <a:cubicBezTo>
                    <a:pt x="131" y="384"/>
                    <a:pt x="115" y="367"/>
                    <a:pt x="100" y="350"/>
                  </a:cubicBezTo>
                  <a:cubicBezTo>
                    <a:pt x="115" y="333"/>
                    <a:pt x="131" y="316"/>
                    <a:pt x="149" y="299"/>
                  </a:cubicBezTo>
                  <a:cubicBezTo>
                    <a:pt x="152" y="297"/>
                    <a:pt x="154" y="295"/>
                    <a:pt x="156" y="293"/>
                  </a:cubicBezTo>
                  <a:cubicBezTo>
                    <a:pt x="155" y="312"/>
                    <a:pt x="154" y="331"/>
                    <a:pt x="154" y="350"/>
                  </a:cubicBezTo>
                  <a:cubicBezTo>
                    <a:pt x="154" y="369"/>
                    <a:pt x="155" y="388"/>
                    <a:pt x="156" y="407"/>
                  </a:cubicBezTo>
                  <a:close/>
                  <a:moveTo>
                    <a:pt x="215" y="152"/>
                  </a:moveTo>
                  <a:cubicBezTo>
                    <a:pt x="240" y="156"/>
                    <a:pt x="266" y="163"/>
                    <a:pt x="292" y="172"/>
                  </a:cubicBezTo>
                  <a:cubicBezTo>
                    <a:pt x="275" y="180"/>
                    <a:pt x="258" y="189"/>
                    <a:pt x="242" y="198"/>
                  </a:cubicBezTo>
                  <a:cubicBezTo>
                    <a:pt x="225" y="208"/>
                    <a:pt x="209" y="218"/>
                    <a:pt x="194" y="229"/>
                  </a:cubicBezTo>
                  <a:cubicBezTo>
                    <a:pt x="194" y="226"/>
                    <a:pt x="195" y="223"/>
                    <a:pt x="195" y="220"/>
                  </a:cubicBezTo>
                  <a:cubicBezTo>
                    <a:pt x="201" y="195"/>
                    <a:pt x="207" y="173"/>
                    <a:pt x="215" y="152"/>
                  </a:cubicBezTo>
                  <a:close/>
                  <a:moveTo>
                    <a:pt x="463" y="220"/>
                  </a:moveTo>
                  <a:cubicBezTo>
                    <a:pt x="465" y="229"/>
                    <a:pt x="465" y="229"/>
                    <a:pt x="465" y="229"/>
                  </a:cubicBezTo>
                  <a:cubicBezTo>
                    <a:pt x="449" y="218"/>
                    <a:pt x="433" y="208"/>
                    <a:pt x="417" y="199"/>
                  </a:cubicBezTo>
                  <a:cubicBezTo>
                    <a:pt x="400" y="189"/>
                    <a:pt x="383" y="180"/>
                    <a:pt x="366" y="172"/>
                  </a:cubicBezTo>
                  <a:cubicBezTo>
                    <a:pt x="393" y="163"/>
                    <a:pt x="419" y="156"/>
                    <a:pt x="444" y="152"/>
                  </a:cubicBezTo>
                  <a:cubicBezTo>
                    <a:pt x="451" y="173"/>
                    <a:pt x="458" y="195"/>
                    <a:pt x="463" y="220"/>
                  </a:cubicBezTo>
                  <a:close/>
                  <a:moveTo>
                    <a:pt x="502" y="293"/>
                  </a:moveTo>
                  <a:cubicBezTo>
                    <a:pt x="504" y="295"/>
                    <a:pt x="507" y="297"/>
                    <a:pt x="509" y="299"/>
                  </a:cubicBezTo>
                  <a:cubicBezTo>
                    <a:pt x="527" y="316"/>
                    <a:pt x="544" y="333"/>
                    <a:pt x="558" y="350"/>
                  </a:cubicBezTo>
                  <a:cubicBezTo>
                    <a:pt x="544" y="367"/>
                    <a:pt x="527" y="384"/>
                    <a:pt x="509" y="401"/>
                  </a:cubicBezTo>
                  <a:cubicBezTo>
                    <a:pt x="507" y="403"/>
                    <a:pt x="504" y="405"/>
                    <a:pt x="502" y="407"/>
                  </a:cubicBezTo>
                  <a:cubicBezTo>
                    <a:pt x="503" y="388"/>
                    <a:pt x="504" y="369"/>
                    <a:pt x="504" y="350"/>
                  </a:cubicBezTo>
                  <a:cubicBezTo>
                    <a:pt x="504" y="331"/>
                    <a:pt x="503" y="312"/>
                    <a:pt x="502" y="293"/>
                  </a:cubicBezTo>
                  <a:close/>
                  <a:moveTo>
                    <a:pt x="231" y="115"/>
                  </a:moveTo>
                  <a:cubicBezTo>
                    <a:pt x="245" y="87"/>
                    <a:pt x="262" y="64"/>
                    <a:pt x="279" y="49"/>
                  </a:cubicBezTo>
                  <a:cubicBezTo>
                    <a:pt x="295" y="36"/>
                    <a:pt x="312" y="29"/>
                    <a:pt x="329" y="29"/>
                  </a:cubicBezTo>
                  <a:cubicBezTo>
                    <a:pt x="346" y="29"/>
                    <a:pt x="363" y="36"/>
                    <a:pt x="379" y="49"/>
                  </a:cubicBezTo>
                  <a:cubicBezTo>
                    <a:pt x="397" y="64"/>
                    <a:pt x="414" y="87"/>
                    <a:pt x="428" y="115"/>
                  </a:cubicBezTo>
                  <a:cubicBezTo>
                    <a:pt x="429" y="119"/>
                    <a:pt x="431" y="122"/>
                    <a:pt x="433" y="125"/>
                  </a:cubicBezTo>
                  <a:cubicBezTo>
                    <a:pt x="400" y="131"/>
                    <a:pt x="365" y="142"/>
                    <a:pt x="329" y="156"/>
                  </a:cubicBezTo>
                  <a:cubicBezTo>
                    <a:pt x="294" y="142"/>
                    <a:pt x="259" y="131"/>
                    <a:pt x="226" y="125"/>
                  </a:cubicBezTo>
                  <a:cubicBezTo>
                    <a:pt x="227" y="122"/>
                    <a:pt x="229" y="119"/>
                    <a:pt x="231" y="115"/>
                  </a:cubicBezTo>
                  <a:close/>
                  <a:moveTo>
                    <a:pt x="77" y="318"/>
                  </a:moveTo>
                  <a:cubicBezTo>
                    <a:pt x="59" y="292"/>
                    <a:pt x="48" y="266"/>
                    <a:pt x="44" y="243"/>
                  </a:cubicBezTo>
                  <a:cubicBezTo>
                    <a:pt x="40" y="222"/>
                    <a:pt x="42" y="204"/>
                    <a:pt x="51" y="189"/>
                  </a:cubicBezTo>
                  <a:cubicBezTo>
                    <a:pt x="66" y="162"/>
                    <a:pt x="104" y="147"/>
                    <a:pt x="158" y="147"/>
                  </a:cubicBezTo>
                  <a:cubicBezTo>
                    <a:pt x="167" y="147"/>
                    <a:pt x="176" y="147"/>
                    <a:pt x="186" y="148"/>
                  </a:cubicBezTo>
                  <a:cubicBezTo>
                    <a:pt x="175" y="180"/>
                    <a:pt x="167" y="215"/>
                    <a:pt x="161" y="253"/>
                  </a:cubicBezTo>
                  <a:cubicBezTo>
                    <a:pt x="131" y="277"/>
                    <a:pt x="105" y="302"/>
                    <a:pt x="83" y="327"/>
                  </a:cubicBezTo>
                  <a:cubicBezTo>
                    <a:pt x="81" y="324"/>
                    <a:pt x="79" y="321"/>
                    <a:pt x="77" y="318"/>
                  </a:cubicBezTo>
                  <a:close/>
                  <a:moveTo>
                    <a:pt x="158" y="553"/>
                  </a:moveTo>
                  <a:cubicBezTo>
                    <a:pt x="104" y="553"/>
                    <a:pt x="67" y="538"/>
                    <a:pt x="51" y="511"/>
                  </a:cubicBezTo>
                  <a:cubicBezTo>
                    <a:pt x="42" y="496"/>
                    <a:pt x="40" y="478"/>
                    <a:pt x="44" y="457"/>
                  </a:cubicBezTo>
                  <a:cubicBezTo>
                    <a:pt x="48" y="434"/>
                    <a:pt x="59" y="408"/>
                    <a:pt x="77" y="382"/>
                  </a:cubicBezTo>
                  <a:cubicBezTo>
                    <a:pt x="79" y="379"/>
                    <a:pt x="81" y="376"/>
                    <a:pt x="83" y="373"/>
                  </a:cubicBezTo>
                  <a:cubicBezTo>
                    <a:pt x="104" y="398"/>
                    <a:pt x="131" y="423"/>
                    <a:pt x="161" y="447"/>
                  </a:cubicBezTo>
                  <a:cubicBezTo>
                    <a:pt x="166" y="485"/>
                    <a:pt x="175" y="520"/>
                    <a:pt x="186" y="552"/>
                  </a:cubicBezTo>
                  <a:cubicBezTo>
                    <a:pt x="176" y="553"/>
                    <a:pt x="167" y="553"/>
                    <a:pt x="158" y="553"/>
                  </a:cubicBezTo>
                  <a:close/>
                  <a:moveTo>
                    <a:pt x="428" y="585"/>
                  </a:moveTo>
                  <a:cubicBezTo>
                    <a:pt x="414" y="613"/>
                    <a:pt x="397" y="636"/>
                    <a:pt x="379" y="651"/>
                  </a:cubicBezTo>
                  <a:cubicBezTo>
                    <a:pt x="363" y="665"/>
                    <a:pt x="346" y="672"/>
                    <a:pt x="329" y="672"/>
                  </a:cubicBezTo>
                  <a:cubicBezTo>
                    <a:pt x="312" y="672"/>
                    <a:pt x="296" y="665"/>
                    <a:pt x="279" y="651"/>
                  </a:cubicBezTo>
                  <a:cubicBezTo>
                    <a:pt x="262" y="636"/>
                    <a:pt x="245" y="613"/>
                    <a:pt x="231" y="585"/>
                  </a:cubicBezTo>
                  <a:cubicBezTo>
                    <a:pt x="229" y="581"/>
                    <a:pt x="227" y="578"/>
                    <a:pt x="226" y="575"/>
                  </a:cubicBezTo>
                  <a:cubicBezTo>
                    <a:pt x="259" y="569"/>
                    <a:pt x="294" y="559"/>
                    <a:pt x="329" y="544"/>
                  </a:cubicBezTo>
                  <a:cubicBezTo>
                    <a:pt x="365" y="559"/>
                    <a:pt x="400" y="569"/>
                    <a:pt x="433" y="575"/>
                  </a:cubicBezTo>
                  <a:cubicBezTo>
                    <a:pt x="431" y="578"/>
                    <a:pt x="429" y="581"/>
                    <a:pt x="428" y="585"/>
                  </a:cubicBezTo>
                  <a:close/>
                  <a:moveTo>
                    <a:pt x="582" y="382"/>
                  </a:moveTo>
                  <a:cubicBezTo>
                    <a:pt x="599" y="408"/>
                    <a:pt x="610" y="434"/>
                    <a:pt x="614" y="457"/>
                  </a:cubicBezTo>
                  <a:cubicBezTo>
                    <a:pt x="618" y="478"/>
                    <a:pt x="616" y="496"/>
                    <a:pt x="608" y="511"/>
                  </a:cubicBezTo>
                  <a:cubicBezTo>
                    <a:pt x="592" y="538"/>
                    <a:pt x="554" y="553"/>
                    <a:pt x="501" y="553"/>
                  </a:cubicBezTo>
                  <a:cubicBezTo>
                    <a:pt x="491" y="553"/>
                    <a:pt x="482" y="553"/>
                    <a:pt x="472" y="552"/>
                  </a:cubicBezTo>
                  <a:cubicBezTo>
                    <a:pt x="483" y="520"/>
                    <a:pt x="492" y="485"/>
                    <a:pt x="497" y="447"/>
                  </a:cubicBezTo>
                  <a:cubicBezTo>
                    <a:pt x="527" y="423"/>
                    <a:pt x="554" y="398"/>
                    <a:pt x="575" y="373"/>
                  </a:cubicBezTo>
                  <a:cubicBezTo>
                    <a:pt x="578" y="376"/>
                    <a:pt x="580" y="379"/>
                    <a:pt x="582" y="3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4"/>
            <p:cNvSpPr>
              <a:spLocks noEditPoints="1"/>
            </p:cNvSpPr>
            <p:nvPr/>
          </p:nvSpPr>
          <p:spPr bwMode="auto">
            <a:xfrm>
              <a:off x="1620" y="2111"/>
              <a:ext cx="63" cy="63"/>
            </a:xfrm>
            <a:custGeom>
              <a:avLst/>
              <a:gdLst>
                <a:gd name="T0" fmla="*/ 50 w 100"/>
                <a:gd name="T1" fmla="*/ 0 h 100"/>
                <a:gd name="T2" fmla="*/ 0 w 100"/>
                <a:gd name="T3" fmla="*/ 50 h 100"/>
                <a:gd name="T4" fmla="*/ 50 w 100"/>
                <a:gd name="T5" fmla="*/ 100 h 100"/>
                <a:gd name="T6" fmla="*/ 100 w 100"/>
                <a:gd name="T7" fmla="*/ 50 h 100"/>
                <a:gd name="T8" fmla="*/ 50 w 100"/>
                <a:gd name="T9" fmla="*/ 0 h 100"/>
                <a:gd name="T10" fmla="*/ 50 w 100"/>
                <a:gd name="T11" fmla="*/ 72 h 100"/>
                <a:gd name="T12" fmla="*/ 28 w 100"/>
                <a:gd name="T13" fmla="*/ 50 h 100"/>
                <a:gd name="T14" fmla="*/ 50 w 100"/>
                <a:gd name="T15" fmla="*/ 28 h 100"/>
                <a:gd name="T16" fmla="*/ 72 w 100"/>
                <a:gd name="T17" fmla="*/ 50 h 100"/>
                <a:gd name="T18" fmla="*/ 50 w 100"/>
                <a:gd name="T19" fmla="*/ 7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00">
                  <a:moveTo>
                    <a:pt x="50" y="0"/>
                  </a:moveTo>
                  <a:cubicBezTo>
                    <a:pt x="23" y="0"/>
                    <a:pt x="0" y="22"/>
                    <a:pt x="0" y="50"/>
                  </a:cubicBezTo>
                  <a:cubicBezTo>
                    <a:pt x="0" y="78"/>
                    <a:pt x="23" y="100"/>
                    <a:pt x="50" y="100"/>
                  </a:cubicBezTo>
                  <a:cubicBezTo>
                    <a:pt x="78" y="100"/>
                    <a:pt x="100" y="78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50" y="72"/>
                  </a:moveTo>
                  <a:cubicBezTo>
                    <a:pt x="38" y="72"/>
                    <a:pt x="28" y="62"/>
                    <a:pt x="28" y="50"/>
                  </a:cubicBezTo>
                  <a:cubicBezTo>
                    <a:pt x="28" y="38"/>
                    <a:pt x="38" y="28"/>
                    <a:pt x="50" y="28"/>
                  </a:cubicBezTo>
                  <a:cubicBezTo>
                    <a:pt x="62" y="28"/>
                    <a:pt x="72" y="38"/>
                    <a:pt x="72" y="50"/>
                  </a:cubicBezTo>
                  <a:cubicBezTo>
                    <a:pt x="72" y="62"/>
                    <a:pt x="62" y="72"/>
                    <a:pt x="5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904665" y="61196"/>
            <a:ext cx="692443" cy="692443"/>
            <a:chOff x="3963053" y="796069"/>
            <a:chExt cx="1445741" cy="1445741"/>
          </a:xfrm>
        </p:grpSpPr>
        <p:sp>
          <p:nvSpPr>
            <p:cNvPr id="32" name="椭圆 31"/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34" name="AutoShape 43"/>
              <p:cNvSpPr/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panose="020B0502020104020203" charset="0"/>
                  <a:ea typeface="微软雅黑"/>
                  <a:cs typeface="+mn-cs"/>
                  <a:sym typeface="Gill Sans" panose="020B0502020104020203" charset="0"/>
                </a:endParaRPr>
              </a:p>
            </p:txBody>
          </p:sp>
          <p:sp>
            <p:nvSpPr>
              <p:cNvPr id="35" name="AutoShape 44"/>
              <p:cNvSpPr/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panose="020B0502020104020203" charset="0"/>
                  <a:ea typeface="微软雅黑"/>
                  <a:cs typeface="+mn-cs"/>
                  <a:sym typeface="Gill Sans" panose="020B0502020104020203" charset="0"/>
                </a:endParaRPr>
              </a:p>
            </p:txBody>
          </p:sp>
          <p:sp>
            <p:nvSpPr>
              <p:cNvPr id="36" name="AutoShape 45"/>
              <p:cNvSpPr/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panose="020B0502020104020203" charset="0"/>
                  <a:ea typeface="微软雅黑"/>
                  <a:cs typeface="+mn-cs"/>
                  <a:sym typeface="Gill Sans" panose="020B0502020104020203" charset="0"/>
                </a:endParaRPr>
              </a:p>
            </p:txBody>
          </p:sp>
        </p:grp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8335" y="977900"/>
            <a:ext cx="5182235" cy="12369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35" y="2276475"/>
            <a:ext cx="6771640" cy="249491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6308" y="401910"/>
            <a:ext cx="217424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Aft>
                <a:spcPts val="0"/>
              </a:spcAft>
            </a:pPr>
            <a:r>
              <a:rPr lang="en-US" altLang="zh-CN" sz="2000" kern="10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API Architecture</a:t>
            </a:r>
            <a:endParaRPr lang="en-US" altLang="zh-CN" sz="2000" kern="10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3" name="Group 21"/>
          <p:cNvGrpSpPr>
            <a:grpSpLocks noChangeAspect="1"/>
          </p:cNvGrpSpPr>
          <p:nvPr/>
        </p:nvGrpSpPr>
        <p:grpSpPr bwMode="auto">
          <a:xfrm>
            <a:off x="7488780" y="2428725"/>
            <a:ext cx="499397" cy="429628"/>
            <a:chOff x="4731" y="799"/>
            <a:chExt cx="272" cy="234"/>
          </a:xfrm>
          <a:solidFill>
            <a:schemeClr val="bg1"/>
          </a:solidFill>
        </p:grpSpPr>
        <p:sp>
          <p:nvSpPr>
            <p:cNvPr id="14" name="Freeform 22"/>
            <p:cNvSpPr>
              <a:spLocks noEditPoints="1"/>
            </p:cNvSpPr>
            <p:nvPr/>
          </p:nvSpPr>
          <p:spPr bwMode="auto">
            <a:xfrm>
              <a:off x="4809" y="950"/>
              <a:ext cx="95" cy="27"/>
            </a:xfrm>
            <a:custGeom>
              <a:avLst/>
              <a:gdLst>
                <a:gd name="T0" fmla="*/ 91 w 95"/>
                <a:gd name="T1" fmla="*/ 27 h 27"/>
                <a:gd name="T2" fmla="*/ 95 w 95"/>
                <a:gd name="T3" fmla="*/ 27 h 27"/>
                <a:gd name="T4" fmla="*/ 91 w 95"/>
                <a:gd name="T5" fmla="*/ 27 h 27"/>
                <a:gd name="T6" fmla="*/ 91 w 95"/>
                <a:gd name="T7" fmla="*/ 27 h 27"/>
                <a:gd name="T8" fmla="*/ 95 w 95"/>
                <a:gd name="T9" fmla="*/ 27 h 27"/>
                <a:gd name="T10" fmla="*/ 91 w 95"/>
                <a:gd name="T11" fmla="*/ 27 h 27"/>
                <a:gd name="T12" fmla="*/ 0 w 95"/>
                <a:gd name="T13" fmla="*/ 0 h 27"/>
                <a:gd name="T14" fmla="*/ 3 w 95"/>
                <a:gd name="T15" fmla="*/ 0 h 27"/>
                <a:gd name="T16" fmla="*/ 0 w 95"/>
                <a:gd name="T17" fmla="*/ 0 h 27"/>
                <a:gd name="T18" fmla="*/ 0 w 95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27">
                  <a:moveTo>
                    <a:pt x="91" y="27"/>
                  </a:moveTo>
                  <a:lnTo>
                    <a:pt x="95" y="27"/>
                  </a:lnTo>
                  <a:lnTo>
                    <a:pt x="91" y="27"/>
                  </a:lnTo>
                  <a:close/>
                  <a:moveTo>
                    <a:pt x="91" y="27"/>
                  </a:moveTo>
                  <a:lnTo>
                    <a:pt x="95" y="27"/>
                  </a:lnTo>
                  <a:lnTo>
                    <a:pt x="91" y="27"/>
                  </a:lnTo>
                  <a:close/>
                  <a:moveTo>
                    <a:pt x="0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23"/>
            <p:cNvSpPr>
              <a:spLocks noEditPoints="1"/>
            </p:cNvSpPr>
            <p:nvPr/>
          </p:nvSpPr>
          <p:spPr bwMode="auto">
            <a:xfrm>
              <a:off x="4731" y="799"/>
              <a:ext cx="272" cy="234"/>
            </a:xfrm>
            <a:custGeom>
              <a:avLst/>
              <a:gdLst>
                <a:gd name="T0" fmla="*/ 698 w 760"/>
                <a:gd name="T1" fmla="*/ 0 h 656"/>
                <a:gd name="T2" fmla="*/ 65 w 760"/>
                <a:gd name="T3" fmla="*/ 0 h 656"/>
                <a:gd name="T4" fmla="*/ 0 w 760"/>
                <a:gd name="T5" fmla="*/ 60 h 656"/>
                <a:gd name="T6" fmla="*/ 0 w 760"/>
                <a:gd name="T7" fmla="*/ 478 h 656"/>
                <a:gd name="T8" fmla="*/ 69 w 760"/>
                <a:gd name="T9" fmla="*/ 544 h 656"/>
                <a:gd name="T10" fmla="*/ 368 w 760"/>
                <a:gd name="T11" fmla="*/ 544 h 656"/>
                <a:gd name="T12" fmla="*/ 368 w 760"/>
                <a:gd name="T13" fmla="*/ 624 h 656"/>
                <a:gd name="T14" fmla="*/ 176 w 760"/>
                <a:gd name="T15" fmla="*/ 624 h 656"/>
                <a:gd name="T16" fmla="*/ 176 w 760"/>
                <a:gd name="T17" fmla="*/ 656 h 656"/>
                <a:gd name="T18" fmla="*/ 584 w 760"/>
                <a:gd name="T19" fmla="*/ 656 h 656"/>
                <a:gd name="T20" fmla="*/ 584 w 760"/>
                <a:gd name="T21" fmla="*/ 624 h 656"/>
                <a:gd name="T22" fmla="*/ 400 w 760"/>
                <a:gd name="T23" fmla="*/ 624 h 656"/>
                <a:gd name="T24" fmla="*/ 400 w 760"/>
                <a:gd name="T25" fmla="*/ 544 h 656"/>
                <a:gd name="T26" fmla="*/ 694 w 760"/>
                <a:gd name="T27" fmla="*/ 544 h 656"/>
                <a:gd name="T28" fmla="*/ 760 w 760"/>
                <a:gd name="T29" fmla="*/ 478 h 656"/>
                <a:gd name="T30" fmla="*/ 760 w 760"/>
                <a:gd name="T31" fmla="*/ 60 h 656"/>
                <a:gd name="T32" fmla="*/ 698 w 760"/>
                <a:gd name="T33" fmla="*/ 0 h 656"/>
                <a:gd name="T34" fmla="*/ 720 w 760"/>
                <a:gd name="T35" fmla="*/ 503 h 656"/>
                <a:gd name="T36" fmla="*/ 521 w 760"/>
                <a:gd name="T37" fmla="*/ 502 h 656"/>
                <a:gd name="T38" fmla="*/ 469 w 760"/>
                <a:gd name="T39" fmla="*/ 502 h 656"/>
                <a:gd name="T40" fmla="*/ 40 w 760"/>
                <a:gd name="T41" fmla="*/ 503 h 656"/>
                <a:gd name="T42" fmla="*/ 40 w 760"/>
                <a:gd name="T43" fmla="*/ 40 h 656"/>
                <a:gd name="T44" fmla="*/ 720 w 760"/>
                <a:gd name="T45" fmla="*/ 40 h 656"/>
                <a:gd name="T46" fmla="*/ 720 w 760"/>
                <a:gd name="T47" fmla="*/ 503 h 656"/>
                <a:gd name="T48" fmla="*/ 222 w 760"/>
                <a:gd name="T49" fmla="*/ 422 h 656"/>
                <a:gd name="T50" fmla="*/ 222 w 760"/>
                <a:gd name="T51" fmla="*/ 422 h 656"/>
                <a:gd name="T52" fmla="*/ 222 w 760"/>
                <a:gd name="T53" fmla="*/ 422 h 656"/>
                <a:gd name="T54" fmla="*/ 222 w 760"/>
                <a:gd name="T55" fmla="*/ 422 h 656"/>
                <a:gd name="T56" fmla="*/ 222 w 760"/>
                <a:gd name="T57" fmla="*/ 422 h 656"/>
                <a:gd name="T58" fmla="*/ 222 w 760"/>
                <a:gd name="T59" fmla="*/ 422 h 656"/>
                <a:gd name="T60" fmla="*/ 222 w 760"/>
                <a:gd name="T61" fmla="*/ 422 h 656"/>
                <a:gd name="T62" fmla="*/ 222 w 760"/>
                <a:gd name="T63" fmla="*/ 422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60" h="656">
                  <a:moveTo>
                    <a:pt x="698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30" y="0"/>
                    <a:pt x="0" y="25"/>
                    <a:pt x="0" y="60"/>
                  </a:cubicBezTo>
                  <a:cubicBezTo>
                    <a:pt x="0" y="478"/>
                    <a:pt x="0" y="478"/>
                    <a:pt x="0" y="478"/>
                  </a:cubicBezTo>
                  <a:cubicBezTo>
                    <a:pt x="0" y="512"/>
                    <a:pt x="34" y="544"/>
                    <a:pt x="69" y="544"/>
                  </a:cubicBezTo>
                  <a:cubicBezTo>
                    <a:pt x="368" y="544"/>
                    <a:pt x="368" y="544"/>
                    <a:pt x="368" y="544"/>
                  </a:cubicBezTo>
                  <a:cubicBezTo>
                    <a:pt x="368" y="624"/>
                    <a:pt x="368" y="624"/>
                    <a:pt x="368" y="624"/>
                  </a:cubicBezTo>
                  <a:cubicBezTo>
                    <a:pt x="176" y="624"/>
                    <a:pt x="176" y="624"/>
                    <a:pt x="176" y="624"/>
                  </a:cubicBezTo>
                  <a:cubicBezTo>
                    <a:pt x="176" y="656"/>
                    <a:pt x="176" y="656"/>
                    <a:pt x="176" y="656"/>
                  </a:cubicBezTo>
                  <a:cubicBezTo>
                    <a:pt x="584" y="656"/>
                    <a:pt x="584" y="656"/>
                    <a:pt x="584" y="656"/>
                  </a:cubicBezTo>
                  <a:cubicBezTo>
                    <a:pt x="584" y="624"/>
                    <a:pt x="584" y="624"/>
                    <a:pt x="584" y="624"/>
                  </a:cubicBezTo>
                  <a:cubicBezTo>
                    <a:pt x="400" y="624"/>
                    <a:pt x="400" y="624"/>
                    <a:pt x="400" y="624"/>
                  </a:cubicBezTo>
                  <a:cubicBezTo>
                    <a:pt x="400" y="544"/>
                    <a:pt x="400" y="544"/>
                    <a:pt x="400" y="544"/>
                  </a:cubicBezTo>
                  <a:cubicBezTo>
                    <a:pt x="694" y="544"/>
                    <a:pt x="694" y="544"/>
                    <a:pt x="694" y="544"/>
                  </a:cubicBezTo>
                  <a:cubicBezTo>
                    <a:pt x="728" y="544"/>
                    <a:pt x="760" y="512"/>
                    <a:pt x="760" y="478"/>
                  </a:cubicBezTo>
                  <a:cubicBezTo>
                    <a:pt x="760" y="60"/>
                    <a:pt x="760" y="60"/>
                    <a:pt x="760" y="60"/>
                  </a:cubicBezTo>
                  <a:cubicBezTo>
                    <a:pt x="760" y="25"/>
                    <a:pt x="732" y="0"/>
                    <a:pt x="698" y="0"/>
                  </a:cubicBezTo>
                  <a:close/>
                  <a:moveTo>
                    <a:pt x="720" y="503"/>
                  </a:moveTo>
                  <a:cubicBezTo>
                    <a:pt x="521" y="502"/>
                    <a:pt x="521" y="502"/>
                    <a:pt x="521" y="502"/>
                  </a:cubicBezTo>
                  <a:cubicBezTo>
                    <a:pt x="469" y="502"/>
                    <a:pt x="469" y="502"/>
                    <a:pt x="469" y="502"/>
                  </a:cubicBezTo>
                  <a:cubicBezTo>
                    <a:pt x="40" y="503"/>
                    <a:pt x="40" y="503"/>
                    <a:pt x="40" y="503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720" y="40"/>
                    <a:pt x="720" y="40"/>
                    <a:pt x="720" y="40"/>
                  </a:cubicBezTo>
                  <a:lnTo>
                    <a:pt x="720" y="503"/>
                  </a:lnTo>
                  <a:close/>
                  <a:moveTo>
                    <a:pt x="222" y="422"/>
                  </a:moveTo>
                  <a:cubicBezTo>
                    <a:pt x="222" y="423"/>
                    <a:pt x="222" y="423"/>
                    <a:pt x="222" y="422"/>
                  </a:cubicBezTo>
                  <a:cubicBezTo>
                    <a:pt x="222" y="423"/>
                    <a:pt x="222" y="423"/>
                    <a:pt x="222" y="422"/>
                  </a:cubicBezTo>
                  <a:cubicBezTo>
                    <a:pt x="222" y="423"/>
                    <a:pt x="222" y="423"/>
                    <a:pt x="222" y="422"/>
                  </a:cubicBezTo>
                  <a:close/>
                  <a:moveTo>
                    <a:pt x="222" y="422"/>
                  </a:moveTo>
                  <a:cubicBezTo>
                    <a:pt x="222" y="423"/>
                    <a:pt x="222" y="423"/>
                    <a:pt x="222" y="422"/>
                  </a:cubicBezTo>
                  <a:cubicBezTo>
                    <a:pt x="222" y="423"/>
                    <a:pt x="222" y="423"/>
                    <a:pt x="222" y="422"/>
                  </a:cubicBezTo>
                  <a:cubicBezTo>
                    <a:pt x="222" y="423"/>
                    <a:pt x="222" y="423"/>
                    <a:pt x="222" y="4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24"/>
            <p:cNvSpPr>
              <a:spLocks noEditPoints="1"/>
            </p:cNvSpPr>
            <p:nvPr/>
          </p:nvSpPr>
          <p:spPr bwMode="auto">
            <a:xfrm>
              <a:off x="4805" y="837"/>
              <a:ext cx="88" cy="117"/>
            </a:xfrm>
            <a:custGeom>
              <a:avLst/>
              <a:gdLst>
                <a:gd name="T0" fmla="*/ 5 w 247"/>
                <a:gd name="T1" fmla="*/ 288 h 328"/>
                <a:gd name="T2" fmla="*/ 5 w 247"/>
                <a:gd name="T3" fmla="*/ 288 h 328"/>
                <a:gd name="T4" fmla="*/ 5 w 247"/>
                <a:gd name="T5" fmla="*/ 288 h 328"/>
                <a:gd name="T6" fmla="*/ 5 w 247"/>
                <a:gd name="T7" fmla="*/ 288 h 328"/>
                <a:gd name="T8" fmla="*/ 5 w 247"/>
                <a:gd name="T9" fmla="*/ 288 h 328"/>
                <a:gd name="T10" fmla="*/ 5 w 247"/>
                <a:gd name="T11" fmla="*/ 288 h 328"/>
                <a:gd name="T12" fmla="*/ 227 w 247"/>
                <a:gd name="T13" fmla="*/ 197 h 328"/>
                <a:gd name="T14" fmla="*/ 224 w 247"/>
                <a:gd name="T15" fmla="*/ 195 h 328"/>
                <a:gd name="T16" fmla="*/ 212 w 247"/>
                <a:gd name="T17" fmla="*/ 188 h 328"/>
                <a:gd name="T18" fmla="*/ 206 w 247"/>
                <a:gd name="T19" fmla="*/ 185 h 328"/>
                <a:gd name="T20" fmla="*/ 211 w 247"/>
                <a:gd name="T21" fmla="*/ 180 h 328"/>
                <a:gd name="T22" fmla="*/ 247 w 247"/>
                <a:gd name="T23" fmla="*/ 101 h 328"/>
                <a:gd name="T24" fmla="*/ 148 w 247"/>
                <a:gd name="T25" fmla="*/ 0 h 328"/>
                <a:gd name="T26" fmla="*/ 48 w 247"/>
                <a:gd name="T27" fmla="*/ 101 h 328"/>
                <a:gd name="T28" fmla="*/ 83 w 247"/>
                <a:gd name="T29" fmla="*/ 181 h 328"/>
                <a:gd name="T30" fmla="*/ 89 w 247"/>
                <a:gd name="T31" fmla="*/ 185 h 328"/>
                <a:gd name="T32" fmla="*/ 83 w 247"/>
                <a:gd name="T33" fmla="*/ 189 h 328"/>
                <a:gd name="T34" fmla="*/ 0 w 247"/>
                <a:gd name="T35" fmla="*/ 313 h 328"/>
                <a:gd name="T36" fmla="*/ 15 w 247"/>
                <a:gd name="T37" fmla="*/ 328 h 328"/>
                <a:gd name="T38" fmla="*/ 31 w 247"/>
                <a:gd name="T39" fmla="*/ 318 h 328"/>
                <a:gd name="T40" fmla="*/ 31 w 247"/>
                <a:gd name="T41" fmla="*/ 318 h 328"/>
                <a:gd name="T42" fmla="*/ 147 w 247"/>
                <a:gd name="T43" fmla="*/ 209 h 328"/>
                <a:gd name="T44" fmla="*/ 202 w 247"/>
                <a:gd name="T45" fmla="*/ 219 h 328"/>
                <a:gd name="T46" fmla="*/ 209 w 247"/>
                <a:gd name="T47" fmla="*/ 223 h 328"/>
                <a:gd name="T48" fmla="*/ 221 w 247"/>
                <a:gd name="T49" fmla="*/ 227 h 328"/>
                <a:gd name="T50" fmla="*/ 235 w 247"/>
                <a:gd name="T51" fmla="*/ 211 h 328"/>
                <a:gd name="T52" fmla="*/ 227 w 247"/>
                <a:gd name="T53" fmla="*/ 197 h 328"/>
                <a:gd name="T54" fmla="*/ 147 w 247"/>
                <a:gd name="T55" fmla="*/ 173 h 328"/>
                <a:gd name="T56" fmla="*/ 79 w 247"/>
                <a:gd name="T57" fmla="*/ 102 h 328"/>
                <a:gd name="T58" fmla="*/ 147 w 247"/>
                <a:gd name="T59" fmla="*/ 32 h 328"/>
                <a:gd name="T60" fmla="*/ 216 w 247"/>
                <a:gd name="T61" fmla="*/ 102 h 328"/>
                <a:gd name="T62" fmla="*/ 147 w 247"/>
                <a:gd name="T63" fmla="*/ 173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7" h="328">
                  <a:moveTo>
                    <a:pt x="5" y="288"/>
                  </a:moveTo>
                  <a:cubicBezTo>
                    <a:pt x="5" y="287"/>
                    <a:pt x="5" y="287"/>
                    <a:pt x="5" y="288"/>
                  </a:cubicBezTo>
                  <a:cubicBezTo>
                    <a:pt x="5" y="287"/>
                    <a:pt x="5" y="287"/>
                    <a:pt x="5" y="288"/>
                  </a:cubicBezTo>
                  <a:cubicBezTo>
                    <a:pt x="5" y="287"/>
                    <a:pt x="5" y="287"/>
                    <a:pt x="5" y="288"/>
                  </a:cubicBezTo>
                  <a:close/>
                  <a:moveTo>
                    <a:pt x="5" y="288"/>
                  </a:moveTo>
                  <a:cubicBezTo>
                    <a:pt x="5" y="288"/>
                    <a:pt x="5" y="288"/>
                    <a:pt x="5" y="288"/>
                  </a:cubicBezTo>
                  <a:moveTo>
                    <a:pt x="227" y="197"/>
                  </a:moveTo>
                  <a:cubicBezTo>
                    <a:pt x="224" y="195"/>
                    <a:pt x="224" y="195"/>
                    <a:pt x="224" y="195"/>
                  </a:cubicBezTo>
                  <a:cubicBezTo>
                    <a:pt x="212" y="188"/>
                    <a:pt x="212" y="188"/>
                    <a:pt x="212" y="188"/>
                  </a:cubicBezTo>
                  <a:cubicBezTo>
                    <a:pt x="206" y="185"/>
                    <a:pt x="206" y="185"/>
                    <a:pt x="206" y="185"/>
                  </a:cubicBezTo>
                  <a:cubicBezTo>
                    <a:pt x="211" y="180"/>
                    <a:pt x="211" y="180"/>
                    <a:pt x="211" y="180"/>
                  </a:cubicBezTo>
                  <a:cubicBezTo>
                    <a:pt x="234" y="161"/>
                    <a:pt x="247" y="132"/>
                    <a:pt x="247" y="101"/>
                  </a:cubicBezTo>
                  <a:cubicBezTo>
                    <a:pt x="247" y="45"/>
                    <a:pt x="203" y="0"/>
                    <a:pt x="148" y="0"/>
                  </a:cubicBezTo>
                  <a:cubicBezTo>
                    <a:pt x="93" y="0"/>
                    <a:pt x="48" y="45"/>
                    <a:pt x="48" y="101"/>
                  </a:cubicBezTo>
                  <a:cubicBezTo>
                    <a:pt x="48" y="132"/>
                    <a:pt x="62" y="161"/>
                    <a:pt x="83" y="181"/>
                  </a:cubicBezTo>
                  <a:cubicBezTo>
                    <a:pt x="89" y="185"/>
                    <a:pt x="89" y="185"/>
                    <a:pt x="89" y="185"/>
                  </a:cubicBezTo>
                  <a:cubicBezTo>
                    <a:pt x="83" y="189"/>
                    <a:pt x="83" y="189"/>
                    <a:pt x="83" y="189"/>
                  </a:cubicBezTo>
                  <a:cubicBezTo>
                    <a:pt x="34" y="213"/>
                    <a:pt x="4" y="257"/>
                    <a:pt x="0" y="313"/>
                  </a:cubicBezTo>
                  <a:cubicBezTo>
                    <a:pt x="0" y="321"/>
                    <a:pt x="7" y="328"/>
                    <a:pt x="15" y="328"/>
                  </a:cubicBezTo>
                  <a:cubicBezTo>
                    <a:pt x="24" y="328"/>
                    <a:pt x="31" y="326"/>
                    <a:pt x="31" y="318"/>
                  </a:cubicBezTo>
                  <a:cubicBezTo>
                    <a:pt x="31" y="318"/>
                    <a:pt x="31" y="318"/>
                    <a:pt x="31" y="318"/>
                  </a:cubicBezTo>
                  <a:cubicBezTo>
                    <a:pt x="39" y="238"/>
                    <a:pt x="89" y="209"/>
                    <a:pt x="147" y="209"/>
                  </a:cubicBezTo>
                  <a:cubicBezTo>
                    <a:pt x="167" y="209"/>
                    <a:pt x="185" y="210"/>
                    <a:pt x="202" y="219"/>
                  </a:cubicBezTo>
                  <a:cubicBezTo>
                    <a:pt x="209" y="223"/>
                    <a:pt x="209" y="223"/>
                    <a:pt x="209" y="223"/>
                  </a:cubicBezTo>
                  <a:cubicBezTo>
                    <a:pt x="212" y="225"/>
                    <a:pt x="217" y="227"/>
                    <a:pt x="221" y="227"/>
                  </a:cubicBezTo>
                  <a:cubicBezTo>
                    <a:pt x="229" y="227"/>
                    <a:pt x="235" y="220"/>
                    <a:pt x="235" y="211"/>
                  </a:cubicBezTo>
                  <a:cubicBezTo>
                    <a:pt x="235" y="205"/>
                    <a:pt x="231" y="201"/>
                    <a:pt x="227" y="197"/>
                  </a:cubicBezTo>
                  <a:close/>
                  <a:moveTo>
                    <a:pt x="147" y="173"/>
                  </a:moveTo>
                  <a:cubicBezTo>
                    <a:pt x="109" y="173"/>
                    <a:pt x="79" y="141"/>
                    <a:pt x="79" y="102"/>
                  </a:cubicBezTo>
                  <a:cubicBezTo>
                    <a:pt x="79" y="63"/>
                    <a:pt x="110" y="32"/>
                    <a:pt x="147" y="32"/>
                  </a:cubicBezTo>
                  <a:cubicBezTo>
                    <a:pt x="186" y="32"/>
                    <a:pt x="216" y="64"/>
                    <a:pt x="216" y="102"/>
                  </a:cubicBezTo>
                  <a:cubicBezTo>
                    <a:pt x="216" y="141"/>
                    <a:pt x="185" y="173"/>
                    <a:pt x="147" y="1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25"/>
            <p:cNvSpPr>
              <a:spLocks noEditPoints="1"/>
            </p:cNvSpPr>
            <p:nvPr/>
          </p:nvSpPr>
          <p:spPr bwMode="auto">
            <a:xfrm>
              <a:off x="4878" y="890"/>
              <a:ext cx="55" cy="60"/>
            </a:xfrm>
            <a:custGeom>
              <a:avLst/>
              <a:gdLst>
                <a:gd name="T0" fmla="*/ 94 w 154"/>
                <a:gd name="T1" fmla="*/ 147 h 171"/>
                <a:gd name="T2" fmla="*/ 78 w 154"/>
                <a:gd name="T3" fmla="*/ 141 h 171"/>
                <a:gd name="T4" fmla="*/ 58 w 154"/>
                <a:gd name="T5" fmla="*/ 147 h 171"/>
                <a:gd name="T6" fmla="*/ 46 w 154"/>
                <a:gd name="T7" fmla="*/ 161 h 171"/>
                <a:gd name="T8" fmla="*/ 46 w 154"/>
                <a:gd name="T9" fmla="*/ 171 h 171"/>
                <a:gd name="T10" fmla="*/ 102 w 154"/>
                <a:gd name="T11" fmla="*/ 171 h 171"/>
                <a:gd name="T12" fmla="*/ 102 w 154"/>
                <a:gd name="T13" fmla="*/ 161 h 171"/>
                <a:gd name="T14" fmla="*/ 94 w 154"/>
                <a:gd name="T15" fmla="*/ 147 h 171"/>
                <a:gd name="T16" fmla="*/ 139 w 154"/>
                <a:gd name="T17" fmla="*/ 2 h 171"/>
                <a:gd name="T18" fmla="*/ 132 w 154"/>
                <a:gd name="T19" fmla="*/ 0 h 171"/>
                <a:gd name="T20" fmla="*/ 124 w 154"/>
                <a:gd name="T21" fmla="*/ 3 h 171"/>
                <a:gd name="T22" fmla="*/ 17 w 154"/>
                <a:gd name="T23" fmla="*/ 112 h 171"/>
                <a:gd name="T24" fmla="*/ 0 w 154"/>
                <a:gd name="T25" fmla="*/ 153 h 171"/>
                <a:gd name="T26" fmla="*/ 41 w 154"/>
                <a:gd name="T27" fmla="*/ 135 h 171"/>
                <a:gd name="T28" fmla="*/ 148 w 154"/>
                <a:gd name="T29" fmla="*/ 27 h 171"/>
                <a:gd name="T30" fmla="*/ 148 w 154"/>
                <a:gd name="T31" fmla="*/ 11 h 171"/>
                <a:gd name="T32" fmla="*/ 144 w 154"/>
                <a:gd name="T33" fmla="*/ 9 h 171"/>
                <a:gd name="T34" fmla="*/ 139 w 154"/>
                <a:gd name="T35" fmla="*/ 2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4" h="171">
                  <a:moveTo>
                    <a:pt x="94" y="147"/>
                  </a:moveTo>
                  <a:cubicBezTo>
                    <a:pt x="90" y="143"/>
                    <a:pt x="84" y="141"/>
                    <a:pt x="78" y="141"/>
                  </a:cubicBezTo>
                  <a:cubicBezTo>
                    <a:pt x="72" y="141"/>
                    <a:pt x="61" y="143"/>
                    <a:pt x="58" y="147"/>
                  </a:cubicBezTo>
                  <a:cubicBezTo>
                    <a:pt x="54" y="151"/>
                    <a:pt x="46" y="156"/>
                    <a:pt x="46" y="161"/>
                  </a:cubicBezTo>
                  <a:cubicBezTo>
                    <a:pt x="46" y="171"/>
                    <a:pt x="46" y="171"/>
                    <a:pt x="46" y="171"/>
                  </a:cubicBezTo>
                  <a:cubicBezTo>
                    <a:pt x="102" y="171"/>
                    <a:pt x="102" y="171"/>
                    <a:pt x="102" y="171"/>
                  </a:cubicBezTo>
                  <a:cubicBezTo>
                    <a:pt x="102" y="161"/>
                    <a:pt x="102" y="161"/>
                    <a:pt x="102" y="161"/>
                  </a:cubicBezTo>
                  <a:cubicBezTo>
                    <a:pt x="102" y="156"/>
                    <a:pt x="97" y="151"/>
                    <a:pt x="94" y="147"/>
                  </a:cubicBezTo>
                  <a:close/>
                  <a:moveTo>
                    <a:pt x="139" y="2"/>
                  </a:moveTo>
                  <a:cubicBezTo>
                    <a:pt x="137" y="1"/>
                    <a:pt x="135" y="0"/>
                    <a:pt x="132" y="0"/>
                  </a:cubicBezTo>
                  <a:cubicBezTo>
                    <a:pt x="130" y="0"/>
                    <a:pt x="126" y="1"/>
                    <a:pt x="124" y="3"/>
                  </a:cubicBezTo>
                  <a:cubicBezTo>
                    <a:pt x="117" y="9"/>
                    <a:pt x="26" y="103"/>
                    <a:pt x="17" y="112"/>
                  </a:cubicBezTo>
                  <a:cubicBezTo>
                    <a:pt x="15" y="117"/>
                    <a:pt x="4" y="142"/>
                    <a:pt x="0" y="153"/>
                  </a:cubicBezTo>
                  <a:cubicBezTo>
                    <a:pt x="11" y="148"/>
                    <a:pt x="36" y="137"/>
                    <a:pt x="41" y="135"/>
                  </a:cubicBezTo>
                  <a:cubicBezTo>
                    <a:pt x="51" y="126"/>
                    <a:pt x="140" y="35"/>
                    <a:pt x="148" y="27"/>
                  </a:cubicBezTo>
                  <a:cubicBezTo>
                    <a:pt x="154" y="21"/>
                    <a:pt x="150" y="13"/>
                    <a:pt x="148" y="11"/>
                  </a:cubicBezTo>
                  <a:cubicBezTo>
                    <a:pt x="144" y="9"/>
                    <a:pt x="144" y="9"/>
                    <a:pt x="144" y="9"/>
                  </a:cubicBezTo>
                  <a:lnTo>
                    <a:pt x="13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9" name="Freeform 9"/>
          <p:cNvSpPr/>
          <p:nvPr/>
        </p:nvSpPr>
        <p:spPr bwMode="auto">
          <a:xfrm>
            <a:off x="3273013" y="2391731"/>
            <a:ext cx="512057" cy="503151"/>
          </a:xfrm>
          <a:custGeom>
            <a:avLst/>
            <a:gdLst>
              <a:gd name="T0" fmla="*/ 697 w 713"/>
              <a:gd name="T1" fmla="*/ 10 h 700"/>
              <a:gd name="T2" fmla="*/ 655 w 713"/>
              <a:gd name="T3" fmla="*/ 16 h 700"/>
              <a:gd name="T4" fmla="*/ 15 w 713"/>
              <a:gd name="T5" fmla="*/ 381 h 700"/>
              <a:gd name="T6" fmla="*/ 11 w 713"/>
              <a:gd name="T7" fmla="*/ 383 h 700"/>
              <a:gd name="T8" fmla="*/ 1 w 713"/>
              <a:gd name="T9" fmla="*/ 411 h 700"/>
              <a:gd name="T10" fmla="*/ 28 w 713"/>
              <a:gd name="T11" fmla="*/ 442 h 700"/>
              <a:gd name="T12" fmla="*/ 209 w 713"/>
              <a:gd name="T13" fmla="*/ 505 h 700"/>
              <a:gd name="T14" fmla="*/ 221 w 713"/>
              <a:gd name="T15" fmla="*/ 470 h 700"/>
              <a:gd name="T16" fmla="*/ 41 w 713"/>
              <a:gd name="T17" fmla="*/ 408 h 700"/>
              <a:gd name="T18" fmla="*/ 610 w 713"/>
              <a:gd name="T19" fmla="*/ 84 h 700"/>
              <a:gd name="T20" fmla="*/ 282 w 713"/>
              <a:gd name="T21" fmla="*/ 486 h 700"/>
              <a:gd name="T22" fmla="*/ 282 w 713"/>
              <a:gd name="T23" fmla="*/ 700 h 700"/>
              <a:gd name="T24" fmla="*/ 327 w 713"/>
              <a:gd name="T25" fmla="*/ 700 h 700"/>
              <a:gd name="T26" fmla="*/ 327 w 713"/>
              <a:gd name="T27" fmla="*/ 503 h 700"/>
              <a:gd name="T28" fmla="*/ 669 w 713"/>
              <a:gd name="T29" fmla="*/ 84 h 700"/>
              <a:gd name="T30" fmla="*/ 581 w 713"/>
              <a:gd name="T31" fmla="*/ 588 h 700"/>
              <a:gd name="T32" fmla="*/ 581 w 713"/>
              <a:gd name="T33" fmla="*/ 590 h 700"/>
              <a:gd name="T34" fmla="*/ 577 w 713"/>
              <a:gd name="T35" fmla="*/ 599 h 700"/>
              <a:gd name="T36" fmla="*/ 569 w 713"/>
              <a:gd name="T37" fmla="*/ 600 h 700"/>
              <a:gd name="T38" fmla="*/ 372 w 713"/>
              <a:gd name="T39" fmla="*/ 533 h 700"/>
              <a:gd name="T40" fmla="*/ 361 w 713"/>
              <a:gd name="T41" fmla="*/ 567 h 700"/>
              <a:gd name="T42" fmla="*/ 559 w 713"/>
              <a:gd name="T43" fmla="*/ 635 h 700"/>
              <a:gd name="T44" fmla="*/ 561 w 713"/>
              <a:gd name="T45" fmla="*/ 636 h 700"/>
              <a:gd name="T46" fmla="*/ 572 w 713"/>
              <a:gd name="T47" fmla="*/ 637 h 700"/>
              <a:gd name="T48" fmla="*/ 599 w 713"/>
              <a:gd name="T49" fmla="*/ 627 h 700"/>
              <a:gd name="T50" fmla="*/ 616 w 713"/>
              <a:gd name="T51" fmla="*/ 594 h 700"/>
              <a:gd name="T52" fmla="*/ 711 w 713"/>
              <a:gd name="T53" fmla="*/ 46 h 700"/>
              <a:gd name="T54" fmla="*/ 712 w 713"/>
              <a:gd name="T55" fmla="*/ 43 h 700"/>
              <a:gd name="T56" fmla="*/ 697 w 713"/>
              <a:gd name="T57" fmla="*/ 10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713" h="700">
                <a:moveTo>
                  <a:pt x="697" y="10"/>
                </a:moveTo>
                <a:cubicBezTo>
                  <a:pt x="680" y="0"/>
                  <a:pt x="661" y="12"/>
                  <a:pt x="655" y="16"/>
                </a:cubicBezTo>
                <a:cubicBezTo>
                  <a:pt x="15" y="381"/>
                  <a:pt x="15" y="381"/>
                  <a:pt x="15" y="381"/>
                </a:cubicBezTo>
                <a:cubicBezTo>
                  <a:pt x="11" y="383"/>
                  <a:pt x="11" y="383"/>
                  <a:pt x="11" y="383"/>
                </a:cubicBezTo>
                <a:cubicBezTo>
                  <a:pt x="0" y="394"/>
                  <a:pt x="0" y="406"/>
                  <a:pt x="1" y="411"/>
                </a:cubicBezTo>
                <a:cubicBezTo>
                  <a:pt x="3" y="429"/>
                  <a:pt x="21" y="439"/>
                  <a:pt x="28" y="442"/>
                </a:cubicBezTo>
                <a:cubicBezTo>
                  <a:pt x="209" y="505"/>
                  <a:pt x="209" y="505"/>
                  <a:pt x="209" y="505"/>
                </a:cubicBezTo>
                <a:cubicBezTo>
                  <a:pt x="221" y="470"/>
                  <a:pt x="221" y="470"/>
                  <a:pt x="221" y="470"/>
                </a:cubicBezTo>
                <a:cubicBezTo>
                  <a:pt x="41" y="408"/>
                  <a:pt x="41" y="408"/>
                  <a:pt x="41" y="408"/>
                </a:cubicBezTo>
                <a:cubicBezTo>
                  <a:pt x="610" y="84"/>
                  <a:pt x="610" y="84"/>
                  <a:pt x="610" y="84"/>
                </a:cubicBezTo>
                <a:cubicBezTo>
                  <a:pt x="282" y="486"/>
                  <a:pt x="282" y="486"/>
                  <a:pt x="282" y="486"/>
                </a:cubicBezTo>
                <a:cubicBezTo>
                  <a:pt x="282" y="700"/>
                  <a:pt x="282" y="700"/>
                  <a:pt x="282" y="700"/>
                </a:cubicBezTo>
                <a:cubicBezTo>
                  <a:pt x="327" y="700"/>
                  <a:pt x="327" y="700"/>
                  <a:pt x="327" y="700"/>
                </a:cubicBezTo>
                <a:cubicBezTo>
                  <a:pt x="327" y="503"/>
                  <a:pt x="327" y="503"/>
                  <a:pt x="327" y="503"/>
                </a:cubicBezTo>
                <a:cubicBezTo>
                  <a:pt x="669" y="84"/>
                  <a:pt x="669" y="84"/>
                  <a:pt x="669" y="84"/>
                </a:cubicBezTo>
                <a:cubicBezTo>
                  <a:pt x="581" y="588"/>
                  <a:pt x="581" y="588"/>
                  <a:pt x="581" y="588"/>
                </a:cubicBezTo>
                <a:cubicBezTo>
                  <a:pt x="581" y="590"/>
                  <a:pt x="581" y="590"/>
                  <a:pt x="581" y="590"/>
                </a:cubicBezTo>
                <a:cubicBezTo>
                  <a:pt x="581" y="592"/>
                  <a:pt x="580" y="597"/>
                  <a:pt x="577" y="599"/>
                </a:cubicBezTo>
                <a:cubicBezTo>
                  <a:pt x="575" y="600"/>
                  <a:pt x="571" y="600"/>
                  <a:pt x="569" y="600"/>
                </a:cubicBezTo>
                <a:cubicBezTo>
                  <a:pt x="372" y="533"/>
                  <a:pt x="372" y="533"/>
                  <a:pt x="372" y="533"/>
                </a:cubicBezTo>
                <a:cubicBezTo>
                  <a:pt x="361" y="567"/>
                  <a:pt x="361" y="567"/>
                  <a:pt x="361" y="567"/>
                </a:cubicBezTo>
                <a:cubicBezTo>
                  <a:pt x="559" y="635"/>
                  <a:pt x="559" y="635"/>
                  <a:pt x="559" y="635"/>
                </a:cubicBezTo>
                <a:cubicBezTo>
                  <a:pt x="561" y="636"/>
                  <a:pt x="561" y="636"/>
                  <a:pt x="561" y="636"/>
                </a:cubicBezTo>
                <a:cubicBezTo>
                  <a:pt x="565" y="636"/>
                  <a:pt x="569" y="637"/>
                  <a:pt x="572" y="637"/>
                </a:cubicBezTo>
                <a:cubicBezTo>
                  <a:pt x="585" y="637"/>
                  <a:pt x="594" y="632"/>
                  <a:pt x="599" y="627"/>
                </a:cubicBezTo>
                <a:cubicBezTo>
                  <a:pt x="613" y="616"/>
                  <a:pt x="616" y="599"/>
                  <a:pt x="616" y="594"/>
                </a:cubicBezTo>
                <a:cubicBezTo>
                  <a:pt x="711" y="46"/>
                  <a:pt x="711" y="46"/>
                  <a:pt x="711" y="46"/>
                </a:cubicBezTo>
                <a:cubicBezTo>
                  <a:pt x="712" y="43"/>
                  <a:pt x="712" y="43"/>
                  <a:pt x="712" y="43"/>
                </a:cubicBezTo>
                <a:cubicBezTo>
                  <a:pt x="713" y="23"/>
                  <a:pt x="704" y="14"/>
                  <a:pt x="697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1168167" y="2406094"/>
            <a:ext cx="512310" cy="547211"/>
            <a:chOff x="1446" y="1923"/>
            <a:chExt cx="411" cy="439"/>
          </a:xfrm>
          <a:solidFill>
            <a:schemeClr val="bg1"/>
          </a:solidFill>
        </p:grpSpPr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1446" y="1923"/>
              <a:ext cx="411" cy="439"/>
            </a:xfrm>
            <a:custGeom>
              <a:avLst/>
              <a:gdLst>
                <a:gd name="T0" fmla="*/ 501 w 658"/>
                <a:gd name="T1" fmla="*/ 119 h 700"/>
                <a:gd name="T2" fmla="*/ 329 w 658"/>
                <a:gd name="T3" fmla="*/ 0 h 700"/>
                <a:gd name="T4" fmla="*/ 158 w 658"/>
                <a:gd name="T5" fmla="*/ 119 h 700"/>
                <a:gd name="T6" fmla="*/ 65 w 658"/>
                <a:gd name="T7" fmla="*/ 350 h 700"/>
                <a:gd name="T8" fmla="*/ 158 w 658"/>
                <a:gd name="T9" fmla="*/ 582 h 700"/>
                <a:gd name="T10" fmla="*/ 329 w 658"/>
                <a:gd name="T11" fmla="*/ 700 h 700"/>
                <a:gd name="T12" fmla="*/ 501 w 658"/>
                <a:gd name="T13" fmla="*/ 582 h 700"/>
                <a:gd name="T14" fmla="*/ 593 w 658"/>
                <a:gd name="T15" fmla="*/ 350 h 700"/>
                <a:gd name="T16" fmla="*/ 501 w 658"/>
                <a:gd name="T17" fmla="*/ 147 h 700"/>
                <a:gd name="T18" fmla="*/ 615 w 658"/>
                <a:gd name="T19" fmla="*/ 243 h 700"/>
                <a:gd name="T20" fmla="*/ 575 w 658"/>
                <a:gd name="T21" fmla="*/ 327 h 700"/>
                <a:gd name="T22" fmla="*/ 472 w 658"/>
                <a:gd name="T23" fmla="*/ 148 h 700"/>
                <a:gd name="T24" fmla="*/ 443 w 658"/>
                <a:gd name="T25" fmla="*/ 548 h 700"/>
                <a:gd name="T26" fmla="*/ 417 w 658"/>
                <a:gd name="T27" fmla="*/ 502 h 700"/>
                <a:gd name="T28" fmla="*/ 463 w 658"/>
                <a:gd name="T29" fmla="*/ 480 h 700"/>
                <a:gd name="T30" fmla="*/ 403 w 658"/>
                <a:gd name="T31" fmla="*/ 477 h 700"/>
                <a:gd name="T32" fmla="*/ 256 w 658"/>
                <a:gd name="T33" fmla="*/ 477 h 700"/>
                <a:gd name="T34" fmla="*/ 182 w 658"/>
                <a:gd name="T35" fmla="*/ 350 h 700"/>
                <a:gd name="T36" fmla="*/ 256 w 658"/>
                <a:gd name="T37" fmla="*/ 223 h 700"/>
                <a:gd name="T38" fmla="*/ 403 w 658"/>
                <a:gd name="T39" fmla="*/ 223 h 700"/>
                <a:gd name="T40" fmla="*/ 476 w 658"/>
                <a:gd name="T41" fmla="*/ 350 h 700"/>
                <a:gd name="T42" fmla="*/ 403 w 658"/>
                <a:gd name="T43" fmla="*/ 477 h 700"/>
                <a:gd name="T44" fmla="*/ 194 w 658"/>
                <a:gd name="T45" fmla="*/ 471 h 700"/>
                <a:gd name="T46" fmla="*/ 292 w 658"/>
                <a:gd name="T47" fmla="*/ 528 h 700"/>
                <a:gd name="T48" fmla="*/ 195 w 658"/>
                <a:gd name="T49" fmla="*/ 480 h 700"/>
                <a:gd name="T50" fmla="*/ 149 w 658"/>
                <a:gd name="T51" fmla="*/ 401 h 700"/>
                <a:gd name="T52" fmla="*/ 149 w 658"/>
                <a:gd name="T53" fmla="*/ 299 h 700"/>
                <a:gd name="T54" fmla="*/ 154 w 658"/>
                <a:gd name="T55" fmla="*/ 350 h 700"/>
                <a:gd name="T56" fmla="*/ 215 w 658"/>
                <a:gd name="T57" fmla="*/ 152 h 700"/>
                <a:gd name="T58" fmla="*/ 242 w 658"/>
                <a:gd name="T59" fmla="*/ 198 h 700"/>
                <a:gd name="T60" fmla="*/ 195 w 658"/>
                <a:gd name="T61" fmla="*/ 220 h 700"/>
                <a:gd name="T62" fmla="*/ 463 w 658"/>
                <a:gd name="T63" fmla="*/ 220 h 700"/>
                <a:gd name="T64" fmla="*/ 417 w 658"/>
                <a:gd name="T65" fmla="*/ 199 h 700"/>
                <a:gd name="T66" fmla="*/ 444 w 658"/>
                <a:gd name="T67" fmla="*/ 152 h 700"/>
                <a:gd name="T68" fmla="*/ 502 w 658"/>
                <a:gd name="T69" fmla="*/ 293 h 700"/>
                <a:gd name="T70" fmla="*/ 558 w 658"/>
                <a:gd name="T71" fmla="*/ 350 h 700"/>
                <a:gd name="T72" fmla="*/ 502 w 658"/>
                <a:gd name="T73" fmla="*/ 407 h 700"/>
                <a:gd name="T74" fmla="*/ 502 w 658"/>
                <a:gd name="T75" fmla="*/ 293 h 700"/>
                <a:gd name="T76" fmla="*/ 279 w 658"/>
                <a:gd name="T77" fmla="*/ 49 h 700"/>
                <a:gd name="T78" fmla="*/ 379 w 658"/>
                <a:gd name="T79" fmla="*/ 49 h 700"/>
                <a:gd name="T80" fmla="*/ 433 w 658"/>
                <a:gd name="T81" fmla="*/ 125 h 700"/>
                <a:gd name="T82" fmla="*/ 226 w 658"/>
                <a:gd name="T83" fmla="*/ 125 h 700"/>
                <a:gd name="T84" fmla="*/ 77 w 658"/>
                <a:gd name="T85" fmla="*/ 318 h 700"/>
                <a:gd name="T86" fmla="*/ 51 w 658"/>
                <a:gd name="T87" fmla="*/ 189 h 700"/>
                <a:gd name="T88" fmla="*/ 186 w 658"/>
                <a:gd name="T89" fmla="*/ 148 h 700"/>
                <a:gd name="T90" fmla="*/ 83 w 658"/>
                <a:gd name="T91" fmla="*/ 327 h 700"/>
                <a:gd name="T92" fmla="*/ 158 w 658"/>
                <a:gd name="T93" fmla="*/ 553 h 700"/>
                <a:gd name="T94" fmla="*/ 44 w 658"/>
                <a:gd name="T95" fmla="*/ 457 h 700"/>
                <a:gd name="T96" fmla="*/ 83 w 658"/>
                <a:gd name="T97" fmla="*/ 373 h 700"/>
                <a:gd name="T98" fmla="*/ 186 w 658"/>
                <a:gd name="T99" fmla="*/ 552 h 700"/>
                <a:gd name="T100" fmla="*/ 428 w 658"/>
                <a:gd name="T101" fmla="*/ 585 h 700"/>
                <a:gd name="T102" fmla="*/ 329 w 658"/>
                <a:gd name="T103" fmla="*/ 672 h 700"/>
                <a:gd name="T104" fmla="*/ 231 w 658"/>
                <a:gd name="T105" fmla="*/ 585 h 700"/>
                <a:gd name="T106" fmla="*/ 329 w 658"/>
                <a:gd name="T107" fmla="*/ 544 h 700"/>
                <a:gd name="T108" fmla="*/ 428 w 658"/>
                <a:gd name="T109" fmla="*/ 585 h 700"/>
                <a:gd name="T110" fmla="*/ 614 w 658"/>
                <a:gd name="T111" fmla="*/ 457 h 700"/>
                <a:gd name="T112" fmla="*/ 501 w 658"/>
                <a:gd name="T113" fmla="*/ 553 h 700"/>
                <a:gd name="T114" fmla="*/ 497 w 658"/>
                <a:gd name="T115" fmla="*/ 447 h 700"/>
                <a:gd name="T116" fmla="*/ 582 w 658"/>
                <a:gd name="T117" fmla="*/ 382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58" h="700">
                  <a:moveTo>
                    <a:pt x="632" y="175"/>
                  </a:moveTo>
                  <a:cubicBezTo>
                    <a:pt x="610" y="137"/>
                    <a:pt x="562" y="119"/>
                    <a:pt x="501" y="119"/>
                  </a:cubicBezTo>
                  <a:cubicBezTo>
                    <a:pt x="488" y="119"/>
                    <a:pt x="475" y="119"/>
                    <a:pt x="461" y="121"/>
                  </a:cubicBezTo>
                  <a:cubicBezTo>
                    <a:pt x="429" y="47"/>
                    <a:pt x="382" y="0"/>
                    <a:pt x="329" y="0"/>
                  </a:cubicBezTo>
                  <a:cubicBezTo>
                    <a:pt x="276" y="0"/>
                    <a:pt x="229" y="47"/>
                    <a:pt x="197" y="121"/>
                  </a:cubicBezTo>
                  <a:cubicBezTo>
                    <a:pt x="183" y="120"/>
                    <a:pt x="170" y="119"/>
                    <a:pt x="158" y="119"/>
                  </a:cubicBezTo>
                  <a:cubicBezTo>
                    <a:pt x="96" y="119"/>
                    <a:pt x="48" y="137"/>
                    <a:pt x="26" y="175"/>
                  </a:cubicBezTo>
                  <a:cubicBezTo>
                    <a:pt x="0" y="221"/>
                    <a:pt x="17" y="285"/>
                    <a:pt x="65" y="350"/>
                  </a:cubicBezTo>
                  <a:cubicBezTo>
                    <a:pt x="17" y="415"/>
                    <a:pt x="0" y="479"/>
                    <a:pt x="26" y="525"/>
                  </a:cubicBezTo>
                  <a:cubicBezTo>
                    <a:pt x="48" y="563"/>
                    <a:pt x="96" y="582"/>
                    <a:pt x="158" y="582"/>
                  </a:cubicBezTo>
                  <a:cubicBezTo>
                    <a:pt x="170" y="582"/>
                    <a:pt x="183" y="581"/>
                    <a:pt x="197" y="579"/>
                  </a:cubicBezTo>
                  <a:cubicBezTo>
                    <a:pt x="229" y="653"/>
                    <a:pt x="276" y="700"/>
                    <a:pt x="329" y="700"/>
                  </a:cubicBezTo>
                  <a:cubicBezTo>
                    <a:pt x="382" y="700"/>
                    <a:pt x="429" y="653"/>
                    <a:pt x="461" y="579"/>
                  </a:cubicBezTo>
                  <a:cubicBezTo>
                    <a:pt x="475" y="581"/>
                    <a:pt x="488" y="582"/>
                    <a:pt x="501" y="582"/>
                  </a:cubicBezTo>
                  <a:cubicBezTo>
                    <a:pt x="562" y="582"/>
                    <a:pt x="610" y="563"/>
                    <a:pt x="632" y="525"/>
                  </a:cubicBezTo>
                  <a:cubicBezTo>
                    <a:pt x="658" y="479"/>
                    <a:pt x="641" y="415"/>
                    <a:pt x="593" y="350"/>
                  </a:cubicBezTo>
                  <a:cubicBezTo>
                    <a:pt x="642" y="285"/>
                    <a:pt x="658" y="221"/>
                    <a:pt x="632" y="175"/>
                  </a:cubicBezTo>
                  <a:close/>
                  <a:moveTo>
                    <a:pt x="501" y="147"/>
                  </a:moveTo>
                  <a:cubicBezTo>
                    <a:pt x="554" y="147"/>
                    <a:pt x="592" y="162"/>
                    <a:pt x="608" y="189"/>
                  </a:cubicBezTo>
                  <a:cubicBezTo>
                    <a:pt x="616" y="204"/>
                    <a:pt x="618" y="222"/>
                    <a:pt x="615" y="243"/>
                  </a:cubicBezTo>
                  <a:cubicBezTo>
                    <a:pt x="610" y="266"/>
                    <a:pt x="599" y="292"/>
                    <a:pt x="582" y="318"/>
                  </a:cubicBezTo>
                  <a:cubicBezTo>
                    <a:pt x="580" y="321"/>
                    <a:pt x="578" y="324"/>
                    <a:pt x="575" y="327"/>
                  </a:cubicBezTo>
                  <a:cubicBezTo>
                    <a:pt x="554" y="302"/>
                    <a:pt x="527" y="277"/>
                    <a:pt x="497" y="253"/>
                  </a:cubicBezTo>
                  <a:cubicBezTo>
                    <a:pt x="492" y="215"/>
                    <a:pt x="483" y="180"/>
                    <a:pt x="472" y="148"/>
                  </a:cubicBezTo>
                  <a:cubicBezTo>
                    <a:pt x="482" y="147"/>
                    <a:pt x="491" y="147"/>
                    <a:pt x="501" y="147"/>
                  </a:cubicBezTo>
                  <a:close/>
                  <a:moveTo>
                    <a:pt x="443" y="548"/>
                  </a:moveTo>
                  <a:cubicBezTo>
                    <a:pt x="419" y="544"/>
                    <a:pt x="393" y="537"/>
                    <a:pt x="366" y="528"/>
                  </a:cubicBezTo>
                  <a:cubicBezTo>
                    <a:pt x="383" y="520"/>
                    <a:pt x="400" y="511"/>
                    <a:pt x="417" y="502"/>
                  </a:cubicBezTo>
                  <a:cubicBezTo>
                    <a:pt x="433" y="492"/>
                    <a:pt x="449" y="482"/>
                    <a:pt x="465" y="471"/>
                  </a:cubicBezTo>
                  <a:cubicBezTo>
                    <a:pt x="464" y="474"/>
                    <a:pt x="463" y="477"/>
                    <a:pt x="463" y="480"/>
                  </a:cubicBezTo>
                  <a:cubicBezTo>
                    <a:pt x="458" y="505"/>
                    <a:pt x="451" y="527"/>
                    <a:pt x="443" y="548"/>
                  </a:cubicBezTo>
                  <a:close/>
                  <a:moveTo>
                    <a:pt x="403" y="477"/>
                  </a:moveTo>
                  <a:cubicBezTo>
                    <a:pt x="378" y="491"/>
                    <a:pt x="354" y="503"/>
                    <a:pt x="329" y="514"/>
                  </a:cubicBezTo>
                  <a:cubicBezTo>
                    <a:pt x="305" y="503"/>
                    <a:pt x="280" y="491"/>
                    <a:pt x="256" y="477"/>
                  </a:cubicBezTo>
                  <a:cubicBezTo>
                    <a:pt x="232" y="463"/>
                    <a:pt x="209" y="448"/>
                    <a:pt x="187" y="432"/>
                  </a:cubicBezTo>
                  <a:cubicBezTo>
                    <a:pt x="184" y="405"/>
                    <a:pt x="182" y="378"/>
                    <a:pt x="182" y="350"/>
                  </a:cubicBezTo>
                  <a:cubicBezTo>
                    <a:pt x="182" y="322"/>
                    <a:pt x="184" y="295"/>
                    <a:pt x="187" y="268"/>
                  </a:cubicBezTo>
                  <a:cubicBezTo>
                    <a:pt x="209" y="252"/>
                    <a:pt x="232" y="237"/>
                    <a:pt x="256" y="223"/>
                  </a:cubicBezTo>
                  <a:cubicBezTo>
                    <a:pt x="280" y="209"/>
                    <a:pt x="305" y="197"/>
                    <a:pt x="329" y="186"/>
                  </a:cubicBezTo>
                  <a:cubicBezTo>
                    <a:pt x="354" y="197"/>
                    <a:pt x="378" y="209"/>
                    <a:pt x="403" y="223"/>
                  </a:cubicBezTo>
                  <a:cubicBezTo>
                    <a:pt x="427" y="237"/>
                    <a:pt x="450" y="252"/>
                    <a:pt x="471" y="268"/>
                  </a:cubicBezTo>
                  <a:cubicBezTo>
                    <a:pt x="474" y="295"/>
                    <a:pt x="476" y="322"/>
                    <a:pt x="476" y="350"/>
                  </a:cubicBezTo>
                  <a:cubicBezTo>
                    <a:pt x="476" y="378"/>
                    <a:pt x="474" y="405"/>
                    <a:pt x="471" y="432"/>
                  </a:cubicBezTo>
                  <a:cubicBezTo>
                    <a:pt x="450" y="448"/>
                    <a:pt x="427" y="463"/>
                    <a:pt x="403" y="477"/>
                  </a:cubicBezTo>
                  <a:close/>
                  <a:moveTo>
                    <a:pt x="195" y="480"/>
                  </a:moveTo>
                  <a:cubicBezTo>
                    <a:pt x="194" y="471"/>
                    <a:pt x="194" y="471"/>
                    <a:pt x="194" y="471"/>
                  </a:cubicBezTo>
                  <a:cubicBezTo>
                    <a:pt x="209" y="482"/>
                    <a:pt x="225" y="492"/>
                    <a:pt x="242" y="502"/>
                  </a:cubicBezTo>
                  <a:cubicBezTo>
                    <a:pt x="258" y="511"/>
                    <a:pt x="275" y="520"/>
                    <a:pt x="292" y="528"/>
                  </a:cubicBezTo>
                  <a:cubicBezTo>
                    <a:pt x="266" y="537"/>
                    <a:pt x="240" y="544"/>
                    <a:pt x="215" y="548"/>
                  </a:cubicBezTo>
                  <a:cubicBezTo>
                    <a:pt x="207" y="527"/>
                    <a:pt x="201" y="505"/>
                    <a:pt x="195" y="480"/>
                  </a:cubicBezTo>
                  <a:close/>
                  <a:moveTo>
                    <a:pt x="156" y="407"/>
                  </a:moveTo>
                  <a:cubicBezTo>
                    <a:pt x="154" y="405"/>
                    <a:pt x="152" y="403"/>
                    <a:pt x="149" y="401"/>
                  </a:cubicBezTo>
                  <a:cubicBezTo>
                    <a:pt x="131" y="384"/>
                    <a:pt x="115" y="367"/>
                    <a:pt x="100" y="350"/>
                  </a:cubicBezTo>
                  <a:cubicBezTo>
                    <a:pt x="115" y="333"/>
                    <a:pt x="131" y="316"/>
                    <a:pt x="149" y="299"/>
                  </a:cubicBezTo>
                  <a:cubicBezTo>
                    <a:pt x="152" y="297"/>
                    <a:pt x="154" y="295"/>
                    <a:pt x="156" y="293"/>
                  </a:cubicBezTo>
                  <a:cubicBezTo>
                    <a:pt x="155" y="312"/>
                    <a:pt x="154" y="331"/>
                    <a:pt x="154" y="350"/>
                  </a:cubicBezTo>
                  <a:cubicBezTo>
                    <a:pt x="154" y="369"/>
                    <a:pt x="155" y="388"/>
                    <a:pt x="156" y="407"/>
                  </a:cubicBezTo>
                  <a:close/>
                  <a:moveTo>
                    <a:pt x="215" y="152"/>
                  </a:moveTo>
                  <a:cubicBezTo>
                    <a:pt x="240" y="156"/>
                    <a:pt x="266" y="163"/>
                    <a:pt x="292" y="172"/>
                  </a:cubicBezTo>
                  <a:cubicBezTo>
                    <a:pt x="275" y="180"/>
                    <a:pt x="258" y="189"/>
                    <a:pt x="242" y="198"/>
                  </a:cubicBezTo>
                  <a:cubicBezTo>
                    <a:pt x="225" y="208"/>
                    <a:pt x="209" y="218"/>
                    <a:pt x="194" y="229"/>
                  </a:cubicBezTo>
                  <a:cubicBezTo>
                    <a:pt x="194" y="226"/>
                    <a:pt x="195" y="223"/>
                    <a:pt x="195" y="220"/>
                  </a:cubicBezTo>
                  <a:cubicBezTo>
                    <a:pt x="201" y="195"/>
                    <a:pt x="207" y="173"/>
                    <a:pt x="215" y="152"/>
                  </a:cubicBezTo>
                  <a:close/>
                  <a:moveTo>
                    <a:pt x="463" y="220"/>
                  </a:moveTo>
                  <a:cubicBezTo>
                    <a:pt x="465" y="229"/>
                    <a:pt x="465" y="229"/>
                    <a:pt x="465" y="229"/>
                  </a:cubicBezTo>
                  <a:cubicBezTo>
                    <a:pt x="449" y="218"/>
                    <a:pt x="433" y="208"/>
                    <a:pt x="417" y="199"/>
                  </a:cubicBezTo>
                  <a:cubicBezTo>
                    <a:pt x="400" y="189"/>
                    <a:pt x="383" y="180"/>
                    <a:pt x="366" y="172"/>
                  </a:cubicBezTo>
                  <a:cubicBezTo>
                    <a:pt x="393" y="163"/>
                    <a:pt x="419" y="156"/>
                    <a:pt x="444" y="152"/>
                  </a:cubicBezTo>
                  <a:cubicBezTo>
                    <a:pt x="451" y="173"/>
                    <a:pt x="458" y="195"/>
                    <a:pt x="463" y="220"/>
                  </a:cubicBezTo>
                  <a:close/>
                  <a:moveTo>
                    <a:pt x="502" y="293"/>
                  </a:moveTo>
                  <a:cubicBezTo>
                    <a:pt x="504" y="295"/>
                    <a:pt x="507" y="297"/>
                    <a:pt x="509" y="299"/>
                  </a:cubicBezTo>
                  <a:cubicBezTo>
                    <a:pt x="527" y="316"/>
                    <a:pt x="544" y="333"/>
                    <a:pt x="558" y="350"/>
                  </a:cubicBezTo>
                  <a:cubicBezTo>
                    <a:pt x="544" y="367"/>
                    <a:pt x="527" y="384"/>
                    <a:pt x="509" y="401"/>
                  </a:cubicBezTo>
                  <a:cubicBezTo>
                    <a:pt x="507" y="403"/>
                    <a:pt x="504" y="405"/>
                    <a:pt x="502" y="407"/>
                  </a:cubicBezTo>
                  <a:cubicBezTo>
                    <a:pt x="503" y="388"/>
                    <a:pt x="504" y="369"/>
                    <a:pt x="504" y="350"/>
                  </a:cubicBezTo>
                  <a:cubicBezTo>
                    <a:pt x="504" y="331"/>
                    <a:pt x="503" y="312"/>
                    <a:pt x="502" y="293"/>
                  </a:cubicBezTo>
                  <a:close/>
                  <a:moveTo>
                    <a:pt x="231" y="115"/>
                  </a:moveTo>
                  <a:cubicBezTo>
                    <a:pt x="245" y="87"/>
                    <a:pt x="262" y="64"/>
                    <a:pt x="279" y="49"/>
                  </a:cubicBezTo>
                  <a:cubicBezTo>
                    <a:pt x="295" y="36"/>
                    <a:pt x="312" y="29"/>
                    <a:pt x="329" y="29"/>
                  </a:cubicBezTo>
                  <a:cubicBezTo>
                    <a:pt x="346" y="29"/>
                    <a:pt x="363" y="36"/>
                    <a:pt x="379" y="49"/>
                  </a:cubicBezTo>
                  <a:cubicBezTo>
                    <a:pt x="397" y="64"/>
                    <a:pt x="414" y="87"/>
                    <a:pt x="428" y="115"/>
                  </a:cubicBezTo>
                  <a:cubicBezTo>
                    <a:pt x="429" y="119"/>
                    <a:pt x="431" y="122"/>
                    <a:pt x="433" y="125"/>
                  </a:cubicBezTo>
                  <a:cubicBezTo>
                    <a:pt x="400" y="131"/>
                    <a:pt x="365" y="142"/>
                    <a:pt x="329" y="156"/>
                  </a:cubicBezTo>
                  <a:cubicBezTo>
                    <a:pt x="294" y="142"/>
                    <a:pt x="259" y="131"/>
                    <a:pt x="226" y="125"/>
                  </a:cubicBezTo>
                  <a:cubicBezTo>
                    <a:pt x="227" y="122"/>
                    <a:pt x="229" y="119"/>
                    <a:pt x="231" y="115"/>
                  </a:cubicBezTo>
                  <a:close/>
                  <a:moveTo>
                    <a:pt x="77" y="318"/>
                  </a:moveTo>
                  <a:cubicBezTo>
                    <a:pt x="59" y="292"/>
                    <a:pt x="48" y="266"/>
                    <a:pt x="44" y="243"/>
                  </a:cubicBezTo>
                  <a:cubicBezTo>
                    <a:pt x="40" y="222"/>
                    <a:pt x="42" y="204"/>
                    <a:pt x="51" y="189"/>
                  </a:cubicBezTo>
                  <a:cubicBezTo>
                    <a:pt x="66" y="162"/>
                    <a:pt x="104" y="147"/>
                    <a:pt x="158" y="147"/>
                  </a:cubicBezTo>
                  <a:cubicBezTo>
                    <a:pt x="167" y="147"/>
                    <a:pt x="176" y="147"/>
                    <a:pt x="186" y="148"/>
                  </a:cubicBezTo>
                  <a:cubicBezTo>
                    <a:pt x="175" y="180"/>
                    <a:pt x="167" y="215"/>
                    <a:pt x="161" y="253"/>
                  </a:cubicBezTo>
                  <a:cubicBezTo>
                    <a:pt x="131" y="277"/>
                    <a:pt x="105" y="302"/>
                    <a:pt x="83" y="327"/>
                  </a:cubicBezTo>
                  <a:cubicBezTo>
                    <a:pt x="81" y="324"/>
                    <a:pt x="79" y="321"/>
                    <a:pt x="77" y="318"/>
                  </a:cubicBezTo>
                  <a:close/>
                  <a:moveTo>
                    <a:pt x="158" y="553"/>
                  </a:moveTo>
                  <a:cubicBezTo>
                    <a:pt x="104" y="553"/>
                    <a:pt x="67" y="538"/>
                    <a:pt x="51" y="511"/>
                  </a:cubicBezTo>
                  <a:cubicBezTo>
                    <a:pt x="42" y="496"/>
                    <a:pt x="40" y="478"/>
                    <a:pt x="44" y="457"/>
                  </a:cubicBezTo>
                  <a:cubicBezTo>
                    <a:pt x="48" y="434"/>
                    <a:pt x="59" y="408"/>
                    <a:pt x="77" y="382"/>
                  </a:cubicBezTo>
                  <a:cubicBezTo>
                    <a:pt x="79" y="379"/>
                    <a:pt x="81" y="376"/>
                    <a:pt x="83" y="373"/>
                  </a:cubicBezTo>
                  <a:cubicBezTo>
                    <a:pt x="104" y="398"/>
                    <a:pt x="131" y="423"/>
                    <a:pt x="161" y="447"/>
                  </a:cubicBezTo>
                  <a:cubicBezTo>
                    <a:pt x="166" y="485"/>
                    <a:pt x="175" y="520"/>
                    <a:pt x="186" y="552"/>
                  </a:cubicBezTo>
                  <a:cubicBezTo>
                    <a:pt x="176" y="553"/>
                    <a:pt x="167" y="553"/>
                    <a:pt x="158" y="553"/>
                  </a:cubicBezTo>
                  <a:close/>
                  <a:moveTo>
                    <a:pt x="428" y="585"/>
                  </a:moveTo>
                  <a:cubicBezTo>
                    <a:pt x="414" y="613"/>
                    <a:pt x="397" y="636"/>
                    <a:pt x="379" y="651"/>
                  </a:cubicBezTo>
                  <a:cubicBezTo>
                    <a:pt x="363" y="665"/>
                    <a:pt x="346" y="672"/>
                    <a:pt x="329" y="672"/>
                  </a:cubicBezTo>
                  <a:cubicBezTo>
                    <a:pt x="312" y="672"/>
                    <a:pt x="296" y="665"/>
                    <a:pt x="279" y="651"/>
                  </a:cubicBezTo>
                  <a:cubicBezTo>
                    <a:pt x="262" y="636"/>
                    <a:pt x="245" y="613"/>
                    <a:pt x="231" y="585"/>
                  </a:cubicBezTo>
                  <a:cubicBezTo>
                    <a:pt x="229" y="581"/>
                    <a:pt x="227" y="578"/>
                    <a:pt x="226" y="575"/>
                  </a:cubicBezTo>
                  <a:cubicBezTo>
                    <a:pt x="259" y="569"/>
                    <a:pt x="294" y="559"/>
                    <a:pt x="329" y="544"/>
                  </a:cubicBezTo>
                  <a:cubicBezTo>
                    <a:pt x="365" y="559"/>
                    <a:pt x="400" y="569"/>
                    <a:pt x="433" y="575"/>
                  </a:cubicBezTo>
                  <a:cubicBezTo>
                    <a:pt x="431" y="578"/>
                    <a:pt x="429" y="581"/>
                    <a:pt x="428" y="585"/>
                  </a:cubicBezTo>
                  <a:close/>
                  <a:moveTo>
                    <a:pt x="582" y="382"/>
                  </a:moveTo>
                  <a:cubicBezTo>
                    <a:pt x="599" y="408"/>
                    <a:pt x="610" y="434"/>
                    <a:pt x="614" y="457"/>
                  </a:cubicBezTo>
                  <a:cubicBezTo>
                    <a:pt x="618" y="478"/>
                    <a:pt x="616" y="496"/>
                    <a:pt x="608" y="511"/>
                  </a:cubicBezTo>
                  <a:cubicBezTo>
                    <a:pt x="592" y="538"/>
                    <a:pt x="554" y="553"/>
                    <a:pt x="501" y="553"/>
                  </a:cubicBezTo>
                  <a:cubicBezTo>
                    <a:pt x="491" y="553"/>
                    <a:pt x="482" y="553"/>
                    <a:pt x="472" y="552"/>
                  </a:cubicBezTo>
                  <a:cubicBezTo>
                    <a:pt x="483" y="520"/>
                    <a:pt x="492" y="485"/>
                    <a:pt x="497" y="447"/>
                  </a:cubicBezTo>
                  <a:cubicBezTo>
                    <a:pt x="527" y="423"/>
                    <a:pt x="554" y="398"/>
                    <a:pt x="575" y="373"/>
                  </a:cubicBezTo>
                  <a:cubicBezTo>
                    <a:pt x="578" y="376"/>
                    <a:pt x="580" y="379"/>
                    <a:pt x="582" y="3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4"/>
            <p:cNvSpPr>
              <a:spLocks noEditPoints="1"/>
            </p:cNvSpPr>
            <p:nvPr/>
          </p:nvSpPr>
          <p:spPr bwMode="auto">
            <a:xfrm>
              <a:off x="1620" y="2111"/>
              <a:ext cx="63" cy="63"/>
            </a:xfrm>
            <a:custGeom>
              <a:avLst/>
              <a:gdLst>
                <a:gd name="T0" fmla="*/ 50 w 100"/>
                <a:gd name="T1" fmla="*/ 0 h 100"/>
                <a:gd name="T2" fmla="*/ 0 w 100"/>
                <a:gd name="T3" fmla="*/ 50 h 100"/>
                <a:gd name="T4" fmla="*/ 50 w 100"/>
                <a:gd name="T5" fmla="*/ 100 h 100"/>
                <a:gd name="T6" fmla="*/ 100 w 100"/>
                <a:gd name="T7" fmla="*/ 50 h 100"/>
                <a:gd name="T8" fmla="*/ 50 w 100"/>
                <a:gd name="T9" fmla="*/ 0 h 100"/>
                <a:gd name="T10" fmla="*/ 50 w 100"/>
                <a:gd name="T11" fmla="*/ 72 h 100"/>
                <a:gd name="T12" fmla="*/ 28 w 100"/>
                <a:gd name="T13" fmla="*/ 50 h 100"/>
                <a:gd name="T14" fmla="*/ 50 w 100"/>
                <a:gd name="T15" fmla="*/ 28 h 100"/>
                <a:gd name="T16" fmla="*/ 72 w 100"/>
                <a:gd name="T17" fmla="*/ 50 h 100"/>
                <a:gd name="T18" fmla="*/ 50 w 100"/>
                <a:gd name="T19" fmla="*/ 7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00">
                  <a:moveTo>
                    <a:pt x="50" y="0"/>
                  </a:moveTo>
                  <a:cubicBezTo>
                    <a:pt x="23" y="0"/>
                    <a:pt x="0" y="22"/>
                    <a:pt x="0" y="50"/>
                  </a:cubicBezTo>
                  <a:cubicBezTo>
                    <a:pt x="0" y="78"/>
                    <a:pt x="23" y="100"/>
                    <a:pt x="50" y="100"/>
                  </a:cubicBezTo>
                  <a:cubicBezTo>
                    <a:pt x="78" y="100"/>
                    <a:pt x="100" y="78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50" y="72"/>
                  </a:moveTo>
                  <a:cubicBezTo>
                    <a:pt x="38" y="72"/>
                    <a:pt x="28" y="62"/>
                    <a:pt x="28" y="50"/>
                  </a:cubicBezTo>
                  <a:cubicBezTo>
                    <a:pt x="28" y="38"/>
                    <a:pt x="38" y="28"/>
                    <a:pt x="50" y="28"/>
                  </a:cubicBezTo>
                  <a:cubicBezTo>
                    <a:pt x="62" y="28"/>
                    <a:pt x="72" y="38"/>
                    <a:pt x="72" y="50"/>
                  </a:cubicBezTo>
                  <a:cubicBezTo>
                    <a:pt x="72" y="62"/>
                    <a:pt x="62" y="72"/>
                    <a:pt x="5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904665" y="61196"/>
            <a:ext cx="692443" cy="692443"/>
            <a:chOff x="3963053" y="796069"/>
            <a:chExt cx="1445741" cy="1445741"/>
          </a:xfrm>
        </p:grpSpPr>
        <p:sp>
          <p:nvSpPr>
            <p:cNvPr id="32" name="椭圆 31"/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34" name="AutoShape 43"/>
              <p:cNvSpPr/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panose="020B0502020104020203" charset="0"/>
                  <a:ea typeface="微软雅黑"/>
                  <a:cs typeface="+mn-cs"/>
                  <a:sym typeface="Gill Sans" panose="020B0502020104020203" charset="0"/>
                </a:endParaRPr>
              </a:p>
            </p:txBody>
          </p:sp>
          <p:sp>
            <p:nvSpPr>
              <p:cNvPr id="35" name="AutoShape 44"/>
              <p:cNvSpPr/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panose="020B0502020104020203" charset="0"/>
                  <a:ea typeface="微软雅黑"/>
                  <a:cs typeface="+mn-cs"/>
                  <a:sym typeface="Gill Sans" panose="020B0502020104020203" charset="0"/>
                </a:endParaRPr>
              </a:p>
            </p:txBody>
          </p:sp>
          <p:sp>
            <p:nvSpPr>
              <p:cNvPr id="36" name="AutoShape 45"/>
              <p:cNvSpPr/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panose="020B0502020104020203" charset="0"/>
                  <a:ea typeface="微软雅黑"/>
                  <a:cs typeface="+mn-cs"/>
                  <a:sym typeface="Gill Sans" panose="020B0502020104020203" charset="0"/>
                </a:endParaR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920" y="969645"/>
            <a:ext cx="4318000" cy="1422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20" y="2428875"/>
            <a:ext cx="7392035" cy="1879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6308" y="401910"/>
            <a:ext cx="217424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spcAft>
                <a:spcPts val="0"/>
              </a:spcAft>
            </a:pPr>
            <a:r>
              <a:rPr lang="en-US" altLang="zh-CN" sz="2000" kern="10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API Architecture</a:t>
            </a:r>
            <a:endParaRPr lang="en-US" altLang="zh-CN" sz="2000" kern="10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3" name="Group 21"/>
          <p:cNvGrpSpPr>
            <a:grpSpLocks noChangeAspect="1"/>
          </p:cNvGrpSpPr>
          <p:nvPr/>
        </p:nvGrpSpPr>
        <p:grpSpPr bwMode="auto">
          <a:xfrm>
            <a:off x="7488780" y="2428725"/>
            <a:ext cx="499397" cy="429628"/>
            <a:chOff x="4731" y="799"/>
            <a:chExt cx="272" cy="234"/>
          </a:xfrm>
          <a:solidFill>
            <a:schemeClr val="bg1"/>
          </a:solidFill>
        </p:grpSpPr>
        <p:sp>
          <p:nvSpPr>
            <p:cNvPr id="14" name="Freeform 22"/>
            <p:cNvSpPr>
              <a:spLocks noEditPoints="1"/>
            </p:cNvSpPr>
            <p:nvPr/>
          </p:nvSpPr>
          <p:spPr bwMode="auto">
            <a:xfrm>
              <a:off x="4809" y="950"/>
              <a:ext cx="95" cy="27"/>
            </a:xfrm>
            <a:custGeom>
              <a:avLst/>
              <a:gdLst>
                <a:gd name="T0" fmla="*/ 91 w 95"/>
                <a:gd name="T1" fmla="*/ 27 h 27"/>
                <a:gd name="T2" fmla="*/ 95 w 95"/>
                <a:gd name="T3" fmla="*/ 27 h 27"/>
                <a:gd name="T4" fmla="*/ 91 w 95"/>
                <a:gd name="T5" fmla="*/ 27 h 27"/>
                <a:gd name="T6" fmla="*/ 91 w 95"/>
                <a:gd name="T7" fmla="*/ 27 h 27"/>
                <a:gd name="T8" fmla="*/ 95 w 95"/>
                <a:gd name="T9" fmla="*/ 27 h 27"/>
                <a:gd name="T10" fmla="*/ 91 w 95"/>
                <a:gd name="T11" fmla="*/ 27 h 27"/>
                <a:gd name="T12" fmla="*/ 0 w 95"/>
                <a:gd name="T13" fmla="*/ 0 h 27"/>
                <a:gd name="T14" fmla="*/ 3 w 95"/>
                <a:gd name="T15" fmla="*/ 0 h 27"/>
                <a:gd name="T16" fmla="*/ 0 w 95"/>
                <a:gd name="T17" fmla="*/ 0 h 27"/>
                <a:gd name="T18" fmla="*/ 0 w 95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27">
                  <a:moveTo>
                    <a:pt x="91" y="27"/>
                  </a:moveTo>
                  <a:lnTo>
                    <a:pt x="95" y="27"/>
                  </a:lnTo>
                  <a:lnTo>
                    <a:pt x="91" y="27"/>
                  </a:lnTo>
                  <a:close/>
                  <a:moveTo>
                    <a:pt x="91" y="27"/>
                  </a:moveTo>
                  <a:lnTo>
                    <a:pt x="95" y="27"/>
                  </a:lnTo>
                  <a:lnTo>
                    <a:pt x="91" y="27"/>
                  </a:lnTo>
                  <a:close/>
                  <a:moveTo>
                    <a:pt x="0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23"/>
            <p:cNvSpPr>
              <a:spLocks noEditPoints="1"/>
            </p:cNvSpPr>
            <p:nvPr/>
          </p:nvSpPr>
          <p:spPr bwMode="auto">
            <a:xfrm>
              <a:off x="4731" y="799"/>
              <a:ext cx="272" cy="234"/>
            </a:xfrm>
            <a:custGeom>
              <a:avLst/>
              <a:gdLst>
                <a:gd name="T0" fmla="*/ 698 w 760"/>
                <a:gd name="T1" fmla="*/ 0 h 656"/>
                <a:gd name="T2" fmla="*/ 65 w 760"/>
                <a:gd name="T3" fmla="*/ 0 h 656"/>
                <a:gd name="T4" fmla="*/ 0 w 760"/>
                <a:gd name="T5" fmla="*/ 60 h 656"/>
                <a:gd name="T6" fmla="*/ 0 w 760"/>
                <a:gd name="T7" fmla="*/ 478 h 656"/>
                <a:gd name="T8" fmla="*/ 69 w 760"/>
                <a:gd name="T9" fmla="*/ 544 h 656"/>
                <a:gd name="T10" fmla="*/ 368 w 760"/>
                <a:gd name="T11" fmla="*/ 544 h 656"/>
                <a:gd name="T12" fmla="*/ 368 w 760"/>
                <a:gd name="T13" fmla="*/ 624 h 656"/>
                <a:gd name="T14" fmla="*/ 176 w 760"/>
                <a:gd name="T15" fmla="*/ 624 h 656"/>
                <a:gd name="T16" fmla="*/ 176 w 760"/>
                <a:gd name="T17" fmla="*/ 656 h 656"/>
                <a:gd name="T18" fmla="*/ 584 w 760"/>
                <a:gd name="T19" fmla="*/ 656 h 656"/>
                <a:gd name="T20" fmla="*/ 584 w 760"/>
                <a:gd name="T21" fmla="*/ 624 h 656"/>
                <a:gd name="T22" fmla="*/ 400 w 760"/>
                <a:gd name="T23" fmla="*/ 624 h 656"/>
                <a:gd name="T24" fmla="*/ 400 w 760"/>
                <a:gd name="T25" fmla="*/ 544 h 656"/>
                <a:gd name="T26" fmla="*/ 694 w 760"/>
                <a:gd name="T27" fmla="*/ 544 h 656"/>
                <a:gd name="T28" fmla="*/ 760 w 760"/>
                <a:gd name="T29" fmla="*/ 478 h 656"/>
                <a:gd name="T30" fmla="*/ 760 w 760"/>
                <a:gd name="T31" fmla="*/ 60 h 656"/>
                <a:gd name="T32" fmla="*/ 698 w 760"/>
                <a:gd name="T33" fmla="*/ 0 h 656"/>
                <a:gd name="T34" fmla="*/ 720 w 760"/>
                <a:gd name="T35" fmla="*/ 503 h 656"/>
                <a:gd name="T36" fmla="*/ 521 w 760"/>
                <a:gd name="T37" fmla="*/ 502 h 656"/>
                <a:gd name="T38" fmla="*/ 469 w 760"/>
                <a:gd name="T39" fmla="*/ 502 h 656"/>
                <a:gd name="T40" fmla="*/ 40 w 760"/>
                <a:gd name="T41" fmla="*/ 503 h 656"/>
                <a:gd name="T42" fmla="*/ 40 w 760"/>
                <a:gd name="T43" fmla="*/ 40 h 656"/>
                <a:gd name="T44" fmla="*/ 720 w 760"/>
                <a:gd name="T45" fmla="*/ 40 h 656"/>
                <a:gd name="T46" fmla="*/ 720 w 760"/>
                <a:gd name="T47" fmla="*/ 503 h 656"/>
                <a:gd name="T48" fmla="*/ 222 w 760"/>
                <a:gd name="T49" fmla="*/ 422 h 656"/>
                <a:gd name="T50" fmla="*/ 222 w 760"/>
                <a:gd name="T51" fmla="*/ 422 h 656"/>
                <a:gd name="T52" fmla="*/ 222 w 760"/>
                <a:gd name="T53" fmla="*/ 422 h 656"/>
                <a:gd name="T54" fmla="*/ 222 w 760"/>
                <a:gd name="T55" fmla="*/ 422 h 656"/>
                <a:gd name="T56" fmla="*/ 222 w 760"/>
                <a:gd name="T57" fmla="*/ 422 h 656"/>
                <a:gd name="T58" fmla="*/ 222 w 760"/>
                <a:gd name="T59" fmla="*/ 422 h 656"/>
                <a:gd name="T60" fmla="*/ 222 w 760"/>
                <a:gd name="T61" fmla="*/ 422 h 656"/>
                <a:gd name="T62" fmla="*/ 222 w 760"/>
                <a:gd name="T63" fmla="*/ 422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60" h="656">
                  <a:moveTo>
                    <a:pt x="698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30" y="0"/>
                    <a:pt x="0" y="25"/>
                    <a:pt x="0" y="60"/>
                  </a:cubicBezTo>
                  <a:cubicBezTo>
                    <a:pt x="0" y="478"/>
                    <a:pt x="0" y="478"/>
                    <a:pt x="0" y="478"/>
                  </a:cubicBezTo>
                  <a:cubicBezTo>
                    <a:pt x="0" y="512"/>
                    <a:pt x="34" y="544"/>
                    <a:pt x="69" y="544"/>
                  </a:cubicBezTo>
                  <a:cubicBezTo>
                    <a:pt x="368" y="544"/>
                    <a:pt x="368" y="544"/>
                    <a:pt x="368" y="544"/>
                  </a:cubicBezTo>
                  <a:cubicBezTo>
                    <a:pt x="368" y="624"/>
                    <a:pt x="368" y="624"/>
                    <a:pt x="368" y="624"/>
                  </a:cubicBezTo>
                  <a:cubicBezTo>
                    <a:pt x="176" y="624"/>
                    <a:pt x="176" y="624"/>
                    <a:pt x="176" y="624"/>
                  </a:cubicBezTo>
                  <a:cubicBezTo>
                    <a:pt x="176" y="656"/>
                    <a:pt x="176" y="656"/>
                    <a:pt x="176" y="656"/>
                  </a:cubicBezTo>
                  <a:cubicBezTo>
                    <a:pt x="584" y="656"/>
                    <a:pt x="584" y="656"/>
                    <a:pt x="584" y="656"/>
                  </a:cubicBezTo>
                  <a:cubicBezTo>
                    <a:pt x="584" y="624"/>
                    <a:pt x="584" y="624"/>
                    <a:pt x="584" y="624"/>
                  </a:cubicBezTo>
                  <a:cubicBezTo>
                    <a:pt x="400" y="624"/>
                    <a:pt x="400" y="624"/>
                    <a:pt x="400" y="624"/>
                  </a:cubicBezTo>
                  <a:cubicBezTo>
                    <a:pt x="400" y="544"/>
                    <a:pt x="400" y="544"/>
                    <a:pt x="400" y="544"/>
                  </a:cubicBezTo>
                  <a:cubicBezTo>
                    <a:pt x="694" y="544"/>
                    <a:pt x="694" y="544"/>
                    <a:pt x="694" y="544"/>
                  </a:cubicBezTo>
                  <a:cubicBezTo>
                    <a:pt x="728" y="544"/>
                    <a:pt x="760" y="512"/>
                    <a:pt x="760" y="478"/>
                  </a:cubicBezTo>
                  <a:cubicBezTo>
                    <a:pt x="760" y="60"/>
                    <a:pt x="760" y="60"/>
                    <a:pt x="760" y="60"/>
                  </a:cubicBezTo>
                  <a:cubicBezTo>
                    <a:pt x="760" y="25"/>
                    <a:pt x="732" y="0"/>
                    <a:pt x="698" y="0"/>
                  </a:cubicBezTo>
                  <a:close/>
                  <a:moveTo>
                    <a:pt x="720" y="503"/>
                  </a:moveTo>
                  <a:cubicBezTo>
                    <a:pt x="521" y="502"/>
                    <a:pt x="521" y="502"/>
                    <a:pt x="521" y="502"/>
                  </a:cubicBezTo>
                  <a:cubicBezTo>
                    <a:pt x="469" y="502"/>
                    <a:pt x="469" y="502"/>
                    <a:pt x="469" y="502"/>
                  </a:cubicBezTo>
                  <a:cubicBezTo>
                    <a:pt x="40" y="503"/>
                    <a:pt x="40" y="503"/>
                    <a:pt x="40" y="503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720" y="40"/>
                    <a:pt x="720" y="40"/>
                    <a:pt x="720" y="40"/>
                  </a:cubicBezTo>
                  <a:lnTo>
                    <a:pt x="720" y="503"/>
                  </a:lnTo>
                  <a:close/>
                  <a:moveTo>
                    <a:pt x="222" y="422"/>
                  </a:moveTo>
                  <a:cubicBezTo>
                    <a:pt x="222" y="423"/>
                    <a:pt x="222" y="423"/>
                    <a:pt x="222" y="422"/>
                  </a:cubicBezTo>
                  <a:cubicBezTo>
                    <a:pt x="222" y="423"/>
                    <a:pt x="222" y="423"/>
                    <a:pt x="222" y="422"/>
                  </a:cubicBezTo>
                  <a:cubicBezTo>
                    <a:pt x="222" y="423"/>
                    <a:pt x="222" y="423"/>
                    <a:pt x="222" y="422"/>
                  </a:cubicBezTo>
                  <a:close/>
                  <a:moveTo>
                    <a:pt x="222" y="422"/>
                  </a:moveTo>
                  <a:cubicBezTo>
                    <a:pt x="222" y="423"/>
                    <a:pt x="222" y="423"/>
                    <a:pt x="222" y="422"/>
                  </a:cubicBezTo>
                  <a:cubicBezTo>
                    <a:pt x="222" y="423"/>
                    <a:pt x="222" y="423"/>
                    <a:pt x="222" y="422"/>
                  </a:cubicBezTo>
                  <a:cubicBezTo>
                    <a:pt x="222" y="423"/>
                    <a:pt x="222" y="423"/>
                    <a:pt x="222" y="4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24"/>
            <p:cNvSpPr>
              <a:spLocks noEditPoints="1"/>
            </p:cNvSpPr>
            <p:nvPr/>
          </p:nvSpPr>
          <p:spPr bwMode="auto">
            <a:xfrm>
              <a:off x="4805" y="837"/>
              <a:ext cx="88" cy="117"/>
            </a:xfrm>
            <a:custGeom>
              <a:avLst/>
              <a:gdLst>
                <a:gd name="T0" fmla="*/ 5 w 247"/>
                <a:gd name="T1" fmla="*/ 288 h 328"/>
                <a:gd name="T2" fmla="*/ 5 w 247"/>
                <a:gd name="T3" fmla="*/ 288 h 328"/>
                <a:gd name="T4" fmla="*/ 5 w 247"/>
                <a:gd name="T5" fmla="*/ 288 h 328"/>
                <a:gd name="T6" fmla="*/ 5 w 247"/>
                <a:gd name="T7" fmla="*/ 288 h 328"/>
                <a:gd name="T8" fmla="*/ 5 w 247"/>
                <a:gd name="T9" fmla="*/ 288 h 328"/>
                <a:gd name="T10" fmla="*/ 5 w 247"/>
                <a:gd name="T11" fmla="*/ 288 h 328"/>
                <a:gd name="T12" fmla="*/ 227 w 247"/>
                <a:gd name="T13" fmla="*/ 197 h 328"/>
                <a:gd name="T14" fmla="*/ 224 w 247"/>
                <a:gd name="T15" fmla="*/ 195 h 328"/>
                <a:gd name="T16" fmla="*/ 212 w 247"/>
                <a:gd name="T17" fmla="*/ 188 h 328"/>
                <a:gd name="T18" fmla="*/ 206 w 247"/>
                <a:gd name="T19" fmla="*/ 185 h 328"/>
                <a:gd name="T20" fmla="*/ 211 w 247"/>
                <a:gd name="T21" fmla="*/ 180 h 328"/>
                <a:gd name="T22" fmla="*/ 247 w 247"/>
                <a:gd name="T23" fmla="*/ 101 h 328"/>
                <a:gd name="T24" fmla="*/ 148 w 247"/>
                <a:gd name="T25" fmla="*/ 0 h 328"/>
                <a:gd name="T26" fmla="*/ 48 w 247"/>
                <a:gd name="T27" fmla="*/ 101 h 328"/>
                <a:gd name="T28" fmla="*/ 83 w 247"/>
                <a:gd name="T29" fmla="*/ 181 h 328"/>
                <a:gd name="T30" fmla="*/ 89 w 247"/>
                <a:gd name="T31" fmla="*/ 185 h 328"/>
                <a:gd name="T32" fmla="*/ 83 w 247"/>
                <a:gd name="T33" fmla="*/ 189 h 328"/>
                <a:gd name="T34" fmla="*/ 0 w 247"/>
                <a:gd name="T35" fmla="*/ 313 h 328"/>
                <a:gd name="T36" fmla="*/ 15 w 247"/>
                <a:gd name="T37" fmla="*/ 328 h 328"/>
                <a:gd name="T38" fmla="*/ 31 w 247"/>
                <a:gd name="T39" fmla="*/ 318 h 328"/>
                <a:gd name="T40" fmla="*/ 31 w 247"/>
                <a:gd name="T41" fmla="*/ 318 h 328"/>
                <a:gd name="T42" fmla="*/ 147 w 247"/>
                <a:gd name="T43" fmla="*/ 209 h 328"/>
                <a:gd name="T44" fmla="*/ 202 w 247"/>
                <a:gd name="T45" fmla="*/ 219 h 328"/>
                <a:gd name="T46" fmla="*/ 209 w 247"/>
                <a:gd name="T47" fmla="*/ 223 h 328"/>
                <a:gd name="T48" fmla="*/ 221 w 247"/>
                <a:gd name="T49" fmla="*/ 227 h 328"/>
                <a:gd name="T50" fmla="*/ 235 w 247"/>
                <a:gd name="T51" fmla="*/ 211 h 328"/>
                <a:gd name="T52" fmla="*/ 227 w 247"/>
                <a:gd name="T53" fmla="*/ 197 h 328"/>
                <a:gd name="T54" fmla="*/ 147 w 247"/>
                <a:gd name="T55" fmla="*/ 173 h 328"/>
                <a:gd name="T56" fmla="*/ 79 w 247"/>
                <a:gd name="T57" fmla="*/ 102 h 328"/>
                <a:gd name="T58" fmla="*/ 147 w 247"/>
                <a:gd name="T59" fmla="*/ 32 h 328"/>
                <a:gd name="T60" fmla="*/ 216 w 247"/>
                <a:gd name="T61" fmla="*/ 102 h 328"/>
                <a:gd name="T62" fmla="*/ 147 w 247"/>
                <a:gd name="T63" fmla="*/ 173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7" h="328">
                  <a:moveTo>
                    <a:pt x="5" y="288"/>
                  </a:moveTo>
                  <a:cubicBezTo>
                    <a:pt x="5" y="287"/>
                    <a:pt x="5" y="287"/>
                    <a:pt x="5" y="288"/>
                  </a:cubicBezTo>
                  <a:cubicBezTo>
                    <a:pt x="5" y="287"/>
                    <a:pt x="5" y="287"/>
                    <a:pt x="5" y="288"/>
                  </a:cubicBezTo>
                  <a:cubicBezTo>
                    <a:pt x="5" y="287"/>
                    <a:pt x="5" y="287"/>
                    <a:pt x="5" y="288"/>
                  </a:cubicBezTo>
                  <a:close/>
                  <a:moveTo>
                    <a:pt x="5" y="288"/>
                  </a:moveTo>
                  <a:cubicBezTo>
                    <a:pt x="5" y="288"/>
                    <a:pt x="5" y="288"/>
                    <a:pt x="5" y="288"/>
                  </a:cubicBezTo>
                  <a:moveTo>
                    <a:pt x="227" y="197"/>
                  </a:moveTo>
                  <a:cubicBezTo>
                    <a:pt x="224" y="195"/>
                    <a:pt x="224" y="195"/>
                    <a:pt x="224" y="195"/>
                  </a:cubicBezTo>
                  <a:cubicBezTo>
                    <a:pt x="212" y="188"/>
                    <a:pt x="212" y="188"/>
                    <a:pt x="212" y="188"/>
                  </a:cubicBezTo>
                  <a:cubicBezTo>
                    <a:pt x="206" y="185"/>
                    <a:pt x="206" y="185"/>
                    <a:pt x="206" y="185"/>
                  </a:cubicBezTo>
                  <a:cubicBezTo>
                    <a:pt x="211" y="180"/>
                    <a:pt x="211" y="180"/>
                    <a:pt x="211" y="180"/>
                  </a:cubicBezTo>
                  <a:cubicBezTo>
                    <a:pt x="234" y="161"/>
                    <a:pt x="247" y="132"/>
                    <a:pt x="247" y="101"/>
                  </a:cubicBezTo>
                  <a:cubicBezTo>
                    <a:pt x="247" y="45"/>
                    <a:pt x="203" y="0"/>
                    <a:pt x="148" y="0"/>
                  </a:cubicBezTo>
                  <a:cubicBezTo>
                    <a:pt x="93" y="0"/>
                    <a:pt x="48" y="45"/>
                    <a:pt x="48" y="101"/>
                  </a:cubicBezTo>
                  <a:cubicBezTo>
                    <a:pt x="48" y="132"/>
                    <a:pt x="62" y="161"/>
                    <a:pt x="83" y="181"/>
                  </a:cubicBezTo>
                  <a:cubicBezTo>
                    <a:pt x="89" y="185"/>
                    <a:pt x="89" y="185"/>
                    <a:pt x="89" y="185"/>
                  </a:cubicBezTo>
                  <a:cubicBezTo>
                    <a:pt x="83" y="189"/>
                    <a:pt x="83" y="189"/>
                    <a:pt x="83" y="189"/>
                  </a:cubicBezTo>
                  <a:cubicBezTo>
                    <a:pt x="34" y="213"/>
                    <a:pt x="4" y="257"/>
                    <a:pt x="0" y="313"/>
                  </a:cubicBezTo>
                  <a:cubicBezTo>
                    <a:pt x="0" y="321"/>
                    <a:pt x="7" y="328"/>
                    <a:pt x="15" y="328"/>
                  </a:cubicBezTo>
                  <a:cubicBezTo>
                    <a:pt x="24" y="328"/>
                    <a:pt x="31" y="326"/>
                    <a:pt x="31" y="318"/>
                  </a:cubicBezTo>
                  <a:cubicBezTo>
                    <a:pt x="31" y="318"/>
                    <a:pt x="31" y="318"/>
                    <a:pt x="31" y="318"/>
                  </a:cubicBezTo>
                  <a:cubicBezTo>
                    <a:pt x="39" y="238"/>
                    <a:pt x="89" y="209"/>
                    <a:pt x="147" y="209"/>
                  </a:cubicBezTo>
                  <a:cubicBezTo>
                    <a:pt x="167" y="209"/>
                    <a:pt x="185" y="210"/>
                    <a:pt x="202" y="219"/>
                  </a:cubicBezTo>
                  <a:cubicBezTo>
                    <a:pt x="209" y="223"/>
                    <a:pt x="209" y="223"/>
                    <a:pt x="209" y="223"/>
                  </a:cubicBezTo>
                  <a:cubicBezTo>
                    <a:pt x="212" y="225"/>
                    <a:pt x="217" y="227"/>
                    <a:pt x="221" y="227"/>
                  </a:cubicBezTo>
                  <a:cubicBezTo>
                    <a:pt x="229" y="227"/>
                    <a:pt x="235" y="220"/>
                    <a:pt x="235" y="211"/>
                  </a:cubicBezTo>
                  <a:cubicBezTo>
                    <a:pt x="235" y="205"/>
                    <a:pt x="231" y="201"/>
                    <a:pt x="227" y="197"/>
                  </a:cubicBezTo>
                  <a:close/>
                  <a:moveTo>
                    <a:pt x="147" y="173"/>
                  </a:moveTo>
                  <a:cubicBezTo>
                    <a:pt x="109" y="173"/>
                    <a:pt x="79" y="141"/>
                    <a:pt x="79" y="102"/>
                  </a:cubicBezTo>
                  <a:cubicBezTo>
                    <a:pt x="79" y="63"/>
                    <a:pt x="110" y="32"/>
                    <a:pt x="147" y="32"/>
                  </a:cubicBezTo>
                  <a:cubicBezTo>
                    <a:pt x="186" y="32"/>
                    <a:pt x="216" y="64"/>
                    <a:pt x="216" y="102"/>
                  </a:cubicBezTo>
                  <a:cubicBezTo>
                    <a:pt x="216" y="141"/>
                    <a:pt x="185" y="173"/>
                    <a:pt x="147" y="1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25"/>
            <p:cNvSpPr>
              <a:spLocks noEditPoints="1"/>
            </p:cNvSpPr>
            <p:nvPr/>
          </p:nvSpPr>
          <p:spPr bwMode="auto">
            <a:xfrm>
              <a:off x="4878" y="890"/>
              <a:ext cx="55" cy="60"/>
            </a:xfrm>
            <a:custGeom>
              <a:avLst/>
              <a:gdLst>
                <a:gd name="T0" fmla="*/ 94 w 154"/>
                <a:gd name="T1" fmla="*/ 147 h 171"/>
                <a:gd name="T2" fmla="*/ 78 w 154"/>
                <a:gd name="T3" fmla="*/ 141 h 171"/>
                <a:gd name="T4" fmla="*/ 58 w 154"/>
                <a:gd name="T5" fmla="*/ 147 h 171"/>
                <a:gd name="T6" fmla="*/ 46 w 154"/>
                <a:gd name="T7" fmla="*/ 161 h 171"/>
                <a:gd name="T8" fmla="*/ 46 w 154"/>
                <a:gd name="T9" fmla="*/ 171 h 171"/>
                <a:gd name="T10" fmla="*/ 102 w 154"/>
                <a:gd name="T11" fmla="*/ 171 h 171"/>
                <a:gd name="T12" fmla="*/ 102 w 154"/>
                <a:gd name="T13" fmla="*/ 161 h 171"/>
                <a:gd name="T14" fmla="*/ 94 w 154"/>
                <a:gd name="T15" fmla="*/ 147 h 171"/>
                <a:gd name="T16" fmla="*/ 139 w 154"/>
                <a:gd name="T17" fmla="*/ 2 h 171"/>
                <a:gd name="T18" fmla="*/ 132 w 154"/>
                <a:gd name="T19" fmla="*/ 0 h 171"/>
                <a:gd name="T20" fmla="*/ 124 w 154"/>
                <a:gd name="T21" fmla="*/ 3 h 171"/>
                <a:gd name="T22" fmla="*/ 17 w 154"/>
                <a:gd name="T23" fmla="*/ 112 h 171"/>
                <a:gd name="T24" fmla="*/ 0 w 154"/>
                <a:gd name="T25" fmla="*/ 153 h 171"/>
                <a:gd name="T26" fmla="*/ 41 w 154"/>
                <a:gd name="T27" fmla="*/ 135 h 171"/>
                <a:gd name="T28" fmla="*/ 148 w 154"/>
                <a:gd name="T29" fmla="*/ 27 h 171"/>
                <a:gd name="T30" fmla="*/ 148 w 154"/>
                <a:gd name="T31" fmla="*/ 11 h 171"/>
                <a:gd name="T32" fmla="*/ 144 w 154"/>
                <a:gd name="T33" fmla="*/ 9 h 171"/>
                <a:gd name="T34" fmla="*/ 139 w 154"/>
                <a:gd name="T35" fmla="*/ 2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4" h="171">
                  <a:moveTo>
                    <a:pt x="94" y="147"/>
                  </a:moveTo>
                  <a:cubicBezTo>
                    <a:pt x="90" y="143"/>
                    <a:pt x="84" y="141"/>
                    <a:pt x="78" y="141"/>
                  </a:cubicBezTo>
                  <a:cubicBezTo>
                    <a:pt x="72" y="141"/>
                    <a:pt x="61" y="143"/>
                    <a:pt x="58" y="147"/>
                  </a:cubicBezTo>
                  <a:cubicBezTo>
                    <a:pt x="54" y="151"/>
                    <a:pt x="46" y="156"/>
                    <a:pt x="46" y="161"/>
                  </a:cubicBezTo>
                  <a:cubicBezTo>
                    <a:pt x="46" y="171"/>
                    <a:pt x="46" y="171"/>
                    <a:pt x="46" y="171"/>
                  </a:cubicBezTo>
                  <a:cubicBezTo>
                    <a:pt x="102" y="171"/>
                    <a:pt x="102" y="171"/>
                    <a:pt x="102" y="171"/>
                  </a:cubicBezTo>
                  <a:cubicBezTo>
                    <a:pt x="102" y="161"/>
                    <a:pt x="102" y="161"/>
                    <a:pt x="102" y="161"/>
                  </a:cubicBezTo>
                  <a:cubicBezTo>
                    <a:pt x="102" y="156"/>
                    <a:pt x="97" y="151"/>
                    <a:pt x="94" y="147"/>
                  </a:cubicBezTo>
                  <a:close/>
                  <a:moveTo>
                    <a:pt x="139" y="2"/>
                  </a:moveTo>
                  <a:cubicBezTo>
                    <a:pt x="137" y="1"/>
                    <a:pt x="135" y="0"/>
                    <a:pt x="132" y="0"/>
                  </a:cubicBezTo>
                  <a:cubicBezTo>
                    <a:pt x="130" y="0"/>
                    <a:pt x="126" y="1"/>
                    <a:pt x="124" y="3"/>
                  </a:cubicBezTo>
                  <a:cubicBezTo>
                    <a:pt x="117" y="9"/>
                    <a:pt x="26" y="103"/>
                    <a:pt x="17" y="112"/>
                  </a:cubicBezTo>
                  <a:cubicBezTo>
                    <a:pt x="15" y="117"/>
                    <a:pt x="4" y="142"/>
                    <a:pt x="0" y="153"/>
                  </a:cubicBezTo>
                  <a:cubicBezTo>
                    <a:pt x="11" y="148"/>
                    <a:pt x="36" y="137"/>
                    <a:pt x="41" y="135"/>
                  </a:cubicBezTo>
                  <a:cubicBezTo>
                    <a:pt x="51" y="126"/>
                    <a:pt x="140" y="35"/>
                    <a:pt x="148" y="27"/>
                  </a:cubicBezTo>
                  <a:cubicBezTo>
                    <a:pt x="154" y="21"/>
                    <a:pt x="150" y="13"/>
                    <a:pt x="148" y="11"/>
                  </a:cubicBezTo>
                  <a:cubicBezTo>
                    <a:pt x="144" y="9"/>
                    <a:pt x="144" y="9"/>
                    <a:pt x="144" y="9"/>
                  </a:cubicBezTo>
                  <a:lnTo>
                    <a:pt x="13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9" name="Freeform 9"/>
          <p:cNvSpPr/>
          <p:nvPr/>
        </p:nvSpPr>
        <p:spPr bwMode="auto">
          <a:xfrm>
            <a:off x="3273013" y="2391731"/>
            <a:ext cx="512057" cy="503151"/>
          </a:xfrm>
          <a:custGeom>
            <a:avLst/>
            <a:gdLst>
              <a:gd name="T0" fmla="*/ 697 w 713"/>
              <a:gd name="T1" fmla="*/ 10 h 700"/>
              <a:gd name="T2" fmla="*/ 655 w 713"/>
              <a:gd name="T3" fmla="*/ 16 h 700"/>
              <a:gd name="T4" fmla="*/ 15 w 713"/>
              <a:gd name="T5" fmla="*/ 381 h 700"/>
              <a:gd name="T6" fmla="*/ 11 w 713"/>
              <a:gd name="T7" fmla="*/ 383 h 700"/>
              <a:gd name="T8" fmla="*/ 1 w 713"/>
              <a:gd name="T9" fmla="*/ 411 h 700"/>
              <a:gd name="T10" fmla="*/ 28 w 713"/>
              <a:gd name="T11" fmla="*/ 442 h 700"/>
              <a:gd name="T12" fmla="*/ 209 w 713"/>
              <a:gd name="T13" fmla="*/ 505 h 700"/>
              <a:gd name="T14" fmla="*/ 221 w 713"/>
              <a:gd name="T15" fmla="*/ 470 h 700"/>
              <a:gd name="T16" fmla="*/ 41 w 713"/>
              <a:gd name="T17" fmla="*/ 408 h 700"/>
              <a:gd name="T18" fmla="*/ 610 w 713"/>
              <a:gd name="T19" fmla="*/ 84 h 700"/>
              <a:gd name="T20" fmla="*/ 282 w 713"/>
              <a:gd name="T21" fmla="*/ 486 h 700"/>
              <a:gd name="T22" fmla="*/ 282 w 713"/>
              <a:gd name="T23" fmla="*/ 700 h 700"/>
              <a:gd name="T24" fmla="*/ 327 w 713"/>
              <a:gd name="T25" fmla="*/ 700 h 700"/>
              <a:gd name="T26" fmla="*/ 327 w 713"/>
              <a:gd name="T27" fmla="*/ 503 h 700"/>
              <a:gd name="T28" fmla="*/ 669 w 713"/>
              <a:gd name="T29" fmla="*/ 84 h 700"/>
              <a:gd name="T30" fmla="*/ 581 w 713"/>
              <a:gd name="T31" fmla="*/ 588 h 700"/>
              <a:gd name="T32" fmla="*/ 581 w 713"/>
              <a:gd name="T33" fmla="*/ 590 h 700"/>
              <a:gd name="T34" fmla="*/ 577 w 713"/>
              <a:gd name="T35" fmla="*/ 599 h 700"/>
              <a:gd name="T36" fmla="*/ 569 w 713"/>
              <a:gd name="T37" fmla="*/ 600 h 700"/>
              <a:gd name="T38" fmla="*/ 372 w 713"/>
              <a:gd name="T39" fmla="*/ 533 h 700"/>
              <a:gd name="T40" fmla="*/ 361 w 713"/>
              <a:gd name="T41" fmla="*/ 567 h 700"/>
              <a:gd name="T42" fmla="*/ 559 w 713"/>
              <a:gd name="T43" fmla="*/ 635 h 700"/>
              <a:gd name="T44" fmla="*/ 561 w 713"/>
              <a:gd name="T45" fmla="*/ 636 h 700"/>
              <a:gd name="T46" fmla="*/ 572 w 713"/>
              <a:gd name="T47" fmla="*/ 637 h 700"/>
              <a:gd name="T48" fmla="*/ 599 w 713"/>
              <a:gd name="T49" fmla="*/ 627 h 700"/>
              <a:gd name="T50" fmla="*/ 616 w 713"/>
              <a:gd name="T51" fmla="*/ 594 h 700"/>
              <a:gd name="T52" fmla="*/ 711 w 713"/>
              <a:gd name="T53" fmla="*/ 46 h 700"/>
              <a:gd name="T54" fmla="*/ 712 w 713"/>
              <a:gd name="T55" fmla="*/ 43 h 700"/>
              <a:gd name="T56" fmla="*/ 697 w 713"/>
              <a:gd name="T57" fmla="*/ 10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713" h="700">
                <a:moveTo>
                  <a:pt x="697" y="10"/>
                </a:moveTo>
                <a:cubicBezTo>
                  <a:pt x="680" y="0"/>
                  <a:pt x="661" y="12"/>
                  <a:pt x="655" y="16"/>
                </a:cubicBezTo>
                <a:cubicBezTo>
                  <a:pt x="15" y="381"/>
                  <a:pt x="15" y="381"/>
                  <a:pt x="15" y="381"/>
                </a:cubicBezTo>
                <a:cubicBezTo>
                  <a:pt x="11" y="383"/>
                  <a:pt x="11" y="383"/>
                  <a:pt x="11" y="383"/>
                </a:cubicBezTo>
                <a:cubicBezTo>
                  <a:pt x="0" y="394"/>
                  <a:pt x="0" y="406"/>
                  <a:pt x="1" y="411"/>
                </a:cubicBezTo>
                <a:cubicBezTo>
                  <a:pt x="3" y="429"/>
                  <a:pt x="21" y="439"/>
                  <a:pt x="28" y="442"/>
                </a:cubicBezTo>
                <a:cubicBezTo>
                  <a:pt x="209" y="505"/>
                  <a:pt x="209" y="505"/>
                  <a:pt x="209" y="505"/>
                </a:cubicBezTo>
                <a:cubicBezTo>
                  <a:pt x="221" y="470"/>
                  <a:pt x="221" y="470"/>
                  <a:pt x="221" y="470"/>
                </a:cubicBezTo>
                <a:cubicBezTo>
                  <a:pt x="41" y="408"/>
                  <a:pt x="41" y="408"/>
                  <a:pt x="41" y="408"/>
                </a:cubicBezTo>
                <a:cubicBezTo>
                  <a:pt x="610" y="84"/>
                  <a:pt x="610" y="84"/>
                  <a:pt x="610" y="84"/>
                </a:cubicBezTo>
                <a:cubicBezTo>
                  <a:pt x="282" y="486"/>
                  <a:pt x="282" y="486"/>
                  <a:pt x="282" y="486"/>
                </a:cubicBezTo>
                <a:cubicBezTo>
                  <a:pt x="282" y="700"/>
                  <a:pt x="282" y="700"/>
                  <a:pt x="282" y="700"/>
                </a:cubicBezTo>
                <a:cubicBezTo>
                  <a:pt x="327" y="700"/>
                  <a:pt x="327" y="700"/>
                  <a:pt x="327" y="700"/>
                </a:cubicBezTo>
                <a:cubicBezTo>
                  <a:pt x="327" y="503"/>
                  <a:pt x="327" y="503"/>
                  <a:pt x="327" y="503"/>
                </a:cubicBezTo>
                <a:cubicBezTo>
                  <a:pt x="669" y="84"/>
                  <a:pt x="669" y="84"/>
                  <a:pt x="669" y="84"/>
                </a:cubicBezTo>
                <a:cubicBezTo>
                  <a:pt x="581" y="588"/>
                  <a:pt x="581" y="588"/>
                  <a:pt x="581" y="588"/>
                </a:cubicBezTo>
                <a:cubicBezTo>
                  <a:pt x="581" y="590"/>
                  <a:pt x="581" y="590"/>
                  <a:pt x="581" y="590"/>
                </a:cubicBezTo>
                <a:cubicBezTo>
                  <a:pt x="581" y="592"/>
                  <a:pt x="580" y="597"/>
                  <a:pt x="577" y="599"/>
                </a:cubicBezTo>
                <a:cubicBezTo>
                  <a:pt x="575" y="600"/>
                  <a:pt x="571" y="600"/>
                  <a:pt x="569" y="600"/>
                </a:cubicBezTo>
                <a:cubicBezTo>
                  <a:pt x="372" y="533"/>
                  <a:pt x="372" y="533"/>
                  <a:pt x="372" y="533"/>
                </a:cubicBezTo>
                <a:cubicBezTo>
                  <a:pt x="361" y="567"/>
                  <a:pt x="361" y="567"/>
                  <a:pt x="361" y="567"/>
                </a:cubicBezTo>
                <a:cubicBezTo>
                  <a:pt x="559" y="635"/>
                  <a:pt x="559" y="635"/>
                  <a:pt x="559" y="635"/>
                </a:cubicBezTo>
                <a:cubicBezTo>
                  <a:pt x="561" y="636"/>
                  <a:pt x="561" y="636"/>
                  <a:pt x="561" y="636"/>
                </a:cubicBezTo>
                <a:cubicBezTo>
                  <a:pt x="565" y="636"/>
                  <a:pt x="569" y="637"/>
                  <a:pt x="572" y="637"/>
                </a:cubicBezTo>
                <a:cubicBezTo>
                  <a:pt x="585" y="637"/>
                  <a:pt x="594" y="632"/>
                  <a:pt x="599" y="627"/>
                </a:cubicBezTo>
                <a:cubicBezTo>
                  <a:pt x="613" y="616"/>
                  <a:pt x="616" y="599"/>
                  <a:pt x="616" y="594"/>
                </a:cubicBezTo>
                <a:cubicBezTo>
                  <a:pt x="711" y="46"/>
                  <a:pt x="711" y="46"/>
                  <a:pt x="711" y="46"/>
                </a:cubicBezTo>
                <a:cubicBezTo>
                  <a:pt x="712" y="43"/>
                  <a:pt x="712" y="43"/>
                  <a:pt x="712" y="43"/>
                </a:cubicBezTo>
                <a:cubicBezTo>
                  <a:pt x="713" y="23"/>
                  <a:pt x="704" y="14"/>
                  <a:pt x="697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1168167" y="2406094"/>
            <a:ext cx="512310" cy="547211"/>
            <a:chOff x="1446" y="1923"/>
            <a:chExt cx="411" cy="439"/>
          </a:xfrm>
          <a:solidFill>
            <a:schemeClr val="bg1"/>
          </a:solidFill>
        </p:grpSpPr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1446" y="1923"/>
              <a:ext cx="411" cy="439"/>
            </a:xfrm>
            <a:custGeom>
              <a:avLst/>
              <a:gdLst>
                <a:gd name="T0" fmla="*/ 501 w 658"/>
                <a:gd name="T1" fmla="*/ 119 h 700"/>
                <a:gd name="T2" fmla="*/ 329 w 658"/>
                <a:gd name="T3" fmla="*/ 0 h 700"/>
                <a:gd name="T4" fmla="*/ 158 w 658"/>
                <a:gd name="T5" fmla="*/ 119 h 700"/>
                <a:gd name="T6" fmla="*/ 65 w 658"/>
                <a:gd name="T7" fmla="*/ 350 h 700"/>
                <a:gd name="T8" fmla="*/ 158 w 658"/>
                <a:gd name="T9" fmla="*/ 582 h 700"/>
                <a:gd name="T10" fmla="*/ 329 w 658"/>
                <a:gd name="T11" fmla="*/ 700 h 700"/>
                <a:gd name="T12" fmla="*/ 501 w 658"/>
                <a:gd name="T13" fmla="*/ 582 h 700"/>
                <a:gd name="T14" fmla="*/ 593 w 658"/>
                <a:gd name="T15" fmla="*/ 350 h 700"/>
                <a:gd name="T16" fmla="*/ 501 w 658"/>
                <a:gd name="T17" fmla="*/ 147 h 700"/>
                <a:gd name="T18" fmla="*/ 615 w 658"/>
                <a:gd name="T19" fmla="*/ 243 h 700"/>
                <a:gd name="T20" fmla="*/ 575 w 658"/>
                <a:gd name="T21" fmla="*/ 327 h 700"/>
                <a:gd name="T22" fmla="*/ 472 w 658"/>
                <a:gd name="T23" fmla="*/ 148 h 700"/>
                <a:gd name="T24" fmla="*/ 443 w 658"/>
                <a:gd name="T25" fmla="*/ 548 h 700"/>
                <a:gd name="T26" fmla="*/ 417 w 658"/>
                <a:gd name="T27" fmla="*/ 502 h 700"/>
                <a:gd name="T28" fmla="*/ 463 w 658"/>
                <a:gd name="T29" fmla="*/ 480 h 700"/>
                <a:gd name="T30" fmla="*/ 403 w 658"/>
                <a:gd name="T31" fmla="*/ 477 h 700"/>
                <a:gd name="T32" fmla="*/ 256 w 658"/>
                <a:gd name="T33" fmla="*/ 477 h 700"/>
                <a:gd name="T34" fmla="*/ 182 w 658"/>
                <a:gd name="T35" fmla="*/ 350 h 700"/>
                <a:gd name="T36" fmla="*/ 256 w 658"/>
                <a:gd name="T37" fmla="*/ 223 h 700"/>
                <a:gd name="T38" fmla="*/ 403 w 658"/>
                <a:gd name="T39" fmla="*/ 223 h 700"/>
                <a:gd name="T40" fmla="*/ 476 w 658"/>
                <a:gd name="T41" fmla="*/ 350 h 700"/>
                <a:gd name="T42" fmla="*/ 403 w 658"/>
                <a:gd name="T43" fmla="*/ 477 h 700"/>
                <a:gd name="T44" fmla="*/ 194 w 658"/>
                <a:gd name="T45" fmla="*/ 471 h 700"/>
                <a:gd name="T46" fmla="*/ 292 w 658"/>
                <a:gd name="T47" fmla="*/ 528 h 700"/>
                <a:gd name="T48" fmla="*/ 195 w 658"/>
                <a:gd name="T49" fmla="*/ 480 h 700"/>
                <a:gd name="T50" fmla="*/ 149 w 658"/>
                <a:gd name="T51" fmla="*/ 401 h 700"/>
                <a:gd name="T52" fmla="*/ 149 w 658"/>
                <a:gd name="T53" fmla="*/ 299 h 700"/>
                <a:gd name="T54" fmla="*/ 154 w 658"/>
                <a:gd name="T55" fmla="*/ 350 h 700"/>
                <a:gd name="T56" fmla="*/ 215 w 658"/>
                <a:gd name="T57" fmla="*/ 152 h 700"/>
                <a:gd name="T58" fmla="*/ 242 w 658"/>
                <a:gd name="T59" fmla="*/ 198 h 700"/>
                <a:gd name="T60" fmla="*/ 195 w 658"/>
                <a:gd name="T61" fmla="*/ 220 h 700"/>
                <a:gd name="T62" fmla="*/ 463 w 658"/>
                <a:gd name="T63" fmla="*/ 220 h 700"/>
                <a:gd name="T64" fmla="*/ 417 w 658"/>
                <a:gd name="T65" fmla="*/ 199 h 700"/>
                <a:gd name="T66" fmla="*/ 444 w 658"/>
                <a:gd name="T67" fmla="*/ 152 h 700"/>
                <a:gd name="T68" fmla="*/ 502 w 658"/>
                <a:gd name="T69" fmla="*/ 293 h 700"/>
                <a:gd name="T70" fmla="*/ 558 w 658"/>
                <a:gd name="T71" fmla="*/ 350 h 700"/>
                <a:gd name="T72" fmla="*/ 502 w 658"/>
                <a:gd name="T73" fmla="*/ 407 h 700"/>
                <a:gd name="T74" fmla="*/ 502 w 658"/>
                <a:gd name="T75" fmla="*/ 293 h 700"/>
                <a:gd name="T76" fmla="*/ 279 w 658"/>
                <a:gd name="T77" fmla="*/ 49 h 700"/>
                <a:gd name="T78" fmla="*/ 379 w 658"/>
                <a:gd name="T79" fmla="*/ 49 h 700"/>
                <a:gd name="T80" fmla="*/ 433 w 658"/>
                <a:gd name="T81" fmla="*/ 125 h 700"/>
                <a:gd name="T82" fmla="*/ 226 w 658"/>
                <a:gd name="T83" fmla="*/ 125 h 700"/>
                <a:gd name="T84" fmla="*/ 77 w 658"/>
                <a:gd name="T85" fmla="*/ 318 h 700"/>
                <a:gd name="T86" fmla="*/ 51 w 658"/>
                <a:gd name="T87" fmla="*/ 189 h 700"/>
                <a:gd name="T88" fmla="*/ 186 w 658"/>
                <a:gd name="T89" fmla="*/ 148 h 700"/>
                <a:gd name="T90" fmla="*/ 83 w 658"/>
                <a:gd name="T91" fmla="*/ 327 h 700"/>
                <a:gd name="T92" fmla="*/ 158 w 658"/>
                <a:gd name="T93" fmla="*/ 553 h 700"/>
                <a:gd name="T94" fmla="*/ 44 w 658"/>
                <a:gd name="T95" fmla="*/ 457 h 700"/>
                <a:gd name="T96" fmla="*/ 83 w 658"/>
                <a:gd name="T97" fmla="*/ 373 h 700"/>
                <a:gd name="T98" fmla="*/ 186 w 658"/>
                <a:gd name="T99" fmla="*/ 552 h 700"/>
                <a:gd name="T100" fmla="*/ 428 w 658"/>
                <a:gd name="T101" fmla="*/ 585 h 700"/>
                <a:gd name="T102" fmla="*/ 329 w 658"/>
                <a:gd name="T103" fmla="*/ 672 h 700"/>
                <a:gd name="T104" fmla="*/ 231 w 658"/>
                <a:gd name="T105" fmla="*/ 585 h 700"/>
                <a:gd name="T106" fmla="*/ 329 w 658"/>
                <a:gd name="T107" fmla="*/ 544 h 700"/>
                <a:gd name="T108" fmla="*/ 428 w 658"/>
                <a:gd name="T109" fmla="*/ 585 h 700"/>
                <a:gd name="T110" fmla="*/ 614 w 658"/>
                <a:gd name="T111" fmla="*/ 457 h 700"/>
                <a:gd name="T112" fmla="*/ 501 w 658"/>
                <a:gd name="T113" fmla="*/ 553 h 700"/>
                <a:gd name="T114" fmla="*/ 497 w 658"/>
                <a:gd name="T115" fmla="*/ 447 h 700"/>
                <a:gd name="T116" fmla="*/ 582 w 658"/>
                <a:gd name="T117" fmla="*/ 382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58" h="700">
                  <a:moveTo>
                    <a:pt x="632" y="175"/>
                  </a:moveTo>
                  <a:cubicBezTo>
                    <a:pt x="610" y="137"/>
                    <a:pt x="562" y="119"/>
                    <a:pt x="501" y="119"/>
                  </a:cubicBezTo>
                  <a:cubicBezTo>
                    <a:pt x="488" y="119"/>
                    <a:pt x="475" y="119"/>
                    <a:pt x="461" y="121"/>
                  </a:cubicBezTo>
                  <a:cubicBezTo>
                    <a:pt x="429" y="47"/>
                    <a:pt x="382" y="0"/>
                    <a:pt x="329" y="0"/>
                  </a:cubicBezTo>
                  <a:cubicBezTo>
                    <a:pt x="276" y="0"/>
                    <a:pt x="229" y="47"/>
                    <a:pt x="197" y="121"/>
                  </a:cubicBezTo>
                  <a:cubicBezTo>
                    <a:pt x="183" y="120"/>
                    <a:pt x="170" y="119"/>
                    <a:pt x="158" y="119"/>
                  </a:cubicBezTo>
                  <a:cubicBezTo>
                    <a:pt x="96" y="119"/>
                    <a:pt x="48" y="137"/>
                    <a:pt x="26" y="175"/>
                  </a:cubicBezTo>
                  <a:cubicBezTo>
                    <a:pt x="0" y="221"/>
                    <a:pt x="17" y="285"/>
                    <a:pt x="65" y="350"/>
                  </a:cubicBezTo>
                  <a:cubicBezTo>
                    <a:pt x="17" y="415"/>
                    <a:pt x="0" y="479"/>
                    <a:pt x="26" y="525"/>
                  </a:cubicBezTo>
                  <a:cubicBezTo>
                    <a:pt x="48" y="563"/>
                    <a:pt x="96" y="582"/>
                    <a:pt x="158" y="582"/>
                  </a:cubicBezTo>
                  <a:cubicBezTo>
                    <a:pt x="170" y="582"/>
                    <a:pt x="183" y="581"/>
                    <a:pt x="197" y="579"/>
                  </a:cubicBezTo>
                  <a:cubicBezTo>
                    <a:pt x="229" y="653"/>
                    <a:pt x="276" y="700"/>
                    <a:pt x="329" y="700"/>
                  </a:cubicBezTo>
                  <a:cubicBezTo>
                    <a:pt x="382" y="700"/>
                    <a:pt x="429" y="653"/>
                    <a:pt x="461" y="579"/>
                  </a:cubicBezTo>
                  <a:cubicBezTo>
                    <a:pt x="475" y="581"/>
                    <a:pt x="488" y="582"/>
                    <a:pt x="501" y="582"/>
                  </a:cubicBezTo>
                  <a:cubicBezTo>
                    <a:pt x="562" y="582"/>
                    <a:pt x="610" y="563"/>
                    <a:pt x="632" y="525"/>
                  </a:cubicBezTo>
                  <a:cubicBezTo>
                    <a:pt x="658" y="479"/>
                    <a:pt x="641" y="415"/>
                    <a:pt x="593" y="350"/>
                  </a:cubicBezTo>
                  <a:cubicBezTo>
                    <a:pt x="642" y="285"/>
                    <a:pt x="658" y="221"/>
                    <a:pt x="632" y="175"/>
                  </a:cubicBezTo>
                  <a:close/>
                  <a:moveTo>
                    <a:pt x="501" y="147"/>
                  </a:moveTo>
                  <a:cubicBezTo>
                    <a:pt x="554" y="147"/>
                    <a:pt x="592" y="162"/>
                    <a:pt x="608" y="189"/>
                  </a:cubicBezTo>
                  <a:cubicBezTo>
                    <a:pt x="616" y="204"/>
                    <a:pt x="618" y="222"/>
                    <a:pt x="615" y="243"/>
                  </a:cubicBezTo>
                  <a:cubicBezTo>
                    <a:pt x="610" y="266"/>
                    <a:pt x="599" y="292"/>
                    <a:pt x="582" y="318"/>
                  </a:cubicBezTo>
                  <a:cubicBezTo>
                    <a:pt x="580" y="321"/>
                    <a:pt x="578" y="324"/>
                    <a:pt x="575" y="327"/>
                  </a:cubicBezTo>
                  <a:cubicBezTo>
                    <a:pt x="554" y="302"/>
                    <a:pt x="527" y="277"/>
                    <a:pt x="497" y="253"/>
                  </a:cubicBezTo>
                  <a:cubicBezTo>
                    <a:pt x="492" y="215"/>
                    <a:pt x="483" y="180"/>
                    <a:pt x="472" y="148"/>
                  </a:cubicBezTo>
                  <a:cubicBezTo>
                    <a:pt x="482" y="147"/>
                    <a:pt x="491" y="147"/>
                    <a:pt x="501" y="147"/>
                  </a:cubicBezTo>
                  <a:close/>
                  <a:moveTo>
                    <a:pt x="443" y="548"/>
                  </a:moveTo>
                  <a:cubicBezTo>
                    <a:pt x="419" y="544"/>
                    <a:pt x="393" y="537"/>
                    <a:pt x="366" y="528"/>
                  </a:cubicBezTo>
                  <a:cubicBezTo>
                    <a:pt x="383" y="520"/>
                    <a:pt x="400" y="511"/>
                    <a:pt x="417" y="502"/>
                  </a:cubicBezTo>
                  <a:cubicBezTo>
                    <a:pt x="433" y="492"/>
                    <a:pt x="449" y="482"/>
                    <a:pt x="465" y="471"/>
                  </a:cubicBezTo>
                  <a:cubicBezTo>
                    <a:pt x="464" y="474"/>
                    <a:pt x="463" y="477"/>
                    <a:pt x="463" y="480"/>
                  </a:cubicBezTo>
                  <a:cubicBezTo>
                    <a:pt x="458" y="505"/>
                    <a:pt x="451" y="527"/>
                    <a:pt x="443" y="548"/>
                  </a:cubicBezTo>
                  <a:close/>
                  <a:moveTo>
                    <a:pt x="403" y="477"/>
                  </a:moveTo>
                  <a:cubicBezTo>
                    <a:pt x="378" y="491"/>
                    <a:pt x="354" y="503"/>
                    <a:pt x="329" y="514"/>
                  </a:cubicBezTo>
                  <a:cubicBezTo>
                    <a:pt x="305" y="503"/>
                    <a:pt x="280" y="491"/>
                    <a:pt x="256" y="477"/>
                  </a:cubicBezTo>
                  <a:cubicBezTo>
                    <a:pt x="232" y="463"/>
                    <a:pt x="209" y="448"/>
                    <a:pt x="187" y="432"/>
                  </a:cubicBezTo>
                  <a:cubicBezTo>
                    <a:pt x="184" y="405"/>
                    <a:pt x="182" y="378"/>
                    <a:pt x="182" y="350"/>
                  </a:cubicBezTo>
                  <a:cubicBezTo>
                    <a:pt x="182" y="322"/>
                    <a:pt x="184" y="295"/>
                    <a:pt x="187" y="268"/>
                  </a:cubicBezTo>
                  <a:cubicBezTo>
                    <a:pt x="209" y="252"/>
                    <a:pt x="232" y="237"/>
                    <a:pt x="256" y="223"/>
                  </a:cubicBezTo>
                  <a:cubicBezTo>
                    <a:pt x="280" y="209"/>
                    <a:pt x="305" y="197"/>
                    <a:pt x="329" y="186"/>
                  </a:cubicBezTo>
                  <a:cubicBezTo>
                    <a:pt x="354" y="197"/>
                    <a:pt x="378" y="209"/>
                    <a:pt x="403" y="223"/>
                  </a:cubicBezTo>
                  <a:cubicBezTo>
                    <a:pt x="427" y="237"/>
                    <a:pt x="450" y="252"/>
                    <a:pt x="471" y="268"/>
                  </a:cubicBezTo>
                  <a:cubicBezTo>
                    <a:pt x="474" y="295"/>
                    <a:pt x="476" y="322"/>
                    <a:pt x="476" y="350"/>
                  </a:cubicBezTo>
                  <a:cubicBezTo>
                    <a:pt x="476" y="378"/>
                    <a:pt x="474" y="405"/>
                    <a:pt x="471" y="432"/>
                  </a:cubicBezTo>
                  <a:cubicBezTo>
                    <a:pt x="450" y="448"/>
                    <a:pt x="427" y="463"/>
                    <a:pt x="403" y="477"/>
                  </a:cubicBezTo>
                  <a:close/>
                  <a:moveTo>
                    <a:pt x="195" y="480"/>
                  </a:moveTo>
                  <a:cubicBezTo>
                    <a:pt x="194" y="471"/>
                    <a:pt x="194" y="471"/>
                    <a:pt x="194" y="471"/>
                  </a:cubicBezTo>
                  <a:cubicBezTo>
                    <a:pt x="209" y="482"/>
                    <a:pt x="225" y="492"/>
                    <a:pt x="242" y="502"/>
                  </a:cubicBezTo>
                  <a:cubicBezTo>
                    <a:pt x="258" y="511"/>
                    <a:pt x="275" y="520"/>
                    <a:pt x="292" y="528"/>
                  </a:cubicBezTo>
                  <a:cubicBezTo>
                    <a:pt x="266" y="537"/>
                    <a:pt x="240" y="544"/>
                    <a:pt x="215" y="548"/>
                  </a:cubicBezTo>
                  <a:cubicBezTo>
                    <a:pt x="207" y="527"/>
                    <a:pt x="201" y="505"/>
                    <a:pt x="195" y="480"/>
                  </a:cubicBezTo>
                  <a:close/>
                  <a:moveTo>
                    <a:pt x="156" y="407"/>
                  </a:moveTo>
                  <a:cubicBezTo>
                    <a:pt x="154" y="405"/>
                    <a:pt x="152" y="403"/>
                    <a:pt x="149" y="401"/>
                  </a:cubicBezTo>
                  <a:cubicBezTo>
                    <a:pt x="131" y="384"/>
                    <a:pt x="115" y="367"/>
                    <a:pt x="100" y="350"/>
                  </a:cubicBezTo>
                  <a:cubicBezTo>
                    <a:pt x="115" y="333"/>
                    <a:pt x="131" y="316"/>
                    <a:pt x="149" y="299"/>
                  </a:cubicBezTo>
                  <a:cubicBezTo>
                    <a:pt x="152" y="297"/>
                    <a:pt x="154" y="295"/>
                    <a:pt x="156" y="293"/>
                  </a:cubicBezTo>
                  <a:cubicBezTo>
                    <a:pt x="155" y="312"/>
                    <a:pt x="154" y="331"/>
                    <a:pt x="154" y="350"/>
                  </a:cubicBezTo>
                  <a:cubicBezTo>
                    <a:pt x="154" y="369"/>
                    <a:pt x="155" y="388"/>
                    <a:pt x="156" y="407"/>
                  </a:cubicBezTo>
                  <a:close/>
                  <a:moveTo>
                    <a:pt x="215" y="152"/>
                  </a:moveTo>
                  <a:cubicBezTo>
                    <a:pt x="240" y="156"/>
                    <a:pt x="266" y="163"/>
                    <a:pt x="292" y="172"/>
                  </a:cubicBezTo>
                  <a:cubicBezTo>
                    <a:pt x="275" y="180"/>
                    <a:pt x="258" y="189"/>
                    <a:pt x="242" y="198"/>
                  </a:cubicBezTo>
                  <a:cubicBezTo>
                    <a:pt x="225" y="208"/>
                    <a:pt x="209" y="218"/>
                    <a:pt x="194" y="229"/>
                  </a:cubicBezTo>
                  <a:cubicBezTo>
                    <a:pt x="194" y="226"/>
                    <a:pt x="195" y="223"/>
                    <a:pt x="195" y="220"/>
                  </a:cubicBezTo>
                  <a:cubicBezTo>
                    <a:pt x="201" y="195"/>
                    <a:pt x="207" y="173"/>
                    <a:pt x="215" y="152"/>
                  </a:cubicBezTo>
                  <a:close/>
                  <a:moveTo>
                    <a:pt x="463" y="220"/>
                  </a:moveTo>
                  <a:cubicBezTo>
                    <a:pt x="465" y="229"/>
                    <a:pt x="465" y="229"/>
                    <a:pt x="465" y="229"/>
                  </a:cubicBezTo>
                  <a:cubicBezTo>
                    <a:pt x="449" y="218"/>
                    <a:pt x="433" y="208"/>
                    <a:pt x="417" y="199"/>
                  </a:cubicBezTo>
                  <a:cubicBezTo>
                    <a:pt x="400" y="189"/>
                    <a:pt x="383" y="180"/>
                    <a:pt x="366" y="172"/>
                  </a:cubicBezTo>
                  <a:cubicBezTo>
                    <a:pt x="393" y="163"/>
                    <a:pt x="419" y="156"/>
                    <a:pt x="444" y="152"/>
                  </a:cubicBezTo>
                  <a:cubicBezTo>
                    <a:pt x="451" y="173"/>
                    <a:pt x="458" y="195"/>
                    <a:pt x="463" y="220"/>
                  </a:cubicBezTo>
                  <a:close/>
                  <a:moveTo>
                    <a:pt x="502" y="293"/>
                  </a:moveTo>
                  <a:cubicBezTo>
                    <a:pt x="504" y="295"/>
                    <a:pt x="507" y="297"/>
                    <a:pt x="509" y="299"/>
                  </a:cubicBezTo>
                  <a:cubicBezTo>
                    <a:pt x="527" y="316"/>
                    <a:pt x="544" y="333"/>
                    <a:pt x="558" y="350"/>
                  </a:cubicBezTo>
                  <a:cubicBezTo>
                    <a:pt x="544" y="367"/>
                    <a:pt x="527" y="384"/>
                    <a:pt x="509" y="401"/>
                  </a:cubicBezTo>
                  <a:cubicBezTo>
                    <a:pt x="507" y="403"/>
                    <a:pt x="504" y="405"/>
                    <a:pt x="502" y="407"/>
                  </a:cubicBezTo>
                  <a:cubicBezTo>
                    <a:pt x="503" y="388"/>
                    <a:pt x="504" y="369"/>
                    <a:pt x="504" y="350"/>
                  </a:cubicBezTo>
                  <a:cubicBezTo>
                    <a:pt x="504" y="331"/>
                    <a:pt x="503" y="312"/>
                    <a:pt x="502" y="293"/>
                  </a:cubicBezTo>
                  <a:close/>
                  <a:moveTo>
                    <a:pt x="231" y="115"/>
                  </a:moveTo>
                  <a:cubicBezTo>
                    <a:pt x="245" y="87"/>
                    <a:pt x="262" y="64"/>
                    <a:pt x="279" y="49"/>
                  </a:cubicBezTo>
                  <a:cubicBezTo>
                    <a:pt x="295" y="36"/>
                    <a:pt x="312" y="29"/>
                    <a:pt x="329" y="29"/>
                  </a:cubicBezTo>
                  <a:cubicBezTo>
                    <a:pt x="346" y="29"/>
                    <a:pt x="363" y="36"/>
                    <a:pt x="379" y="49"/>
                  </a:cubicBezTo>
                  <a:cubicBezTo>
                    <a:pt x="397" y="64"/>
                    <a:pt x="414" y="87"/>
                    <a:pt x="428" y="115"/>
                  </a:cubicBezTo>
                  <a:cubicBezTo>
                    <a:pt x="429" y="119"/>
                    <a:pt x="431" y="122"/>
                    <a:pt x="433" y="125"/>
                  </a:cubicBezTo>
                  <a:cubicBezTo>
                    <a:pt x="400" y="131"/>
                    <a:pt x="365" y="142"/>
                    <a:pt x="329" y="156"/>
                  </a:cubicBezTo>
                  <a:cubicBezTo>
                    <a:pt x="294" y="142"/>
                    <a:pt x="259" y="131"/>
                    <a:pt x="226" y="125"/>
                  </a:cubicBezTo>
                  <a:cubicBezTo>
                    <a:pt x="227" y="122"/>
                    <a:pt x="229" y="119"/>
                    <a:pt x="231" y="115"/>
                  </a:cubicBezTo>
                  <a:close/>
                  <a:moveTo>
                    <a:pt x="77" y="318"/>
                  </a:moveTo>
                  <a:cubicBezTo>
                    <a:pt x="59" y="292"/>
                    <a:pt x="48" y="266"/>
                    <a:pt x="44" y="243"/>
                  </a:cubicBezTo>
                  <a:cubicBezTo>
                    <a:pt x="40" y="222"/>
                    <a:pt x="42" y="204"/>
                    <a:pt x="51" y="189"/>
                  </a:cubicBezTo>
                  <a:cubicBezTo>
                    <a:pt x="66" y="162"/>
                    <a:pt x="104" y="147"/>
                    <a:pt x="158" y="147"/>
                  </a:cubicBezTo>
                  <a:cubicBezTo>
                    <a:pt x="167" y="147"/>
                    <a:pt x="176" y="147"/>
                    <a:pt x="186" y="148"/>
                  </a:cubicBezTo>
                  <a:cubicBezTo>
                    <a:pt x="175" y="180"/>
                    <a:pt x="167" y="215"/>
                    <a:pt x="161" y="253"/>
                  </a:cubicBezTo>
                  <a:cubicBezTo>
                    <a:pt x="131" y="277"/>
                    <a:pt x="105" y="302"/>
                    <a:pt x="83" y="327"/>
                  </a:cubicBezTo>
                  <a:cubicBezTo>
                    <a:pt x="81" y="324"/>
                    <a:pt x="79" y="321"/>
                    <a:pt x="77" y="318"/>
                  </a:cubicBezTo>
                  <a:close/>
                  <a:moveTo>
                    <a:pt x="158" y="553"/>
                  </a:moveTo>
                  <a:cubicBezTo>
                    <a:pt x="104" y="553"/>
                    <a:pt x="67" y="538"/>
                    <a:pt x="51" y="511"/>
                  </a:cubicBezTo>
                  <a:cubicBezTo>
                    <a:pt x="42" y="496"/>
                    <a:pt x="40" y="478"/>
                    <a:pt x="44" y="457"/>
                  </a:cubicBezTo>
                  <a:cubicBezTo>
                    <a:pt x="48" y="434"/>
                    <a:pt x="59" y="408"/>
                    <a:pt x="77" y="382"/>
                  </a:cubicBezTo>
                  <a:cubicBezTo>
                    <a:pt x="79" y="379"/>
                    <a:pt x="81" y="376"/>
                    <a:pt x="83" y="373"/>
                  </a:cubicBezTo>
                  <a:cubicBezTo>
                    <a:pt x="104" y="398"/>
                    <a:pt x="131" y="423"/>
                    <a:pt x="161" y="447"/>
                  </a:cubicBezTo>
                  <a:cubicBezTo>
                    <a:pt x="166" y="485"/>
                    <a:pt x="175" y="520"/>
                    <a:pt x="186" y="552"/>
                  </a:cubicBezTo>
                  <a:cubicBezTo>
                    <a:pt x="176" y="553"/>
                    <a:pt x="167" y="553"/>
                    <a:pt x="158" y="553"/>
                  </a:cubicBezTo>
                  <a:close/>
                  <a:moveTo>
                    <a:pt x="428" y="585"/>
                  </a:moveTo>
                  <a:cubicBezTo>
                    <a:pt x="414" y="613"/>
                    <a:pt x="397" y="636"/>
                    <a:pt x="379" y="651"/>
                  </a:cubicBezTo>
                  <a:cubicBezTo>
                    <a:pt x="363" y="665"/>
                    <a:pt x="346" y="672"/>
                    <a:pt x="329" y="672"/>
                  </a:cubicBezTo>
                  <a:cubicBezTo>
                    <a:pt x="312" y="672"/>
                    <a:pt x="296" y="665"/>
                    <a:pt x="279" y="651"/>
                  </a:cubicBezTo>
                  <a:cubicBezTo>
                    <a:pt x="262" y="636"/>
                    <a:pt x="245" y="613"/>
                    <a:pt x="231" y="585"/>
                  </a:cubicBezTo>
                  <a:cubicBezTo>
                    <a:pt x="229" y="581"/>
                    <a:pt x="227" y="578"/>
                    <a:pt x="226" y="575"/>
                  </a:cubicBezTo>
                  <a:cubicBezTo>
                    <a:pt x="259" y="569"/>
                    <a:pt x="294" y="559"/>
                    <a:pt x="329" y="544"/>
                  </a:cubicBezTo>
                  <a:cubicBezTo>
                    <a:pt x="365" y="559"/>
                    <a:pt x="400" y="569"/>
                    <a:pt x="433" y="575"/>
                  </a:cubicBezTo>
                  <a:cubicBezTo>
                    <a:pt x="431" y="578"/>
                    <a:pt x="429" y="581"/>
                    <a:pt x="428" y="585"/>
                  </a:cubicBezTo>
                  <a:close/>
                  <a:moveTo>
                    <a:pt x="582" y="382"/>
                  </a:moveTo>
                  <a:cubicBezTo>
                    <a:pt x="599" y="408"/>
                    <a:pt x="610" y="434"/>
                    <a:pt x="614" y="457"/>
                  </a:cubicBezTo>
                  <a:cubicBezTo>
                    <a:pt x="618" y="478"/>
                    <a:pt x="616" y="496"/>
                    <a:pt x="608" y="511"/>
                  </a:cubicBezTo>
                  <a:cubicBezTo>
                    <a:pt x="592" y="538"/>
                    <a:pt x="554" y="553"/>
                    <a:pt x="501" y="553"/>
                  </a:cubicBezTo>
                  <a:cubicBezTo>
                    <a:pt x="491" y="553"/>
                    <a:pt x="482" y="553"/>
                    <a:pt x="472" y="552"/>
                  </a:cubicBezTo>
                  <a:cubicBezTo>
                    <a:pt x="483" y="520"/>
                    <a:pt x="492" y="485"/>
                    <a:pt x="497" y="447"/>
                  </a:cubicBezTo>
                  <a:cubicBezTo>
                    <a:pt x="527" y="423"/>
                    <a:pt x="554" y="398"/>
                    <a:pt x="575" y="373"/>
                  </a:cubicBezTo>
                  <a:cubicBezTo>
                    <a:pt x="578" y="376"/>
                    <a:pt x="580" y="379"/>
                    <a:pt x="582" y="3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4"/>
            <p:cNvSpPr>
              <a:spLocks noEditPoints="1"/>
            </p:cNvSpPr>
            <p:nvPr/>
          </p:nvSpPr>
          <p:spPr bwMode="auto">
            <a:xfrm>
              <a:off x="1620" y="2111"/>
              <a:ext cx="63" cy="63"/>
            </a:xfrm>
            <a:custGeom>
              <a:avLst/>
              <a:gdLst>
                <a:gd name="T0" fmla="*/ 50 w 100"/>
                <a:gd name="T1" fmla="*/ 0 h 100"/>
                <a:gd name="T2" fmla="*/ 0 w 100"/>
                <a:gd name="T3" fmla="*/ 50 h 100"/>
                <a:gd name="T4" fmla="*/ 50 w 100"/>
                <a:gd name="T5" fmla="*/ 100 h 100"/>
                <a:gd name="T6" fmla="*/ 100 w 100"/>
                <a:gd name="T7" fmla="*/ 50 h 100"/>
                <a:gd name="T8" fmla="*/ 50 w 100"/>
                <a:gd name="T9" fmla="*/ 0 h 100"/>
                <a:gd name="T10" fmla="*/ 50 w 100"/>
                <a:gd name="T11" fmla="*/ 72 h 100"/>
                <a:gd name="T12" fmla="*/ 28 w 100"/>
                <a:gd name="T13" fmla="*/ 50 h 100"/>
                <a:gd name="T14" fmla="*/ 50 w 100"/>
                <a:gd name="T15" fmla="*/ 28 h 100"/>
                <a:gd name="T16" fmla="*/ 72 w 100"/>
                <a:gd name="T17" fmla="*/ 50 h 100"/>
                <a:gd name="T18" fmla="*/ 50 w 100"/>
                <a:gd name="T19" fmla="*/ 7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00">
                  <a:moveTo>
                    <a:pt x="50" y="0"/>
                  </a:moveTo>
                  <a:cubicBezTo>
                    <a:pt x="23" y="0"/>
                    <a:pt x="0" y="22"/>
                    <a:pt x="0" y="50"/>
                  </a:cubicBezTo>
                  <a:cubicBezTo>
                    <a:pt x="0" y="78"/>
                    <a:pt x="23" y="100"/>
                    <a:pt x="50" y="100"/>
                  </a:cubicBezTo>
                  <a:cubicBezTo>
                    <a:pt x="78" y="100"/>
                    <a:pt x="100" y="78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50" y="72"/>
                  </a:moveTo>
                  <a:cubicBezTo>
                    <a:pt x="38" y="72"/>
                    <a:pt x="28" y="62"/>
                    <a:pt x="28" y="50"/>
                  </a:cubicBezTo>
                  <a:cubicBezTo>
                    <a:pt x="28" y="38"/>
                    <a:pt x="38" y="28"/>
                    <a:pt x="50" y="28"/>
                  </a:cubicBezTo>
                  <a:cubicBezTo>
                    <a:pt x="62" y="28"/>
                    <a:pt x="72" y="38"/>
                    <a:pt x="72" y="50"/>
                  </a:cubicBezTo>
                  <a:cubicBezTo>
                    <a:pt x="72" y="62"/>
                    <a:pt x="62" y="72"/>
                    <a:pt x="5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904665" y="61196"/>
            <a:ext cx="692443" cy="692443"/>
            <a:chOff x="3963053" y="796069"/>
            <a:chExt cx="1445741" cy="1445741"/>
          </a:xfrm>
        </p:grpSpPr>
        <p:sp>
          <p:nvSpPr>
            <p:cNvPr id="32" name="椭圆 31"/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34" name="AutoShape 43"/>
              <p:cNvSpPr/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panose="020B0502020104020203" charset="0"/>
                  <a:ea typeface="微软雅黑"/>
                  <a:cs typeface="+mn-cs"/>
                  <a:sym typeface="Gill Sans" panose="020B0502020104020203" charset="0"/>
                </a:endParaRPr>
              </a:p>
            </p:txBody>
          </p:sp>
          <p:sp>
            <p:nvSpPr>
              <p:cNvPr id="35" name="AutoShape 44"/>
              <p:cNvSpPr/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panose="020B0502020104020203" charset="0"/>
                  <a:ea typeface="微软雅黑"/>
                  <a:cs typeface="+mn-cs"/>
                  <a:sym typeface="Gill Sans" panose="020B0502020104020203" charset="0"/>
                </a:endParaRPr>
              </a:p>
            </p:txBody>
          </p:sp>
          <p:sp>
            <p:nvSpPr>
              <p:cNvPr id="36" name="AutoShape 45"/>
              <p:cNvSpPr/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panose="020B0502020104020203" charset="0"/>
                  <a:ea typeface="微软雅黑"/>
                  <a:cs typeface="+mn-cs"/>
                  <a:sym typeface="Gill Sans" panose="020B0502020104020203" charset="0"/>
                </a:endParaRPr>
              </a:p>
            </p:txBody>
          </p:sp>
        </p:grp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1515" y="1206500"/>
            <a:ext cx="7760335" cy="2730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0032" y="336563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>
                <a:solidFill>
                  <a:schemeClr val="accent1"/>
                </a:solidFill>
              </a:rPr>
              <a:t>目录</a:t>
            </a:r>
            <a:endParaRPr lang="zh-CN" altLang="en-US" sz="4000">
              <a:solidFill>
                <a:schemeClr val="accent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466344" y="690506"/>
            <a:ext cx="1325880" cy="626230"/>
          </a:xfrm>
          <a:prstGeom prst="line">
            <a:avLst/>
          </a:prstGeom>
          <a:ln w="19050">
            <a:solidFill>
              <a:srgbClr val="222B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949810" y="1044449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  <a:latin typeface="+mj-lt"/>
              </a:rPr>
              <a:t>CONTENTS</a:t>
            </a:r>
            <a:endParaRPr lang="zh-CN" altLang="en-US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815326" y="1848879"/>
            <a:ext cx="1040625" cy="10406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11421" y="3069531"/>
            <a:ext cx="1448435" cy="829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1600" dirty="0" smtClean="0">
                <a:sym typeface="+mn-ea"/>
              </a:rPr>
              <a:t>Motivation</a:t>
            </a:r>
            <a:endParaRPr lang="en-US" sz="1600" dirty="0" smtClean="0">
              <a:sym typeface="+mn-ea"/>
            </a:endParaRPr>
          </a:p>
          <a:p>
            <a:pPr algn="ctr">
              <a:spcAft>
                <a:spcPts val="0"/>
              </a:spcAft>
            </a:pPr>
            <a:r>
              <a:rPr lang="en-US" sz="1600" dirty="0" smtClean="0">
                <a:sym typeface="+mn-ea"/>
              </a:rPr>
              <a:t>&amp;</a:t>
            </a:r>
            <a:endParaRPr lang="en-US" sz="1600" dirty="0" smtClean="0">
              <a:sym typeface="+mn-ea"/>
            </a:endParaRPr>
          </a:p>
          <a:p>
            <a:pPr algn="ctr">
              <a:spcAft>
                <a:spcPts val="0"/>
              </a:spcAft>
            </a:pPr>
            <a:r>
              <a:rPr lang="en-US" sz="1600" dirty="0" smtClean="0">
                <a:sym typeface="+mn-ea"/>
              </a:rPr>
              <a:t>Requirements</a:t>
            </a:r>
            <a:endParaRPr lang="en-US" altLang="zh-CN" sz="1600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488166" y="1848879"/>
            <a:ext cx="1040625" cy="10406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399196" y="3069531"/>
            <a:ext cx="1218565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1600" dirty="0" smtClean="0">
                <a:sym typeface="+mn-ea"/>
              </a:rPr>
              <a:t>Feature </a:t>
            </a:r>
            <a:endParaRPr lang="en-US" sz="1600" dirty="0" smtClean="0">
              <a:sym typeface="+mn-ea"/>
            </a:endParaRPr>
          </a:p>
          <a:p>
            <a:pPr algn="ctr">
              <a:spcAft>
                <a:spcPts val="0"/>
              </a:spcAft>
            </a:pPr>
            <a:r>
              <a:rPr lang="en-US" sz="1600" dirty="0" smtClean="0">
                <a:sym typeface="+mn-ea"/>
              </a:rPr>
              <a:t>Description</a:t>
            </a:r>
            <a:endParaRPr lang="zh-CN" altLang="zh-CN" sz="1100" kern="10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092097" y="1848879"/>
            <a:ext cx="1040625" cy="10406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5716890" y="1848879"/>
            <a:ext cx="1040625" cy="10406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049945" y="3069531"/>
            <a:ext cx="1124585" cy="753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1600" dirty="0" smtClean="0">
                <a:sym typeface="+mn-ea"/>
              </a:rPr>
              <a:t>Design </a:t>
            </a:r>
            <a:endParaRPr lang="en-US" sz="1600" dirty="0" smtClean="0">
              <a:sym typeface="+mn-ea"/>
            </a:endParaRPr>
          </a:p>
          <a:p>
            <a:pPr algn="ctr">
              <a:spcAft>
                <a:spcPts val="0"/>
              </a:spcAft>
            </a:pPr>
            <a:r>
              <a:rPr lang="en-US" sz="1600" dirty="0" smtClean="0">
                <a:sym typeface="+mn-ea"/>
              </a:rPr>
              <a:t>Document</a:t>
            </a:r>
            <a:endParaRPr lang="en-US" sz="1600" dirty="0"/>
          </a:p>
          <a:p>
            <a:pPr algn="ctr">
              <a:spcAft>
                <a:spcPts val="0"/>
              </a:spcAft>
            </a:pPr>
            <a:endParaRPr lang="zh-CN" altLang="zh-CN" sz="1100" kern="10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291186" y="1848879"/>
            <a:ext cx="1040625" cy="104062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324136" y="3192721"/>
            <a:ext cx="1007745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1600" dirty="0" smtClean="0"/>
              <a:t>TimeLine</a:t>
            </a:r>
            <a:endParaRPr lang="en-US" altLang="zh-CN" sz="1400" kern="10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38579" y="2015248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latin typeface="+mj-lt"/>
              </a:rPr>
              <a:t>01</a:t>
            </a:r>
            <a:endParaRPr lang="zh-CN" altLang="en-US" sz="40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630128" y="2015248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latin typeface="+mj-lt"/>
              </a:rPr>
              <a:t>02</a:t>
            </a:r>
            <a:endParaRPr lang="zh-CN" altLang="en-US" sz="40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234742" y="2016447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latin typeface="+mj-lt"/>
              </a:rPr>
              <a:t>03</a:t>
            </a:r>
            <a:endParaRPr lang="zh-CN" altLang="en-US" sz="40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859534" y="2015248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latin typeface="+mj-lt"/>
              </a:rPr>
              <a:t>04</a:t>
            </a:r>
            <a:endParaRPr lang="zh-CN" altLang="en-US" sz="40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433830" y="2015248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latin typeface="+mj-lt"/>
              </a:rPr>
              <a:t>05</a:t>
            </a:r>
            <a:endParaRPr lang="zh-CN" altLang="en-US" sz="40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620935" y="3146366"/>
            <a:ext cx="1233805" cy="506730"/>
          </a:xfrm>
          <a:prstGeom prst="rect">
            <a:avLst/>
          </a:prstGeom>
        </p:spPr>
        <p:txBody>
          <a:bodyPr wrap="none">
            <a:spAutoFit/>
          </a:bodyPr>
          <a:p>
            <a:pPr algn="ctr">
              <a:spcAft>
                <a:spcPts val="0"/>
              </a:spcAft>
            </a:pPr>
            <a:r>
              <a:rPr lang="en-US" sz="1600" dirty="0" smtClean="0">
                <a:sym typeface="+mn-ea"/>
              </a:rPr>
              <a:t>Techniques</a:t>
            </a:r>
            <a:endParaRPr lang="en-US" sz="1100" kern="10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endParaRPr lang="en-US" sz="1100" kern="100">
              <a:solidFill>
                <a:schemeClr val="accent1"/>
              </a:solidFill>
              <a:effectLst/>
              <a:latin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144264" y="2110758"/>
            <a:ext cx="2193925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36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Time Line</a:t>
            </a:r>
            <a:endParaRPr lang="en-US" altLang="zh-CN" sz="3600" b="1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144264" y="2733086"/>
            <a:ext cx="1470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Schedule</a:t>
            </a:r>
            <a:endParaRPr lang="en-US" altLang="zh-CN" sz="2400" kern="10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" name="AutoShape 59"/>
          <p:cNvSpPr/>
          <p:nvPr/>
        </p:nvSpPr>
        <p:spPr bwMode="auto">
          <a:xfrm>
            <a:off x="1518296" y="2047541"/>
            <a:ext cx="779757" cy="772764"/>
          </a:xfrm>
          <a:custGeom>
            <a:avLst/>
            <a:gdLst>
              <a:gd name="T0" fmla="+- 0 10794 23"/>
              <a:gd name="T1" fmla="*/ T0 w 21543"/>
              <a:gd name="T2" fmla="*/ 10800 h 21600"/>
              <a:gd name="T3" fmla="+- 0 10794 23"/>
              <a:gd name="T4" fmla="*/ T3 w 21543"/>
              <a:gd name="T5" fmla="*/ 10800 h 21600"/>
              <a:gd name="T6" fmla="+- 0 10794 23"/>
              <a:gd name="T7" fmla="*/ T6 w 21543"/>
              <a:gd name="T8" fmla="*/ 10800 h 21600"/>
              <a:gd name="T9" fmla="+- 0 10794 23"/>
              <a:gd name="T10" fmla="*/ T9 w 21543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43" h="21600">
                <a:moveTo>
                  <a:pt x="16976" y="19986"/>
                </a:moveTo>
                <a:lnTo>
                  <a:pt x="11226" y="17680"/>
                </a:lnTo>
                <a:cubicBezTo>
                  <a:pt x="11088" y="17626"/>
                  <a:pt x="10946" y="17608"/>
                  <a:pt x="10806" y="17600"/>
                </a:cubicBezTo>
                <a:lnTo>
                  <a:pt x="19660" y="3837"/>
                </a:lnTo>
                <a:cubicBezTo>
                  <a:pt x="19660" y="3837"/>
                  <a:pt x="16976" y="19986"/>
                  <a:pt x="16976" y="19986"/>
                </a:cubicBezTo>
                <a:close/>
                <a:moveTo>
                  <a:pt x="6859" y="16244"/>
                </a:moveTo>
                <a:cubicBezTo>
                  <a:pt x="6858" y="16242"/>
                  <a:pt x="6855" y="16240"/>
                  <a:pt x="6854" y="16238"/>
                </a:cubicBezTo>
                <a:lnTo>
                  <a:pt x="19606" y="2552"/>
                </a:lnTo>
                <a:lnTo>
                  <a:pt x="8735" y="19536"/>
                </a:lnTo>
                <a:cubicBezTo>
                  <a:pt x="8735" y="19536"/>
                  <a:pt x="6859" y="16244"/>
                  <a:pt x="6859" y="16244"/>
                </a:cubicBezTo>
                <a:close/>
                <a:moveTo>
                  <a:pt x="2111" y="14024"/>
                </a:moveTo>
                <a:lnTo>
                  <a:pt x="17712" y="3595"/>
                </a:lnTo>
                <a:lnTo>
                  <a:pt x="6369" y="15770"/>
                </a:lnTo>
                <a:cubicBezTo>
                  <a:pt x="6309" y="15734"/>
                  <a:pt x="6256" y="15687"/>
                  <a:pt x="6190" y="15660"/>
                </a:cubicBezTo>
                <a:cubicBezTo>
                  <a:pt x="6190" y="15660"/>
                  <a:pt x="2111" y="14024"/>
                  <a:pt x="2111" y="14024"/>
                </a:cubicBezTo>
                <a:close/>
                <a:moveTo>
                  <a:pt x="21234" y="108"/>
                </a:moveTo>
                <a:cubicBezTo>
                  <a:pt x="21123" y="35"/>
                  <a:pt x="20996" y="0"/>
                  <a:pt x="20868" y="0"/>
                </a:cubicBezTo>
                <a:cubicBezTo>
                  <a:pt x="20738" y="0"/>
                  <a:pt x="20608" y="36"/>
                  <a:pt x="20495" y="113"/>
                </a:cubicBezTo>
                <a:lnTo>
                  <a:pt x="299" y="13613"/>
                </a:lnTo>
                <a:cubicBezTo>
                  <a:pt x="91" y="13751"/>
                  <a:pt x="-23" y="13995"/>
                  <a:pt x="3" y="14244"/>
                </a:cubicBezTo>
                <a:cubicBezTo>
                  <a:pt x="28" y="14494"/>
                  <a:pt x="190" y="14708"/>
                  <a:pt x="422" y="14801"/>
                </a:cubicBezTo>
                <a:lnTo>
                  <a:pt x="5689" y="16914"/>
                </a:lnTo>
                <a:lnTo>
                  <a:pt x="8166" y="21259"/>
                </a:lnTo>
                <a:cubicBezTo>
                  <a:pt x="8284" y="21468"/>
                  <a:pt x="8505" y="21597"/>
                  <a:pt x="8743" y="21599"/>
                </a:cubicBezTo>
                <a:lnTo>
                  <a:pt x="8751" y="21599"/>
                </a:lnTo>
                <a:cubicBezTo>
                  <a:pt x="8987" y="21599"/>
                  <a:pt x="9206" y="21474"/>
                  <a:pt x="9328" y="21271"/>
                </a:cubicBezTo>
                <a:lnTo>
                  <a:pt x="10726" y="18934"/>
                </a:lnTo>
                <a:lnTo>
                  <a:pt x="17253" y="21551"/>
                </a:lnTo>
                <a:cubicBezTo>
                  <a:pt x="17332" y="21584"/>
                  <a:pt x="17418" y="21599"/>
                  <a:pt x="17502" y="21599"/>
                </a:cubicBezTo>
                <a:cubicBezTo>
                  <a:pt x="17617" y="21599"/>
                  <a:pt x="17731" y="21571"/>
                  <a:pt x="17832" y="21512"/>
                </a:cubicBezTo>
                <a:cubicBezTo>
                  <a:pt x="18010" y="21412"/>
                  <a:pt x="18133" y="21238"/>
                  <a:pt x="18167" y="21035"/>
                </a:cubicBezTo>
                <a:lnTo>
                  <a:pt x="21533" y="785"/>
                </a:lnTo>
                <a:cubicBezTo>
                  <a:pt x="21576" y="520"/>
                  <a:pt x="21459" y="254"/>
                  <a:pt x="21234" y="108"/>
                </a:cubicBezTo>
              </a:path>
            </a:pathLst>
          </a:custGeom>
          <a:solidFill>
            <a:sysClr val="window" lastClr="FFFFFF"/>
          </a:solidFill>
          <a:ln>
            <a:noFill/>
          </a:ln>
          <a:effectLst/>
        </p:spPr>
        <p:txBody>
          <a:bodyPr lIns="19050" tIns="19050" rIns="19050" bIns="19050" anchor="ctr"/>
          <a:lstStyle/>
          <a:p>
            <a:pPr algn="ctr" defTabSz="22860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1500" kern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panose="020B0502020104020203" charset="0"/>
              <a:ea typeface="宋体"/>
              <a:sym typeface="Gill Sans" panose="020B0502020104020203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8823" y="37524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进度安排</a:t>
            </a:r>
            <a:endParaRPr lang="zh-CN" altLang="en-US" sz="2000" b="1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8823" y="742818"/>
            <a:ext cx="8226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2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Schedule</a:t>
            </a:r>
            <a:endParaRPr lang="en-US" altLang="zh-CN" sz="1200" kern="10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4" name="Freeform 11"/>
          <p:cNvSpPr/>
          <p:nvPr/>
        </p:nvSpPr>
        <p:spPr bwMode="auto">
          <a:xfrm>
            <a:off x="755338" y="2438124"/>
            <a:ext cx="2146447" cy="517987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Freeform 12"/>
          <p:cNvSpPr/>
          <p:nvPr/>
        </p:nvSpPr>
        <p:spPr bwMode="auto">
          <a:xfrm>
            <a:off x="2676359" y="2519826"/>
            <a:ext cx="2149714" cy="517987"/>
          </a:xfrm>
          <a:custGeom>
            <a:avLst/>
            <a:gdLst>
              <a:gd name="T0" fmla="*/ 856 w 879"/>
              <a:gd name="T1" fmla="*/ 0 h 210"/>
              <a:gd name="T2" fmla="*/ 23 w 879"/>
              <a:gd name="T3" fmla="*/ 0 h 210"/>
              <a:gd name="T4" fmla="*/ 0 w 879"/>
              <a:gd name="T5" fmla="*/ 23 h 210"/>
              <a:gd name="T6" fmla="*/ 0 w 879"/>
              <a:gd name="T7" fmla="*/ 154 h 210"/>
              <a:gd name="T8" fmla="*/ 23 w 879"/>
              <a:gd name="T9" fmla="*/ 177 h 210"/>
              <a:gd name="T10" fmla="*/ 397 w 879"/>
              <a:gd name="T11" fmla="*/ 177 h 210"/>
              <a:gd name="T12" fmla="*/ 418 w 879"/>
              <a:gd name="T13" fmla="*/ 210 h 210"/>
              <a:gd name="T14" fmla="*/ 440 w 879"/>
              <a:gd name="T15" fmla="*/ 177 h 210"/>
              <a:gd name="T16" fmla="*/ 856 w 879"/>
              <a:gd name="T17" fmla="*/ 177 h 210"/>
              <a:gd name="T18" fmla="*/ 879 w 879"/>
              <a:gd name="T19" fmla="*/ 154 h 210"/>
              <a:gd name="T20" fmla="*/ 879 w 879"/>
              <a:gd name="T21" fmla="*/ 23 h 210"/>
              <a:gd name="T22" fmla="*/ 856 w 879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9" h="210">
                <a:moveTo>
                  <a:pt x="85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3" y="177"/>
                </a:cubicBezTo>
                <a:cubicBezTo>
                  <a:pt x="397" y="177"/>
                  <a:pt x="397" y="177"/>
                  <a:pt x="397" y="177"/>
                </a:cubicBezTo>
                <a:cubicBezTo>
                  <a:pt x="418" y="210"/>
                  <a:pt x="418" y="210"/>
                  <a:pt x="418" y="210"/>
                </a:cubicBezTo>
                <a:cubicBezTo>
                  <a:pt x="440" y="177"/>
                  <a:pt x="440" y="177"/>
                  <a:pt x="440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9" y="177"/>
                  <a:pt x="879" y="167"/>
                  <a:pt x="879" y="154"/>
                </a:cubicBezTo>
                <a:cubicBezTo>
                  <a:pt x="879" y="23"/>
                  <a:pt x="879" y="23"/>
                  <a:pt x="879" y="23"/>
                </a:cubicBezTo>
                <a:cubicBezTo>
                  <a:pt x="879" y="10"/>
                  <a:pt x="869" y="0"/>
                  <a:pt x="856" y="0"/>
                </a:cubicBezTo>
                <a:close/>
              </a:path>
            </a:pathLst>
          </a:custGeo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Freeform 13"/>
          <p:cNvSpPr/>
          <p:nvPr/>
        </p:nvSpPr>
        <p:spPr bwMode="auto">
          <a:xfrm>
            <a:off x="4540208" y="2438124"/>
            <a:ext cx="2144813" cy="517987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Freeform 14"/>
          <p:cNvSpPr/>
          <p:nvPr/>
        </p:nvSpPr>
        <p:spPr bwMode="auto">
          <a:xfrm>
            <a:off x="6462862" y="2519826"/>
            <a:ext cx="2146447" cy="517987"/>
          </a:xfrm>
          <a:custGeom>
            <a:avLst/>
            <a:gdLst>
              <a:gd name="T0" fmla="*/ 856 w 878"/>
              <a:gd name="T1" fmla="*/ 0 h 210"/>
              <a:gd name="T2" fmla="*/ 22 w 878"/>
              <a:gd name="T3" fmla="*/ 0 h 210"/>
              <a:gd name="T4" fmla="*/ 0 w 878"/>
              <a:gd name="T5" fmla="*/ 23 h 210"/>
              <a:gd name="T6" fmla="*/ 0 w 878"/>
              <a:gd name="T7" fmla="*/ 154 h 210"/>
              <a:gd name="T8" fmla="*/ 22 w 878"/>
              <a:gd name="T9" fmla="*/ 177 h 210"/>
              <a:gd name="T10" fmla="*/ 396 w 878"/>
              <a:gd name="T11" fmla="*/ 177 h 210"/>
              <a:gd name="T12" fmla="*/ 417 w 878"/>
              <a:gd name="T13" fmla="*/ 210 h 210"/>
              <a:gd name="T14" fmla="*/ 439 w 878"/>
              <a:gd name="T15" fmla="*/ 177 h 210"/>
              <a:gd name="T16" fmla="*/ 856 w 878"/>
              <a:gd name="T17" fmla="*/ 177 h 210"/>
              <a:gd name="T18" fmla="*/ 878 w 878"/>
              <a:gd name="T19" fmla="*/ 154 h 210"/>
              <a:gd name="T20" fmla="*/ 878 w 878"/>
              <a:gd name="T21" fmla="*/ 23 h 210"/>
              <a:gd name="T22" fmla="*/ 856 w 878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0"/>
                </a:move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2" y="177"/>
                </a:cubicBezTo>
                <a:cubicBezTo>
                  <a:pt x="396" y="177"/>
                  <a:pt x="396" y="177"/>
                  <a:pt x="396" y="177"/>
                </a:cubicBezTo>
                <a:cubicBezTo>
                  <a:pt x="417" y="210"/>
                  <a:pt x="417" y="210"/>
                  <a:pt x="417" y="210"/>
                </a:cubicBezTo>
                <a:cubicBezTo>
                  <a:pt x="439" y="177"/>
                  <a:pt x="439" y="177"/>
                  <a:pt x="439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8" y="177"/>
                  <a:pt x="878" y="167"/>
                  <a:pt x="878" y="154"/>
                </a:cubicBezTo>
                <a:cubicBezTo>
                  <a:pt x="878" y="23"/>
                  <a:pt x="878" y="23"/>
                  <a:pt x="878" y="23"/>
                </a:cubicBezTo>
                <a:cubicBezTo>
                  <a:pt x="878" y="10"/>
                  <a:pt x="868" y="0"/>
                  <a:pt x="856" y="0"/>
                </a:cubicBezTo>
                <a:close/>
              </a:path>
            </a:pathLst>
          </a:custGeo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/>
          <a:lstStyle/>
          <a:p>
            <a:endParaRPr lang="zh-CN" altLang="en-US"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58159" y="2533836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Step1</a:t>
            </a:r>
            <a:endParaRPr lang="zh-CN" altLang="en-US" sz="2000" b="1" kern="10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179180" y="2533836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rgbClr val="222B34"/>
                </a:solidFill>
                <a:latin typeface="+mn-ea"/>
                <a:cs typeface="Times New Roman" panose="02020603050405020304" pitchFamily="18" charset="0"/>
              </a:rPr>
              <a:t>Step2</a:t>
            </a:r>
            <a:endParaRPr lang="zh-CN" altLang="en-US" sz="2000" b="1" kern="100">
              <a:solidFill>
                <a:srgbClr val="222B34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114231" y="2518184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Step3</a:t>
            </a:r>
            <a:endParaRPr lang="zh-CN" altLang="en-US" sz="2000" b="1" kern="10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035252" y="2518184"/>
            <a:ext cx="9153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rgbClr val="222B34"/>
                </a:solidFill>
                <a:latin typeface="+mn-ea"/>
                <a:cs typeface="Times New Roman" panose="02020603050405020304" pitchFamily="18" charset="0"/>
              </a:rPr>
              <a:t>Step4</a:t>
            </a:r>
            <a:endParaRPr lang="zh-CN" altLang="en-US" sz="2000" b="1" kern="100">
              <a:solidFill>
                <a:srgbClr val="222B34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3" name="矩形 22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/>
          <p:cNvSpPr/>
          <p:nvPr/>
        </p:nvSpPr>
        <p:spPr>
          <a:xfrm>
            <a:off x="850583" y="1549398"/>
            <a:ext cx="1730529" cy="899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</a:rPr>
              <a:t>“Design”</a:t>
            </a:r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Date range:</a:t>
            </a:r>
            <a:endParaRPr lang="en-US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    ~Oct 10th 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矩形 23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/>
          <p:cNvSpPr/>
          <p:nvPr/>
        </p:nvSpPr>
        <p:spPr>
          <a:xfrm>
            <a:off x="2472690" y="3259455"/>
            <a:ext cx="2329180" cy="899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400" b="1">
                <a:solidFill>
                  <a:schemeClr val="tx1">
                    <a:lumMod val="85000"/>
                    <a:lumOff val="15000"/>
                  </a:schemeClr>
                </a:solidFill>
              </a:rPr>
              <a:t>“Code implementation”</a:t>
            </a:r>
            <a:endParaRPr lang="en-US" altLang="zh-CN" sz="1400" b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Date range: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    Oct 11th ~ Dec 20th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矩形 24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/>
          <p:cNvSpPr/>
          <p:nvPr/>
        </p:nvSpPr>
        <p:spPr>
          <a:xfrm>
            <a:off x="4095115" y="1693545"/>
            <a:ext cx="2711450" cy="852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200" b="1">
                <a:solidFill>
                  <a:schemeClr val="tx1">
                    <a:lumMod val="85000"/>
                    <a:lumOff val="15000"/>
                  </a:schemeClr>
                </a:solidFill>
              </a:rPr>
              <a:t>“Code review and connection”</a:t>
            </a:r>
            <a:endParaRPr lang="en-US" altLang="zh-CN" sz="1200" b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Date range: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     Dec 21th ~ Jan 1st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矩形 25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/>
          <p:cNvSpPr/>
          <p:nvPr/>
        </p:nvSpPr>
        <p:spPr>
          <a:xfrm>
            <a:off x="6549441" y="3259365"/>
            <a:ext cx="1730529" cy="899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400" b="1">
                <a:solidFill>
                  <a:schemeClr val="tx1">
                    <a:lumMod val="85000"/>
                    <a:lumOff val="15000"/>
                  </a:schemeClr>
                </a:solidFill>
              </a:rPr>
              <a:t>“Test”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Date range: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050">
                <a:solidFill>
                  <a:schemeClr val="tx1">
                    <a:lumMod val="85000"/>
                    <a:lumOff val="15000"/>
                  </a:schemeClr>
                </a:solidFill>
              </a:rPr>
              <a:t>    Jan 1st ~  </a:t>
            </a:r>
            <a:endParaRPr lang="en-US" altLang="zh-CN" sz="105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  <a:ea typeface="微软雅黑"/>
              <a:cs typeface="+mn-cs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4441372" y="3536738"/>
            <a:ext cx="26125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3835940" y="848674"/>
            <a:ext cx="1445741" cy="1445741"/>
            <a:chOff x="3963053" y="796069"/>
            <a:chExt cx="1445741" cy="1445741"/>
          </a:xfrm>
        </p:grpSpPr>
        <p:sp>
          <p:nvSpPr>
            <p:cNvPr id="15" name="椭圆 14"/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17" name="AutoShape 43"/>
              <p:cNvSpPr/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panose="020B0502020104020203" charset="0"/>
                  <a:ea typeface="微软雅黑"/>
                  <a:cs typeface="+mn-cs"/>
                  <a:sym typeface="Gill Sans" panose="020B0502020104020203" charset="0"/>
                </a:endParaRPr>
              </a:p>
            </p:txBody>
          </p:sp>
          <p:sp>
            <p:nvSpPr>
              <p:cNvPr id="18" name="AutoShape 44"/>
              <p:cNvSpPr/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panose="020B0502020104020203" charset="0"/>
                  <a:ea typeface="微软雅黑"/>
                  <a:cs typeface="+mn-cs"/>
                  <a:sym typeface="Gill Sans" panose="020B0502020104020203" charset="0"/>
                </a:endParaRPr>
              </a:p>
            </p:txBody>
          </p:sp>
          <p:sp>
            <p:nvSpPr>
              <p:cNvPr id="19" name="AutoShape 45"/>
              <p:cNvSpPr/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panose="020B0502020104020203" charset="0"/>
                  <a:ea typeface="微软雅黑"/>
                  <a:cs typeface="+mn-cs"/>
                  <a:sym typeface="Gill Sans" panose="020B0502020104020203" charset="0"/>
                </a:endParaRPr>
              </a:p>
            </p:txBody>
          </p:sp>
        </p:grpSp>
      </p:grpSp>
      <p:sp>
        <p:nvSpPr>
          <p:cNvPr id="26" name="文本框 25"/>
          <p:cNvSpPr txBox="1"/>
          <p:nvPr/>
        </p:nvSpPr>
        <p:spPr>
          <a:xfrm>
            <a:off x="2163153" y="2738860"/>
            <a:ext cx="479182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altLang="zh-CN" sz="2600">
                <a:solidFill>
                  <a:srgbClr val="222B34"/>
                </a:solidFill>
                <a:latin typeface="Arial" panose="020B0604020202020204"/>
              </a:rPr>
              <a:t>THANK YOU FOR WATCHING</a:t>
            </a:r>
            <a:endParaRPr lang="en-US" altLang="zh-CN" sz="2600">
              <a:solidFill>
                <a:srgbClr val="222B34"/>
              </a:solidFill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508250" y="1961515"/>
            <a:ext cx="522859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3600" dirty="0" smtClean="0">
                <a:sym typeface="+mn-ea"/>
              </a:rPr>
              <a:t>Motivation&amp; Requirements</a:t>
            </a:r>
            <a:endParaRPr lang="en-US" altLang="zh-CN" sz="3600" b="1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392603" y="1961831"/>
            <a:ext cx="1115661" cy="1115661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16" name="AutoShape 126"/>
            <p:cNvSpPr/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panose="020B0502020104020203" charset="0"/>
                <a:ea typeface="宋体"/>
                <a:sym typeface="Gill Sans" panose="020B0502020104020203" charset="0"/>
              </a:endParaRPr>
            </a:p>
          </p:txBody>
        </p:sp>
        <p:sp>
          <p:nvSpPr>
            <p:cNvPr id="17" name="AutoShape 127"/>
            <p:cNvSpPr/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panose="020B0502020104020203" charset="0"/>
                <a:ea typeface="宋体"/>
                <a:sym typeface="Gill Sans" panose="020B0502020104020203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337820" y="375285"/>
            <a:ext cx="358521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dirty="0" smtClean="0">
                <a:sym typeface="+mn-ea"/>
              </a:rPr>
              <a:t>Motivation&amp;</a:t>
            </a:r>
            <a:endParaRPr lang="en-US" dirty="0" smtClean="0">
              <a:sym typeface="+mn-ea"/>
            </a:endParaRPr>
          </a:p>
          <a:p>
            <a:pPr algn="ctr">
              <a:spcAft>
                <a:spcPts val="0"/>
              </a:spcAft>
            </a:pPr>
            <a:r>
              <a:rPr lang="en-US" dirty="0" smtClean="0">
                <a:sym typeface="+mn-ea"/>
              </a:rPr>
              <a:t>Requirements</a:t>
            </a:r>
            <a:endParaRPr lang="en-US" altLang="zh-CN" b="1" kern="100" dirty="0" smtClean="0">
              <a:solidFill>
                <a:schemeClr val="accent1"/>
              </a:solidFill>
              <a:latin typeface="+mn-ea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5947" y="1449091"/>
            <a:ext cx="1022888" cy="1022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720456" y="1020503"/>
            <a:ext cx="99377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1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Motivation</a:t>
            </a:r>
            <a:endParaRPr lang="en-US" altLang="zh-CN" sz="1400" kern="10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592101" y="1449091"/>
            <a:ext cx="1022888" cy="102288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671185" y="1020445"/>
            <a:ext cx="3378200" cy="2891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</a:pPr>
            <a:r>
              <a:rPr lang="en-US" sz="1400" dirty="0" smtClean="0">
                <a:sym typeface="+mn-ea"/>
              </a:rPr>
              <a:t>Functional requirements</a:t>
            </a:r>
            <a:endParaRPr lang="en-US" sz="1400" dirty="0" smtClean="0">
              <a:sym typeface="+mn-ea"/>
            </a:endParaRPr>
          </a:p>
          <a:p>
            <a:pPr algn="l">
              <a:spcAft>
                <a:spcPts val="0"/>
              </a:spcAft>
            </a:pPr>
            <a:r>
              <a:rPr lang="en-US" altLang="zh-CN" sz="1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The website provides a platform for executing command.</a:t>
            </a:r>
            <a:endParaRPr lang="en-US" altLang="zh-CN" sz="1400" kern="10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1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• The designer can upload their own scripts to server </a:t>
            </a:r>
            <a:endParaRPr lang="en-US" altLang="zh-CN" sz="1400" kern="10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endParaRPr lang="en-US" altLang="zh-CN" sz="1400" kern="10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1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• The user pass the parameters by the website and then the server</a:t>
            </a:r>
            <a:endParaRPr lang="en-US" altLang="zh-CN" sz="1400" kern="10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1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execute the script </a:t>
            </a:r>
            <a:endParaRPr lang="en-US" altLang="zh-CN" sz="1400" kern="10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endParaRPr lang="en-US" altLang="zh-CN" sz="1400" kern="10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  <a:p>
            <a:pPr indent="0" algn="l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1400" kern="10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  <a:sym typeface="+mn-ea"/>
              </a:rPr>
              <a:t>• The superuser can manage all users and scripts </a:t>
            </a:r>
            <a:endParaRPr lang="en-US" altLang="zh-CN" sz="1400" kern="10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endParaRPr lang="en-US" altLang="zh-CN" sz="1400" kern="10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812230" y="3242831"/>
            <a:ext cx="430561" cy="627634"/>
            <a:chOff x="2528974" y="2863357"/>
            <a:chExt cx="246811" cy="359779"/>
          </a:xfrm>
          <a:solidFill>
            <a:schemeClr val="bg1"/>
          </a:solidFill>
        </p:grpSpPr>
        <p:sp>
          <p:nvSpPr>
            <p:cNvPr id="24" name="AutoShape 113"/>
            <p:cNvSpPr/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panose="020B0502020104020203" charset="0"/>
                <a:ea typeface="宋体"/>
                <a:sym typeface="Gill Sans" panose="020B0502020104020203" charset="0"/>
              </a:endParaRPr>
            </a:p>
          </p:txBody>
        </p:sp>
        <p:sp>
          <p:nvSpPr>
            <p:cNvPr id="25" name="AutoShape 114"/>
            <p:cNvSpPr/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panose="020B0502020104020203" charset="0"/>
                <a:ea typeface="宋体"/>
                <a:sym typeface="Gill Sans" panose="020B0502020104020203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790263" y="1637941"/>
            <a:ext cx="626564" cy="626564"/>
            <a:chOff x="3191434" y="2145028"/>
            <a:chExt cx="359165" cy="359165"/>
          </a:xfrm>
          <a:solidFill>
            <a:schemeClr val="bg1"/>
          </a:solidFill>
        </p:grpSpPr>
        <p:sp>
          <p:nvSpPr>
            <p:cNvPr id="27" name="AutoShape 123"/>
            <p:cNvSpPr/>
            <p:nvPr/>
          </p:nvSpPr>
          <p:spPr bwMode="auto">
            <a:xfrm>
              <a:off x="319143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180" y="12132"/>
                  </a:moveTo>
                  <a:cubicBezTo>
                    <a:pt x="17710" y="12226"/>
                    <a:pt x="17327" y="12561"/>
                    <a:pt x="17170" y="13012"/>
                  </a:cubicBezTo>
                  <a:cubicBezTo>
                    <a:pt x="17083" y="13261"/>
                    <a:pt x="16981" y="13503"/>
                    <a:pt x="16868" y="13738"/>
                  </a:cubicBezTo>
                  <a:cubicBezTo>
                    <a:pt x="16658" y="14169"/>
                    <a:pt x="16694" y="14677"/>
                    <a:pt x="16959" y="15075"/>
                  </a:cubicBezTo>
                  <a:lnTo>
                    <a:pt x="18131" y="16833"/>
                  </a:lnTo>
                  <a:lnTo>
                    <a:pt x="16832" y="18132"/>
                  </a:lnTo>
                  <a:lnTo>
                    <a:pt x="15075" y="16960"/>
                  </a:lnTo>
                  <a:cubicBezTo>
                    <a:pt x="14850" y="16810"/>
                    <a:pt x="14589" y="16733"/>
                    <a:pt x="14326" y="16733"/>
                  </a:cubicBezTo>
                  <a:cubicBezTo>
                    <a:pt x="14126" y="16733"/>
                    <a:pt x="13924" y="16778"/>
                    <a:pt x="13738" y="16868"/>
                  </a:cubicBezTo>
                  <a:cubicBezTo>
                    <a:pt x="13504" y="16981"/>
                    <a:pt x="13262" y="17083"/>
                    <a:pt x="13012" y="17170"/>
                  </a:cubicBezTo>
                  <a:cubicBezTo>
                    <a:pt x="12561" y="17327"/>
                    <a:pt x="12226" y="17712"/>
                    <a:pt x="12133" y="18180"/>
                  </a:cubicBezTo>
                  <a:lnTo>
                    <a:pt x="11717" y="20249"/>
                  </a:lnTo>
                  <a:lnTo>
                    <a:pt x="9881" y="20249"/>
                  </a:lnTo>
                  <a:lnTo>
                    <a:pt x="9467" y="18180"/>
                  </a:lnTo>
                  <a:cubicBezTo>
                    <a:pt x="9373" y="17712"/>
                    <a:pt x="9039" y="17327"/>
                    <a:pt x="8588" y="17170"/>
                  </a:cubicBezTo>
                  <a:cubicBezTo>
                    <a:pt x="8339" y="17083"/>
                    <a:pt x="8096" y="16983"/>
                    <a:pt x="7861" y="16869"/>
                  </a:cubicBezTo>
                  <a:cubicBezTo>
                    <a:pt x="7675" y="16778"/>
                    <a:pt x="7474" y="16733"/>
                    <a:pt x="7273" y="16733"/>
                  </a:cubicBezTo>
                  <a:cubicBezTo>
                    <a:pt x="7011" y="16733"/>
                    <a:pt x="6750" y="16810"/>
                    <a:pt x="6525" y="16960"/>
                  </a:cubicBezTo>
                  <a:lnTo>
                    <a:pt x="4767" y="18132"/>
                  </a:lnTo>
                  <a:lnTo>
                    <a:pt x="3468" y="16833"/>
                  </a:lnTo>
                  <a:lnTo>
                    <a:pt x="4639" y="15075"/>
                  </a:lnTo>
                  <a:cubicBezTo>
                    <a:pt x="4904" y="14677"/>
                    <a:pt x="4939" y="14169"/>
                    <a:pt x="4732" y="13738"/>
                  </a:cubicBezTo>
                  <a:cubicBezTo>
                    <a:pt x="4618" y="13504"/>
                    <a:pt x="4516" y="13263"/>
                    <a:pt x="4429" y="13013"/>
                  </a:cubicBezTo>
                  <a:cubicBezTo>
                    <a:pt x="4273" y="12561"/>
                    <a:pt x="3888" y="12227"/>
                    <a:pt x="3419" y="12133"/>
                  </a:cubicBezTo>
                  <a:lnTo>
                    <a:pt x="1350" y="11718"/>
                  </a:lnTo>
                  <a:lnTo>
                    <a:pt x="1349" y="9882"/>
                  </a:lnTo>
                  <a:lnTo>
                    <a:pt x="3419" y="9468"/>
                  </a:lnTo>
                  <a:cubicBezTo>
                    <a:pt x="3888" y="9374"/>
                    <a:pt x="4273" y="9039"/>
                    <a:pt x="4429" y="8588"/>
                  </a:cubicBezTo>
                  <a:cubicBezTo>
                    <a:pt x="4516" y="8338"/>
                    <a:pt x="4617" y="8096"/>
                    <a:pt x="4731" y="7862"/>
                  </a:cubicBezTo>
                  <a:cubicBezTo>
                    <a:pt x="4940" y="7431"/>
                    <a:pt x="4905" y="6923"/>
                    <a:pt x="4639" y="6524"/>
                  </a:cubicBezTo>
                  <a:lnTo>
                    <a:pt x="3468" y="4767"/>
                  </a:lnTo>
                  <a:lnTo>
                    <a:pt x="4767" y="3468"/>
                  </a:lnTo>
                  <a:lnTo>
                    <a:pt x="6525" y="4639"/>
                  </a:lnTo>
                  <a:cubicBezTo>
                    <a:pt x="6750" y="4790"/>
                    <a:pt x="7011" y="4866"/>
                    <a:pt x="7273" y="4866"/>
                  </a:cubicBezTo>
                  <a:cubicBezTo>
                    <a:pt x="7474" y="4866"/>
                    <a:pt x="7674" y="4822"/>
                    <a:pt x="7861" y="4732"/>
                  </a:cubicBezTo>
                  <a:cubicBezTo>
                    <a:pt x="8095" y="4619"/>
                    <a:pt x="8337" y="4517"/>
                    <a:pt x="8586" y="4430"/>
                  </a:cubicBezTo>
                  <a:cubicBezTo>
                    <a:pt x="9039" y="4272"/>
                    <a:pt x="9373" y="3888"/>
                    <a:pt x="9467" y="3420"/>
                  </a:cubicBezTo>
                  <a:lnTo>
                    <a:pt x="9881" y="1350"/>
                  </a:lnTo>
                  <a:lnTo>
                    <a:pt x="11717" y="1350"/>
                  </a:lnTo>
                  <a:lnTo>
                    <a:pt x="12131" y="3420"/>
                  </a:lnTo>
                  <a:cubicBezTo>
                    <a:pt x="12225" y="3888"/>
                    <a:pt x="12560" y="4272"/>
                    <a:pt x="13012" y="4430"/>
                  </a:cubicBezTo>
                  <a:cubicBezTo>
                    <a:pt x="13261" y="4517"/>
                    <a:pt x="13502" y="4617"/>
                    <a:pt x="13737" y="4731"/>
                  </a:cubicBezTo>
                  <a:cubicBezTo>
                    <a:pt x="13924" y="4822"/>
                    <a:pt x="14125" y="4866"/>
                    <a:pt x="14326" y="4866"/>
                  </a:cubicBezTo>
                  <a:cubicBezTo>
                    <a:pt x="14589" y="4866"/>
                    <a:pt x="14850" y="4790"/>
                    <a:pt x="15075" y="4639"/>
                  </a:cubicBezTo>
                  <a:lnTo>
                    <a:pt x="16832" y="3468"/>
                  </a:lnTo>
                  <a:lnTo>
                    <a:pt x="18131" y="4767"/>
                  </a:lnTo>
                  <a:lnTo>
                    <a:pt x="16959" y="6524"/>
                  </a:lnTo>
                  <a:cubicBezTo>
                    <a:pt x="16694" y="6923"/>
                    <a:pt x="16660" y="7431"/>
                    <a:pt x="16867" y="7861"/>
                  </a:cubicBezTo>
                  <a:cubicBezTo>
                    <a:pt x="16980" y="8096"/>
                    <a:pt x="17083" y="8337"/>
                    <a:pt x="17170" y="8587"/>
                  </a:cubicBezTo>
                  <a:cubicBezTo>
                    <a:pt x="17327" y="9039"/>
                    <a:pt x="17710" y="9373"/>
                    <a:pt x="18180" y="9467"/>
                  </a:cubicBezTo>
                  <a:lnTo>
                    <a:pt x="20248" y="9882"/>
                  </a:lnTo>
                  <a:lnTo>
                    <a:pt x="20250" y="11718"/>
                  </a:lnTo>
                  <a:cubicBezTo>
                    <a:pt x="20250" y="11718"/>
                    <a:pt x="18180" y="12132"/>
                    <a:pt x="18180" y="12132"/>
                  </a:cubicBezTo>
                  <a:close/>
                  <a:moveTo>
                    <a:pt x="20513" y="8558"/>
                  </a:moveTo>
                  <a:lnTo>
                    <a:pt x="18445" y="8143"/>
                  </a:lnTo>
                  <a:cubicBezTo>
                    <a:pt x="18341" y="7844"/>
                    <a:pt x="18218" y="7554"/>
                    <a:pt x="18082" y="7273"/>
                  </a:cubicBezTo>
                  <a:lnTo>
                    <a:pt x="19254" y="5516"/>
                  </a:lnTo>
                  <a:cubicBezTo>
                    <a:pt x="19611" y="4980"/>
                    <a:pt x="19540" y="4268"/>
                    <a:pt x="19085" y="3813"/>
                  </a:cubicBezTo>
                  <a:lnTo>
                    <a:pt x="17787" y="2514"/>
                  </a:lnTo>
                  <a:cubicBezTo>
                    <a:pt x="17526" y="2253"/>
                    <a:pt x="17181" y="2118"/>
                    <a:pt x="16831" y="2118"/>
                  </a:cubicBezTo>
                  <a:cubicBezTo>
                    <a:pt x="16573" y="2118"/>
                    <a:pt x="16312" y="2193"/>
                    <a:pt x="16084" y="2345"/>
                  </a:cubicBezTo>
                  <a:lnTo>
                    <a:pt x="14326" y="3516"/>
                  </a:lnTo>
                  <a:cubicBezTo>
                    <a:pt x="14044" y="3380"/>
                    <a:pt x="13754" y="3258"/>
                    <a:pt x="13455" y="3155"/>
                  </a:cubicBezTo>
                  <a:lnTo>
                    <a:pt x="13041" y="1085"/>
                  </a:lnTo>
                  <a:cubicBezTo>
                    <a:pt x="12916" y="454"/>
                    <a:pt x="12361" y="0"/>
                    <a:pt x="11717" y="0"/>
                  </a:cubicBezTo>
                  <a:lnTo>
                    <a:pt x="9881" y="0"/>
                  </a:lnTo>
                  <a:cubicBezTo>
                    <a:pt x="9238" y="0"/>
                    <a:pt x="8684" y="454"/>
                    <a:pt x="8557" y="1085"/>
                  </a:cubicBezTo>
                  <a:lnTo>
                    <a:pt x="8143" y="3155"/>
                  </a:lnTo>
                  <a:cubicBezTo>
                    <a:pt x="7843" y="3258"/>
                    <a:pt x="7554" y="3381"/>
                    <a:pt x="7273" y="3516"/>
                  </a:cubicBezTo>
                  <a:lnTo>
                    <a:pt x="5516" y="2345"/>
                  </a:lnTo>
                  <a:cubicBezTo>
                    <a:pt x="5287" y="2193"/>
                    <a:pt x="5026" y="2118"/>
                    <a:pt x="4767" y="2118"/>
                  </a:cubicBezTo>
                  <a:cubicBezTo>
                    <a:pt x="4419" y="2118"/>
                    <a:pt x="4073" y="2253"/>
                    <a:pt x="3812" y="2514"/>
                  </a:cubicBezTo>
                  <a:lnTo>
                    <a:pt x="2514" y="3813"/>
                  </a:lnTo>
                  <a:cubicBezTo>
                    <a:pt x="2059" y="4268"/>
                    <a:pt x="1988" y="4980"/>
                    <a:pt x="2345" y="5516"/>
                  </a:cubicBezTo>
                  <a:lnTo>
                    <a:pt x="3516" y="7273"/>
                  </a:lnTo>
                  <a:cubicBezTo>
                    <a:pt x="3380" y="7555"/>
                    <a:pt x="3258" y="7844"/>
                    <a:pt x="3154" y="8144"/>
                  </a:cubicBezTo>
                  <a:lnTo>
                    <a:pt x="1085" y="8558"/>
                  </a:lnTo>
                  <a:cubicBezTo>
                    <a:pt x="454" y="8684"/>
                    <a:pt x="0" y="9238"/>
                    <a:pt x="0" y="9882"/>
                  </a:cubicBezTo>
                  <a:lnTo>
                    <a:pt x="0" y="11718"/>
                  </a:lnTo>
                  <a:cubicBezTo>
                    <a:pt x="0" y="12361"/>
                    <a:pt x="454" y="12916"/>
                    <a:pt x="1085" y="13042"/>
                  </a:cubicBezTo>
                  <a:lnTo>
                    <a:pt x="3154" y="13456"/>
                  </a:lnTo>
                  <a:cubicBezTo>
                    <a:pt x="3258" y="13755"/>
                    <a:pt x="3380" y="14046"/>
                    <a:pt x="3516" y="14326"/>
                  </a:cubicBezTo>
                  <a:lnTo>
                    <a:pt x="2345" y="16083"/>
                  </a:lnTo>
                  <a:cubicBezTo>
                    <a:pt x="1988" y="16619"/>
                    <a:pt x="2059" y="17332"/>
                    <a:pt x="2514" y="17787"/>
                  </a:cubicBezTo>
                  <a:lnTo>
                    <a:pt x="3812" y="19086"/>
                  </a:lnTo>
                  <a:cubicBezTo>
                    <a:pt x="4073" y="19346"/>
                    <a:pt x="4419" y="19482"/>
                    <a:pt x="4767" y="19482"/>
                  </a:cubicBezTo>
                  <a:cubicBezTo>
                    <a:pt x="5026" y="19482"/>
                    <a:pt x="5287" y="19406"/>
                    <a:pt x="5516" y="19254"/>
                  </a:cubicBezTo>
                  <a:lnTo>
                    <a:pt x="7273" y="18083"/>
                  </a:lnTo>
                  <a:cubicBezTo>
                    <a:pt x="7554" y="18220"/>
                    <a:pt x="7843" y="18341"/>
                    <a:pt x="8143" y="18445"/>
                  </a:cubicBezTo>
                  <a:lnTo>
                    <a:pt x="8557" y="20514"/>
                  </a:lnTo>
                  <a:cubicBezTo>
                    <a:pt x="8684" y="21146"/>
                    <a:pt x="9238" y="21599"/>
                    <a:pt x="9881" y="21599"/>
                  </a:cubicBezTo>
                  <a:lnTo>
                    <a:pt x="11717" y="21599"/>
                  </a:lnTo>
                  <a:cubicBezTo>
                    <a:pt x="12361" y="21599"/>
                    <a:pt x="12916" y="21146"/>
                    <a:pt x="13041" y="20514"/>
                  </a:cubicBezTo>
                  <a:lnTo>
                    <a:pt x="13456" y="18445"/>
                  </a:lnTo>
                  <a:cubicBezTo>
                    <a:pt x="13755" y="18341"/>
                    <a:pt x="14046" y="18219"/>
                    <a:pt x="14326" y="18083"/>
                  </a:cubicBezTo>
                  <a:lnTo>
                    <a:pt x="16084" y="19254"/>
                  </a:lnTo>
                  <a:cubicBezTo>
                    <a:pt x="16312" y="19406"/>
                    <a:pt x="16573" y="19482"/>
                    <a:pt x="16831" y="19482"/>
                  </a:cubicBezTo>
                  <a:cubicBezTo>
                    <a:pt x="17181" y="19482"/>
                    <a:pt x="17526" y="19346"/>
                    <a:pt x="17787" y="19086"/>
                  </a:cubicBezTo>
                  <a:lnTo>
                    <a:pt x="19085" y="17787"/>
                  </a:lnTo>
                  <a:cubicBezTo>
                    <a:pt x="19540" y="17332"/>
                    <a:pt x="19611" y="16619"/>
                    <a:pt x="19254" y="16083"/>
                  </a:cubicBezTo>
                  <a:lnTo>
                    <a:pt x="18082" y="14326"/>
                  </a:lnTo>
                  <a:cubicBezTo>
                    <a:pt x="18219" y="14045"/>
                    <a:pt x="18341" y="13755"/>
                    <a:pt x="18445" y="13456"/>
                  </a:cubicBezTo>
                  <a:lnTo>
                    <a:pt x="20513" y="13042"/>
                  </a:lnTo>
                  <a:cubicBezTo>
                    <a:pt x="21145" y="12916"/>
                    <a:pt x="21599" y="12361"/>
                    <a:pt x="21599" y="11718"/>
                  </a:cubicBezTo>
                  <a:lnTo>
                    <a:pt x="21599" y="9882"/>
                  </a:lnTo>
                  <a:cubicBezTo>
                    <a:pt x="21599" y="9238"/>
                    <a:pt x="21145" y="8684"/>
                    <a:pt x="20513" y="8558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panose="020B0502020104020203" charset="0"/>
                <a:ea typeface="宋体"/>
                <a:sym typeface="Gill Sans" panose="020B0502020104020203" charset="0"/>
              </a:endParaRPr>
            </a:p>
          </p:txBody>
        </p:sp>
        <p:sp>
          <p:nvSpPr>
            <p:cNvPr id="28" name="AutoShape 124"/>
            <p:cNvSpPr/>
            <p:nvPr/>
          </p:nvSpPr>
          <p:spPr bwMode="auto">
            <a:xfrm>
              <a:off x="3292736" y="2245717"/>
              <a:ext cx="157173" cy="15717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20250"/>
                  </a:moveTo>
                  <a:cubicBezTo>
                    <a:pt x="5580" y="20250"/>
                    <a:pt x="1350" y="16017"/>
                    <a:pt x="1350" y="10800"/>
                  </a:cubicBezTo>
                  <a:cubicBezTo>
                    <a:pt x="1350" y="5582"/>
                    <a:pt x="5580" y="1349"/>
                    <a:pt x="10800" y="1349"/>
                  </a:cubicBezTo>
                  <a:cubicBezTo>
                    <a:pt x="16016" y="1349"/>
                    <a:pt x="20250" y="5582"/>
                    <a:pt x="20250" y="10800"/>
                  </a:cubicBezTo>
                  <a:cubicBezTo>
                    <a:pt x="20250" y="16017"/>
                    <a:pt x="16016" y="20250"/>
                    <a:pt x="10800" y="20250"/>
                  </a:cubicBezTo>
                  <a:moveTo>
                    <a:pt x="10800" y="0"/>
                  </a:moveTo>
                  <a:cubicBezTo>
                    <a:pt x="4836" y="0"/>
                    <a:pt x="0" y="4836"/>
                    <a:pt x="0" y="10800"/>
                  </a:cubicBezTo>
                  <a:cubicBezTo>
                    <a:pt x="0" y="16763"/>
                    <a:pt x="4836" y="21600"/>
                    <a:pt x="10800" y="21600"/>
                  </a:cubicBezTo>
                  <a:cubicBezTo>
                    <a:pt x="16763" y="21600"/>
                    <a:pt x="21599" y="16763"/>
                    <a:pt x="21599" y="10800"/>
                  </a:cubicBezTo>
                  <a:cubicBezTo>
                    <a:pt x="21599" y="4836"/>
                    <a:pt x="16763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panose="020B0502020104020203" charset="0"/>
                <a:ea typeface="宋体"/>
                <a:sym typeface="Gill Sans" panose="020B0502020104020203" charset="0"/>
              </a:endParaRPr>
            </a:p>
          </p:txBody>
        </p:sp>
        <p:sp>
          <p:nvSpPr>
            <p:cNvPr id="29" name="AutoShape 125"/>
            <p:cNvSpPr/>
            <p:nvPr/>
          </p:nvSpPr>
          <p:spPr bwMode="auto">
            <a:xfrm>
              <a:off x="3325891" y="2279484"/>
              <a:ext cx="90253" cy="9025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0800" y="18900"/>
                  </a:moveTo>
                  <a:cubicBezTo>
                    <a:pt x="6328" y="18900"/>
                    <a:pt x="2699" y="15271"/>
                    <a:pt x="2699" y="10800"/>
                  </a:cubicBezTo>
                  <a:cubicBezTo>
                    <a:pt x="2699" y="6329"/>
                    <a:pt x="6328" y="2700"/>
                    <a:pt x="10800" y="2700"/>
                  </a:cubicBezTo>
                  <a:cubicBezTo>
                    <a:pt x="15271" y="2700"/>
                    <a:pt x="18899" y="6329"/>
                    <a:pt x="18899" y="10800"/>
                  </a:cubicBezTo>
                  <a:cubicBezTo>
                    <a:pt x="18899" y="15271"/>
                    <a:pt x="15271" y="18900"/>
                    <a:pt x="10800" y="18900"/>
                  </a:cubicBezTo>
                  <a:moveTo>
                    <a:pt x="10800" y="0"/>
                  </a:moveTo>
                  <a:cubicBezTo>
                    <a:pt x="4830" y="0"/>
                    <a:pt x="0" y="4833"/>
                    <a:pt x="0" y="10800"/>
                  </a:cubicBezTo>
                  <a:cubicBezTo>
                    <a:pt x="0" y="16766"/>
                    <a:pt x="4830" y="21599"/>
                    <a:pt x="10800" y="21599"/>
                  </a:cubicBezTo>
                  <a:cubicBezTo>
                    <a:pt x="16764" y="21599"/>
                    <a:pt x="21600" y="16766"/>
                    <a:pt x="21600" y="10800"/>
                  </a:cubicBezTo>
                  <a:cubicBezTo>
                    <a:pt x="21600" y="4833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panose="020B0502020104020203" charset="0"/>
                <a:ea typeface="宋体"/>
                <a:sym typeface="Gill Sans" panose="020B0502020104020203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99771" y="1647253"/>
            <a:ext cx="626564" cy="626564"/>
            <a:chOff x="2473104" y="2145028"/>
            <a:chExt cx="359165" cy="359165"/>
          </a:xfrm>
          <a:solidFill>
            <a:schemeClr val="bg1"/>
          </a:solidFill>
        </p:grpSpPr>
        <p:sp>
          <p:nvSpPr>
            <p:cNvPr id="31" name="AutoShape 126"/>
            <p:cNvSpPr/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panose="020B0502020104020203" charset="0"/>
                <a:ea typeface="宋体"/>
                <a:sym typeface="Gill Sans" panose="020B0502020104020203" charset="0"/>
              </a:endParaRPr>
            </a:p>
          </p:txBody>
        </p:sp>
        <p:sp>
          <p:nvSpPr>
            <p:cNvPr id="32" name="AutoShape 127"/>
            <p:cNvSpPr/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panose="020B0502020104020203" charset="0"/>
                <a:ea typeface="宋体"/>
                <a:sym typeface="Gill Sans" panose="020B0502020104020203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48640" y="546354"/>
            <a:ext cx="8046720" cy="4098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059299" y="1588576"/>
            <a:ext cx="1796181" cy="17961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016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130296" y="2213963"/>
            <a:ext cx="4316095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3600" dirty="0" smtClean="0">
                <a:sym typeface="+mn-ea"/>
              </a:rPr>
              <a:t>Feature  Description</a:t>
            </a:r>
            <a:endParaRPr lang="zh-CN" altLang="en-US" sz="3600" b="1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8" name="Group 69"/>
          <p:cNvGrpSpPr/>
          <p:nvPr/>
        </p:nvGrpSpPr>
        <p:grpSpPr>
          <a:xfrm>
            <a:off x="1604335" y="2195509"/>
            <a:ext cx="706108" cy="662656"/>
            <a:chOff x="10074275" y="1647825"/>
            <a:chExt cx="464344" cy="435769"/>
          </a:xfrm>
          <a:solidFill>
            <a:sysClr val="window" lastClr="FFFFFF"/>
          </a:solidFill>
        </p:grpSpPr>
        <p:sp>
          <p:nvSpPr>
            <p:cNvPr id="19" name="AutoShape 69"/>
            <p:cNvSpPr/>
            <p:nvPr/>
          </p:nvSpPr>
          <p:spPr bwMode="auto">
            <a:xfrm>
              <a:off x="10074275" y="1647825"/>
              <a:ext cx="464344" cy="4357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223" y="5760"/>
                  </a:moveTo>
                  <a:lnTo>
                    <a:pt x="17548" y="5760"/>
                  </a:lnTo>
                  <a:cubicBezTo>
                    <a:pt x="16804" y="5760"/>
                    <a:pt x="16198" y="5114"/>
                    <a:pt x="16198" y="4320"/>
                  </a:cubicBezTo>
                  <a:lnTo>
                    <a:pt x="16200" y="4320"/>
                  </a:lnTo>
                  <a:lnTo>
                    <a:pt x="16200" y="1440"/>
                  </a:lnTo>
                  <a:lnTo>
                    <a:pt x="20250" y="5760"/>
                  </a:lnTo>
                  <a:cubicBezTo>
                    <a:pt x="20250" y="5760"/>
                    <a:pt x="18223" y="5760"/>
                    <a:pt x="18223" y="5760"/>
                  </a:cubicBezTo>
                  <a:close/>
                  <a:moveTo>
                    <a:pt x="20250" y="19440"/>
                  </a:moveTo>
                  <a:cubicBezTo>
                    <a:pt x="20250" y="19837"/>
                    <a:pt x="19948" y="20160"/>
                    <a:pt x="19575" y="20160"/>
                  </a:cubicBezTo>
                  <a:lnTo>
                    <a:pt x="2024" y="20160"/>
                  </a:lnTo>
                  <a:cubicBezTo>
                    <a:pt x="1651" y="20160"/>
                    <a:pt x="1349" y="19837"/>
                    <a:pt x="1349" y="19440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5525" y="1440"/>
                  </a:lnTo>
                  <a:lnTo>
                    <a:pt x="15525" y="4320"/>
                  </a:lnTo>
                  <a:lnTo>
                    <a:pt x="15523" y="4320"/>
                  </a:lnTo>
                  <a:cubicBezTo>
                    <a:pt x="15523" y="5513"/>
                    <a:pt x="16430" y="6480"/>
                    <a:pt x="17548" y="6480"/>
                  </a:cubicBezTo>
                  <a:lnTo>
                    <a:pt x="18223" y="6480"/>
                  </a:lnTo>
                  <a:lnTo>
                    <a:pt x="20250" y="6480"/>
                  </a:lnTo>
                  <a:cubicBezTo>
                    <a:pt x="20250" y="6480"/>
                    <a:pt x="20250" y="19440"/>
                    <a:pt x="20250" y="19440"/>
                  </a:cubicBezTo>
                  <a:close/>
                  <a:moveTo>
                    <a:pt x="21204" y="4741"/>
                  </a:moveTo>
                  <a:lnTo>
                    <a:pt x="17154" y="421"/>
                  </a:lnTo>
                  <a:cubicBezTo>
                    <a:pt x="16901" y="151"/>
                    <a:pt x="16557" y="0"/>
                    <a:pt x="16200" y="0"/>
                  </a:cubicBezTo>
                  <a:lnTo>
                    <a:pt x="2024" y="0"/>
                  </a:lnTo>
                  <a:cubicBezTo>
                    <a:pt x="908" y="0"/>
                    <a:pt x="0" y="968"/>
                    <a:pt x="0" y="2160"/>
                  </a:cubicBezTo>
                  <a:lnTo>
                    <a:pt x="0" y="19440"/>
                  </a:lnTo>
                  <a:cubicBezTo>
                    <a:pt x="0" y="20631"/>
                    <a:pt x="908" y="21600"/>
                    <a:pt x="2024" y="21600"/>
                  </a:cubicBezTo>
                  <a:lnTo>
                    <a:pt x="19575" y="21600"/>
                  </a:lnTo>
                  <a:cubicBezTo>
                    <a:pt x="20691" y="21600"/>
                    <a:pt x="21599" y="20631"/>
                    <a:pt x="21599" y="19440"/>
                  </a:cubicBezTo>
                  <a:lnTo>
                    <a:pt x="21599" y="5760"/>
                  </a:lnTo>
                  <a:cubicBezTo>
                    <a:pt x="21599" y="5378"/>
                    <a:pt x="21457" y="5011"/>
                    <a:pt x="21204" y="4741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panose="020B0502020104020203" charset="0"/>
                <a:ea typeface="宋体"/>
                <a:sym typeface="Gill Sans" panose="020B0502020104020203" charset="0"/>
              </a:endParaRPr>
            </a:p>
          </p:txBody>
        </p:sp>
        <p:sp>
          <p:nvSpPr>
            <p:cNvPr id="20" name="AutoShape 70"/>
            <p:cNvSpPr/>
            <p:nvPr/>
          </p:nvSpPr>
          <p:spPr bwMode="auto">
            <a:xfrm>
              <a:off x="10291763" y="1734344"/>
              <a:ext cx="873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panose="020B0502020104020203" charset="0"/>
                <a:ea typeface="宋体"/>
                <a:sym typeface="Gill Sans" panose="020B0502020104020203" charset="0"/>
              </a:endParaRPr>
            </a:p>
          </p:txBody>
        </p:sp>
        <p:sp>
          <p:nvSpPr>
            <p:cNvPr id="21" name="AutoShape 71"/>
            <p:cNvSpPr/>
            <p:nvPr/>
          </p:nvSpPr>
          <p:spPr bwMode="auto">
            <a:xfrm>
              <a:off x="10291763" y="1778000"/>
              <a:ext cx="87313" cy="1508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800" y="21599"/>
                  </a:moveTo>
                  <a:lnTo>
                    <a:pt x="19800" y="21599"/>
                  </a:lnTo>
                  <a:cubicBezTo>
                    <a:pt x="20791" y="21599"/>
                    <a:pt x="21600" y="16769"/>
                    <a:pt x="21600" y="10800"/>
                  </a:cubicBezTo>
                  <a:cubicBezTo>
                    <a:pt x="21600" y="4830"/>
                    <a:pt x="20791" y="0"/>
                    <a:pt x="19800" y="0"/>
                  </a:cubicBezTo>
                  <a:lnTo>
                    <a:pt x="1800" y="0"/>
                  </a:lnTo>
                  <a:cubicBezTo>
                    <a:pt x="801" y="0"/>
                    <a:pt x="0" y="4830"/>
                    <a:pt x="0" y="10800"/>
                  </a:cubicBezTo>
                  <a:cubicBezTo>
                    <a:pt x="0" y="16769"/>
                    <a:pt x="801" y="21599"/>
                    <a:pt x="1800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panose="020B0502020104020203" charset="0"/>
                <a:ea typeface="宋体"/>
                <a:sym typeface="Gill Sans" panose="020B0502020104020203" charset="0"/>
              </a:endParaRPr>
            </a:p>
          </p:txBody>
        </p:sp>
        <p:sp>
          <p:nvSpPr>
            <p:cNvPr id="22" name="AutoShape 72"/>
            <p:cNvSpPr/>
            <p:nvPr/>
          </p:nvSpPr>
          <p:spPr bwMode="auto">
            <a:xfrm>
              <a:off x="10291763" y="1821657"/>
              <a:ext cx="188913" cy="150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cubicBezTo>
                    <a:pt x="0" y="16769"/>
                    <a:pt x="369" y="21599"/>
                    <a:pt x="830" y="21599"/>
                  </a:cubicBezTo>
                  <a:lnTo>
                    <a:pt x="20769" y="21599"/>
                  </a:lnTo>
                  <a:cubicBezTo>
                    <a:pt x="21226" y="21599"/>
                    <a:pt x="21600" y="16769"/>
                    <a:pt x="21600" y="10800"/>
                  </a:cubicBezTo>
                  <a:cubicBezTo>
                    <a:pt x="21600" y="4830"/>
                    <a:pt x="21226" y="0"/>
                    <a:pt x="20769" y="0"/>
                  </a:cubicBezTo>
                  <a:lnTo>
                    <a:pt x="830" y="0"/>
                  </a:lnTo>
                  <a:cubicBezTo>
                    <a:pt x="369" y="0"/>
                    <a:pt x="0" y="4830"/>
                    <a:pt x="0" y="1080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panose="020B0502020104020203" charset="0"/>
                <a:ea typeface="宋体"/>
                <a:sym typeface="Gill Sans" panose="020B0502020104020203" charset="0"/>
              </a:endParaRPr>
            </a:p>
          </p:txBody>
        </p:sp>
        <p:sp>
          <p:nvSpPr>
            <p:cNvPr id="24" name="AutoShape 73"/>
            <p:cNvSpPr/>
            <p:nvPr/>
          </p:nvSpPr>
          <p:spPr bwMode="auto">
            <a:xfrm>
              <a:off x="10132219" y="1908969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panose="020B0502020104020203" charset="0"/>
                <a:ea typeface="宋体"/>
                <a:sym typeface="Gill Sans" panose="020B0502020104020203" charset="0"/>
              </a:endParaRPr>
            </a:p>
          </p:txBody>
        </p:sp>
        <p:sp>
          <p:nvSpPr>
            <p:cNvPr id="25" name="AutoShape 74"/>
            <p:cNvSpPr/>
            <p:nvPr/>
          </p:nvSpPr>
          <p:spPr bwMode="auto">
            <a:xfrm>
              <a:off x="10132219" y="1952625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panose="020B0502020104020203" charset="0"/>
                <a:ea typeface="宋体"/>
                <a:sym typeface="Gill Sans" panose="020B0502020104020203" charset="0"/>
              </a:endParaRPr>
            </a:p>
          </p:txBody>
        </p:sp>
        <p:sp>
          <p:nvSpPr>
            <p:cNvPr id="26" name="AutoShape 75"/>
            <p:cNvSpPr/>
            <p:nvPr/>
          </p:nvSpPr>
          <p:spPr bwMode="auto">
            <a:xfrm>
              <a:off x="10132219" y="1996282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48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48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panose="020B0502020104020203" charset="0"/>
                <a:ea typeface="宋体"/>
                <a:sym typeface="Gill Sans" panose="020B0502020104020203" charset="0"/>
              </a:endParaRPr>
            </a:p>
          </p:txBody>
        </p:sp>
        <p:sp>
          <p:nvSpPr>
            <p:cNvPr id="27" name="AutoShape 76"/>
            <p:cNvSpPr/>
            <p:nvPr/>
          </p:nvSpPr>
          <p:spPr bwMode="auto">
            <a:xfrm>
              <a:off x="10132219" y="1865313"/>
              <a:ext cx="348456" cy="142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150" y="0"/>
                  </a:moveTo>
                  <a:lnTo>
                    <a:pt x="449" y="0"/>
                  </a:lnTo>
                  <a:cubicBezTo>
                    <a:pt x="201" y="0"/>
                    <a:pt x="0" y="4830"/>
                    <a:pt x="0" y="10800"/>
                  </a:cubicBezTo>
                  <a:cubicBezTo>
                    <a:pt x="0" y="16769"/>
                    <a:pt x="201" y="21599"/>
                    <a:pt x="449" y="21599"/>
                  </a:cubicBezTo>
                  <a:lnTo>
                    <a:pt x="21150" y="21599"/>
                  </a:lnTo>
                  <a:cubicBezTo>
                    <a:pt x="21397" y="21599"/>
                    <a:pt x="21599" y="16769"/>
                    <a:pt x="21599" y="10800"/>
                  </a:cubicBezTo>
                  <a:cubicBezTo>
                    <a:pt x="21599" y="4830"/>
                    <a:pt x="21397" y="0"/>
                    <a:pt x="2115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panose="020B0502020104020203" charset="0"/>
                <a:ea typeface="宋体"/>
                <a:sym typeface="Gill Sans" panose="020B0502020104020203" charset="0"/>
              </a:endParaRPr>
            </a:p>
          </p:txBody>
        </p:sp>
        <p:sp>
          <p:nvSpPr>
            <p:cNvPr id="28" name="AutoShape 77"/>
            <p:cNvSpPr/>
            <p:nvPr/>
          </p:nvSpPr>
          <p:spPr bwMode="auto">
            <a:xfrm>
              <a:off x="10132219" y="1720057"/>
              <a:ext cx="130969" cy="11668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4799" y="5400"/>
                  </a:moveTo>
                  <a:lnTo>
                    <a:pt x="16800" y="5400"/>
                  </a:lnTo>
                  <a:lnTo>
                    <a:pt x="16800" y="16200"/>
                  </a:lnTo>
                  <a:lnTo>
                    <a:pt x="4799" y="16200"/>
                  </a:lnTo>
                  <a:cubicBezTo>
                    <a:pt x="4799" y="16200"/>
                    <a:pt x="4799" y="5400"/>
                    <a:pt x="4799" y="5400"/>
                  </a:cubicBezTo>
                  <a:close/>
                  <a:moveTo>
                    <a:pt x="2399" y="21599"/>
                  </a:moveTo>
                  <a:lnTo>
                    <a:pt x="19200" y="21599"/>
                  </a:lnTo>
                  <a:cubicBezTo>
                    <a:pt x="20526" y="21599"/>
                    <a:pt x="21599" y="20392"/>
                    <a:pt x="21599" y="18900"/>
                  </a:cubicBezTo>
                  <a:lnTo>
                    <a:pt x="21599" y="2700"/>
                  </a:lnTo>
                  <a:cubicBezTo>
                    <a:pt x="21599" y="1207"/>
                    <a:pt x="20526" y="0"/>
                    <a:pt x="19200" y="0"/>
                  </a:cubicBezTo>
                  <a:lnTo>
                    <a:pt x="2399" y="0"/>
                  </a:lnTo>
                  <a:cubicBezTo>
                    <a:pt x="1073" y="0"/>
                    <a:pt x="0" y="1207"/>
                    <a:pt x="0" y="2700"/>
                  </a:cubicBezTo>
                  <a:lnTo>
                    <a:pt x="0" y="18900"/>
                  </a:lnTo>
                  <a:cubicBezTo>
                    <a:pt x="0" y="20392"/>
                    <a:pt x="1073" y="21599"/>
                    <a:pt x="2399" y="21599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panose="020B0502020104020203" charset="0"/>
                <a:ea typeface="宋体"/>
                <a:sym typeface="Gill Sans" panose="020B0502020104020203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6308" y="401910"/>
            <a:ext cx="40640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kern="10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UI</a:t>
            </a:r>
            <a:endParaRPr lang="en-US" altLang="zh-CN" sz="2000" kern="10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9" name="矩形 8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/>
          <p:cNvSpPr/>
          <p:nvPr/>
        </p:nvSpPr>
        <p:spPr>
          <a:xfrm>
            <a:off x="1047596" y="4027979"/>
            <a:ext cx="1730529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home page</a:t>
            </a:r>
            <a:endParaRPr 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矩形 10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/>
          <p:cNvSpPr/>
          <p:nvPr/>
        </p:nvSpPr>
        <p:spPr>
          <a:xfrm>
            <a:off x="3802380" y="4111625"/>
            <a:ext cx="208915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log in(using dialog)</a:t>
            </a:r>
            <a:endParaRPr 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矩形 11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/>
          <p:cNvSpPr/>
          <p:nvPr/>
        </p:nvSpPr>
        <p:spPr>
          <a:xfrm>
            <a:off x="6255385" y="4111625"/>
            <a:ext cx="213804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sign up(using dialog)</a:t>
            </a:r>
            <a:endParaRPr 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3" name="Group 21"/>
          <p:cNvGrpSpPr>
            <a:grpSpLocks noChangeAspect="1"/>
          </p:cNvGrpSpPr>
          <p:nvPr/>
        </p:nvGrpSpPr>
        <p:grpSpPr bwMode="auto">
          <a:xfrm>
            <a:off x="7488780" y="2428725"/>
            <a:ext cx="499397" cy="429628"/>
            <a:chOff x="4731" y="799"/>
            <a:chExt cx="272" cy="234"/>
          </a:xfrm>
          <a:solidFill>
            <a:schemeClr val="bg1"/>
          </a:solidFill>
        </p:grpSpPr>
        <p:sp>
          <p:nvSpPr>
            <p:cNvPr id="14" name="Freeform 22"/>
            <p:cNvSpPr>
              <a:spLocks noEditPoints="1"/>
            </p:cNvSpPr>
            <p:nvPr/>
          </p:nvSpPr>
          <p:spPr bwMode="auto">
            <a:xfrm>
              <a:off x="4809" y="950"/>
              <a:ext cx="95" cy="27"/>
            </a:xfrm>
            <a:custGeom>
              <a:avLst/>
              <a:gdLst>
                <a:gd name="T0" fmla="*/ 91 w 95"/>
                <a:gd name="T1" fmla="*/ 27 h 27"/>
                <a:gd name="T2" fmla="*/ 95 w 95"/>
                <a:gd name="T3" fmla="*/ 27 h 27"/>
                <a:gd name="T4" fmla="*/ 91 w 95"/>
                <a:gd name="T5" fmla="*/ 27 h 27"/>
                <a:gd name="T6" fmla="*/ 91 w 95"/>
                <a:gd name="T7" fmla="*/ 27 h 27"/>
                <a:gd name="T8" fmla="*/ 95 w 95"/>
                <a:gd name="T9" fmla="*/ 27 h 27"/>
                <a:gd name="T10" fmla="*/ 91 w 95"/>
                <a:gd name="T11" fmla="*/ 27 h 27"/>
                <a:gd name="T12" fmla="*/ 0 w 95"/>
                <a:gd name="T13" fmla="*/ 0 h 27"/>
                <a:gd name="T14" fmla="*/ 3 w 95"/>
                <a:gd name="T15" fmla="*/ 0 h 27"/>
                <a:gd name="T16" fmla="*/ 0 w 95"/>
                <a:gd name="T17" fmla="*/ 0 h 27"/>
                <a:gd name="T18" fmla="*/ 0 w 95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27">
                  <a:moveTo>
                    <a:pt x="91" y="27"/>
                  </a:moveTo>
                  <a:lnTo>
                    <a:pt x="95" y="27"/>
                  </a:lnTo>
                  <a:lnTo>
                    <a:pt x="91" y="27"/>
                  </a:lnTo>
                  <a:close/>
                  <a:moveTo>
                    <a:pt x="91" y="27"/>
                  </a:moveTo>
                  <a:lnTo>
                    <a:pt x="95" y="27"/>
                  </a:lnTo>
                  <a:lnTo>
                    <a:pt x="91" y="27"/>
                  </a:lnTo>
                  <a:close/>
                  <a:moveTo>
                    <a:pt x="0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23"/>
            <p:cNvSpPr>
              <a:spLocks noEditPoints="1"/>
            </p:cNvSpPr>
            <p:nvPr/>
          </p:nvSpPr>
          <p:spPr bwMode="auto">
            <a:xfrm>
              <a:off x="4731" y="799"/>
              <a:ext cx="272" cy="234"/>
            </a:xfrm>
            <a:custGeom>
              <a:avLst/>
              <a:gdLst>
                <a:gd name="T0" fmla="*/ 698 w 760"/>
                <a:gd name="T1" fmla="*/ 0 h 656"/>
                <a:gd name="T2" fmla="*/ 65 w 760"/>
                <a:gd name="T3" fmla="*/ 0 h 656"/>
                <a:gd name="T4" fmla="*/ 0 w 760"/>
                <a:gd name="T5" fmla="*/ 60 h 656"/>
                <a:gd name="T6" fmla="*/ 0 w 760"/>
                <a:gd name="T7" fmla="*/ 478 h 656"/>
                <a:gd name="T8" fmla="*/ 69 w 760"/>
                <a:gd name="T9" fmla="*/ 544 h 656"/>
                <a:gd name="T10" fmla="*/ 368 w 760"/>
                <a:gd name="T11" fmla="*/ 544 h 656"/>
                <a:gd name="T12" fmla="*/ 368 w 760"/>
                <a:gd name="T13" fmla="*/ 624 h 656"/>
                <a:gd name="T14" fmla="*/ 176 w 760"/>
                <a:gd name="T15" fmla="*/ 624 h 656"/>
                <a:gd name="T16" fmla="*/ 176 w 760"/>
                <a:gd name="T17" fmla="*/ 656 h 656"/>
                <a:gd name="T18" fmla="*/ 584 w 760"/>
                <a:gd name="T19" fmla="*/ 656 h 656"/>
                <a:gd name="T20" fmla="*/ 584 w 760"/>
                <a:gd name="T21" fmla="*/ 624 h 656"/>
                <a:gd name="T22" fmla="*/ 400 w 760"/>
                <a:gd name="T23" fmla="*/ 624 h 656"/>
                <a:gd name="T24" fmla="*/ 400 w 760"/>
                <a:gd name="T25" fmla="*/ 544 h 656"/>
                <a:gd name="T26" fmla="*/ 694 w 760"/>
                <a:gd name="T27" fmla="*/ 544 h 656"/>
                <a:gd name="T28" fmla="*/ 760 w 760"/>
                <a:gd name="T29" fmla="*/ 478 h 656"/>
                <a:gd name="T30" fmla="*/ 760 w 760"/>
                <a:gd name="T31" fmla="*/ 60 h 656"/>
                <a:gd name="T32" fmla="*/ 698 w 760"/>
                <a:gd name="T33" fmla="*/ 0 h 656"/>
                <a:gd name="T34" fmla="*/ 720 w 760"/>
                <a:gd name="T35" fmla="*/ 503 h 656"/>
                <a:gd name="T36" fmla="*/ 521 w 760"/>
                <a:gd name="T37" fmla="*/ 502 h 656"/>
                <a:gd name="T38" fmla="*/ 469 w 760"/>
                <a:gd name="T39" fmla="*/ 502 h 656"/>
                <a:gd name="T40" fmla="*/ 40 w 760"/>
                <a:gd name="T41" fmla="*/ 503 h 656"/>
                <a:gd name="T42" fmla="*/ 40 w 760"/>
                <a:gd name="T43" fmla="*/ 40 h 656"/>
                <a:gd name="T44" fmla="*/ 720 w 760"/>
                <a:gd name="T45" fmla="*/ 40 h 656"/>
                <a:gd name="T46" fmla="*/ 720 w 760"/>
                <a:gd name="T47" fmla="*/ 503 h 656"/>
                <a:gd name="T48" fmla="*/ 222 w 760"/>
                <a:gd name="T49" fmla="*/ 422 h 656"/>
                <a:gd name="T50" fmla="*/ 222 w 760"/>
                <a:gd name="T51" fmla="*/ 422 h 656"/>
                <a:gd name="T52" fmla="*/ 222 w 760"/>
                <a:gd name="T53" fmla="*/ 422 h 656"/>
                <a:gd name="T54" fmla="*/ 222 w 760"/>
                <a:gd name="T55" fmla="*/ 422 h 656"/>
                <a:gd name="T56" fmla="*/ 222 w 760"/>
                <a:gd name="T57" fmla="*/ 422 h 656"/>
                <a:gd name="T58" fmla="*/ 222 w 760"/>
                <a:gd name="T59" fmla="*/ 422 h 656"/>
                <a:gd name="T60" fmla="*/ 222 w 760"/>
                <a:gd name="T61" fmla="*/ 422 h 656"/>
                <a:gd name="T62" fmla="*/ 222 w 760"/>
                <a:gd name="T63" fmla="*/ 422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60" h="656">
                  <a:moveTo>
                    <a:pt x="698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30" y="0"/>
                    <a:pt x="0" y="25"/>
                    <a:pt x="0" y="60"/>
                  </a:cubicBezTo>
                  <a:cubicBezTo>
                    <a:pt x="0" y="478"/>
                    <a:pt x="0" y="478"/>
                    <a:pt x="0" y="478"/>
                  </a:cubicBezTo>
                  <a:cubicBezTo>
                    <a:pt x="0" y="512"/>
                    <a:pt x="34" y="544"/>
                    <a:pt x="69" y="544"/>
                  </a:cubicBezTo>
                  <a:cubicBezTo>
                    <a:pt x="368" y="544"/>
                    <a:pt x="368" y="544"/>
                    <a:pt x="368" y="544"/>
                  </a:cubicBezTo>
                  <a:cubicBezTo>
                    <a:pt x="368" y="624"/>
                    <a:pt x="368" y="624"/>
                    <a:pt x="368" y="624"/>
                  </a:cubicBezTo>
                  <a:cubicBezTo>
                    <a:pt x="176" y="624"/>
                    <a:pt x="176" y="624"/>
                    <a:pt x="176" y="624"/>
                  </a:cubicBezTo>
                  <a:cubicBezTo>
                    <a:pt x="176" y="656"/>
                    <a:pt x="176" y="656"/>
                    <a:pt x="176" y="656"/>
                  </a:cubicBezTo>
                  <a:cubicBezTo>
                    <a:pt x="584" y="656"/>
                    <a:pt x="584" y="656"/>
                    <a:pt x="584" y="656"/>
                  </a:cubicBezTo>
                  <a:cubicBezTo>
                    <a:pt x="584" y="624"/>
                    <a:pt x="584" y="624"/>
                    <a:pt x="584" y="624"/>
                  </a:cubicBezTo>
                  <a:cubicBezTo>
                    <a:pt x="400" y="624"/>
                    <a:pt x="400" y="624"/>
                    <a:pt x="400" y="624"/>
                  </a:cubicBezTo>
                  <a:cubicBezTo>
                    <a:pt x="400" y="544"/>
                    <a:pt x="400" y="544"/>
                    <a:pt x="400" y="544"/>
                  </a:cubicBezTo>
                  <a:cubicBezTo>
                    <a:pt x="694" y="544"/>
                    <a:pt x="694" y="544"/>
                    <a:pt x="694" y="544"/>
                  </a:cubicBezTo>
                  <a:cubicBezTo>
                    <a:pt x="728" y="544"/>
                    <a:pt x="760" y="512"/>
                    <a:pt x="760" y="478"/>
                  </a:cubicBezTo>
                  <a:cubicBezTo>
                    <a:pt x="760" y="60"/>
                    <a:pt x="760" y="60"/>
                    <a:pt x="760" y="60"/>
                  </a:cubicBezTo>
                  <a:cubicBezTo>
                    <a:pt x="760" y="25"/>
                    <a:pt x="732" y="0"/>
                    <a:pt x="698" y="0"/>
                  </a:cubicBezTo>
                  <a:close/>
                  <a:moveTo>
                    <a:pt x="720" y="503"/>
                  </a:moveTo>
                  <a:cubicBezTo>
                    <a:pt x="521" y="502"/>
                    <a:pt x="521" y="502"/>
                    <a:pt x="521" y="502"/>
                  </a:cubicBezTo>
                  <a:cubicBezTo>
                    <a:pt x="469" y="502"/>
                    <a:pt x="469" y="502"/>
                    <a:pt x="469" y="502"/>
                  </a:cubicBezTo>
                  <a:cubicBezTo>
                    <a:pt x="40" y="503"/>
                    <a:pt x="40" y="503"/>
                    <a:pt x="40" y="503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720" y="40"/>
                    <a:pt x="720" y="40"/>
                    <a:pt x="720" y="40"/>
                  </a:cubicBezTo>
                  <a:lnTo>
                    <a:pt x="720" y="503"/>
                  </a:lnTo>
                  <a:close/>
                  <a:moveTo>
                    <a:pt x="222" y="422"/>
                  </a:moveTo>
                  <a:cubicBezTo>
                    <a:pt x="222" y="423"/>
                    <a:pt x="222" y="423"/>
                    <a:pt x="222" y="422"/>
                  </a:cubicBezTo>
                  <a:cubicBezTo>
                    <a:pt x="222" y="423"/>
                    <a:pt x="222" y="423"/>
                    <a:pt x="222" y="422"/>
                  </a:cubicBezTo>
                  <a:cubicBezTo>
                    <a:pt x="222" y="423"/>
                    <a:pt x="222" y="423"/>
                    <a:pt x="222" y="422"/>
                  </a:cubicBezTo>
                  <a:close/>
                  <a:moveTo>
                    <a:pt x="222" y="422"/>
                  </a:moveTo>
                  <a:cubicBezTo>
                    <a:pt x="222" y="423"/>
                    <a:pt x="222" y="423"/>
                    <a:pt x="222" y="422"/>
                  </a:cubicBezTo>
                  <a:cubicBezTo>
                    <a:pt x="222" y="423"/>
                    <a:pt x="222" y="423"/>
                    <a:pt x="222" y="422"/>
                  </a:cubicBezTo>
                  <a:cubicBezTo>
                    <a:pt x="222" y="423"/>
                    <a:pt x="222" y="423"/>
                    <a:pt x="222" y="4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24"/>
            <p:cNvSpPr>
              <a:spLocks noEditPoints="1"/>
            </p:cNvSpPr>
            <p:nvPr/>
          </p:nvSpPr>
          <p:spPr bwMode="auto">
            <a:xfrm>
              <a:off x="4805" y="837"/>
              <a:ext cx="88" cy="117"/>
            </a:xfrm>
            <a:custGeom>
              <a:avLst/>
              <a:gdLst>
                <a:gd name="T0" fmla="*/ 5 w 247"/>
                <a:gd name="T1" fmla="*/ 288 h 328"/>
                <a:gd name="T2" fmla="*/ 5 w 247"/>
                <a:gd name="T3" fmla="*/ 288 h 328"/>
                <a:gd name="T4" fmla="*/ 5 w 247"/>
                <a:gd name="T5" fmla="*/ 288 h 328"/>
                <a:gd name="T6" fmla="*/ 5 w 247"/>
                <a:gd name="T7" fmla="*/ 288 h 328"/>
                <a:gd name="T8" fmla="*/ 5 w 247"/>
                <a:gd name="T9" fmla="*/ 288 h 328"/>
                <a:gd name="T10" fmla="*/ 5 w 247"/>
                <a:gd name="T11" fmla="*/ 288 h 328"/>
                <a:gd name="T12" fmla="*/ 227 w 247"/>
                <a:gd name="T13" fmla="*/ 197 h 328"/>
                <a:gd name="T14" fmla="*/ 224 w 247"/>
                <a:gd name="T15" fmla="*/ 195 h 328"/>
                <a:gd name="T16" fmla="*/ 212 w 247"/>
                <a:gd name="T17" fmla="*/ 188 h 328"/>
                <a:gd name="T18" fmla="*/ 206 w 247"/>
                <a:gd name="T19" fmla="*/ 185 h 328"/>
                <a:gd name="T20" fmla="*/ 211 w 247"/>
                <a:gd name="T21" fmla="*/ 180 h 328"/>
                <a:gd name="T22" fmla="*/ 247 w 247"/>
                <a:gd name="T23" fmla="*/ 101 h 328"/>
                <a:gd name="T24" fmla="*/ 148 w 247"/>
                <a:gd name="T25" fmla="*/ 0 h 328"/>
                <a:gd name="T26" fmla="*/ 48 w 247"/>
                <a:gd name="T27" fmla="*/ 101 h 328"/>
                <a:gd name="T28" fmla="*/ 83 w 247"/>
                <a:gd name="T29" fmla="*/ 181 h 328"/>
                <a:gd name="T30" fmla="*/ 89 w 247"/>
                <a:gd name="T31" fmla="*/ 185 h 328"/>
                <a:gd name="T32" fmla="*/ 83 w 247"/>
                <a:gd name="T33" fmla="*/ 189 h 328"/>
                <a:gd name="T34" fmla="*/ 0 w 247"/>
                <a:gd name="T35" fmla="*/ 313 h 328"/>
                <a:gd name="T36" fmla="*/ 15 w 247"/>
                <a:gd name="T37" fmla="*/ 328 h 328"/>
                <a:gd name="T38" fmla="*/ 31 w 247"/>
                <a:gd name="T39" fmla="*/ 318 h 328"/>
                <a:gd name="T40" fmla="*/ 31 w 247"/>
                <a:gd name="T41" fmla="*/ 318 h 328"/>
                <a:gd name="T42" fmla="*/ 147 w 247"/>
                <a:gd name="T43" fmla="*/ 209 h 328"/>
                <a:gd name="T44" fmla="*/ 202 w 247"/>
                <a:gd name="T45" fmla="*/ 219 h 328"/>
                <a:gd name="T46" fmla="*/ 209 w 247"/>
                <a:gd name="T47" fmla="*/ 223 h 328"/>
                <a:gd name="T48" fmla="*/ 221 w 247"/>
                <a:gd name="T49" fmla="*/ 227 h 328"/>
                <a:gd name="T50" fmla="*/ 235 w 247"/>
                <a:gd name="T51" fmla="*/ 211 h 328"/>
                <a:gd name="T52" fmla="*/ 227 w 247"/>
                <a:gd name="T53" fmla="*/ 197 h 328"/>
                <a:gd name="T54" fmla="*/ 147 w 247"/>
                <a:gd name="T55" fmla="*/ 173 h 328"/>
                <a:gd name="T56" fmla="*/ 79 w 247"/>
                <a:gd name="T57" fmla="*/ 102 h 328"/>
                <a:gd name="T58" fmla="*/ 147 w 247"/>
                <a:gd name="T59" fmla="*/ 32 h 328"/>
                <a:gd name="T60" fmla="*/ 216 w 247"/>
                <a:gd name="T61" fmla="*/ 102 h 328"/>
                <a:gd name="T62" fmla="*/ 147 w 247"/>
                <a:gd name="T63" fmla="*/ 173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7" h="328">
                  <a:moveTo>
                    <a:pt x="5" y="288"/>
                  </a:moveTo>
                  <a:cubicBezTo>
                    <a:pt x="5" y="287"/>
                    <a:pt x="5" y="287"/>
                    <a:pt x="5" y="288"/>
                  </a:cubicBezTo>
                  <a:cubicBezTo>
                    <a:pt x="5" y="287"/>
                    <a:pt x="5" y="287"/>
                    <a:pt x="5" y="288"/>
                  </a:cubicBezTo>
                  <a:cubicBezTo>
                    <a:pt x="5" y="287"/>
                    <a:pt x="5" y="287"/>
                    <a:pt x="5" y="288"/>
                  </a:cubicBezTo>
                  <a:close/>
                  <a:moveTo>
                    <a:pt x="5" y="288"/>
                  </a:moveTo>
                  <a:cubicBezTo>
                    <a:pt x="5" y="288"/>
                    <a:pt x="5" y="288"/>
                    <a:pt x="5" y="288"/>
                  </a:cubicBezTo>
                  <a:moveTo>
                    <a:pt x="227" y="197"/>
                  </a:moveTo>
                  <a:cubicBezTo>
                    <a:pt x="224" y="195"/>
                    <a:pt x="224" y="195"/>
                    <a:pt x="224" y="195"/>
                  </a:cubicBezTo>
                  <a:cubicBezTo>
                    <a:pt x="212" y="188"/>
                    <a:pt x="212" y="188"/>
                    <a:pt x="212" y="188"/>
                  </a:cubicBezTo>
                  <a:cubicBezTo>
                    <a:pt x="206" y="185"/>
                    <a:pt x="206" y="185"/>
                    <a:pt x="206" y="185"/>
                  </a:cubicBezTo>
                  <a:cubicBezTo>
                    <a:pt x="211" y="180"/>
                    <a:pt x="211" y="180"/>
                    <a:pt x="211" y="180"/>
                  </a:cubicBezTo>
                  <a:cubicBezTo>
                    <a:pt x="234" y="161"/>
                    <a:pt x="247" y="132"/>
                    <a:pt x="247" y="101"/>
                  </a:cubicBezTo>
                  <a:cubicBezTo>
                    <a:pt x="247" y="45"/>
                    <a:pt x="203" y="0"/>
                    <a:pt x="148" y="0"/>
                  </a:cubicBezTo>
                  <a:cubicBezTo>
                    <a:pt x="93" y="0"/>
                    <a:pt x="48" y="45"/>
                    <a:pt x="48" y="101"/>
                  </a:cubicBezTo>
                  <a:cubicBezTo>
                    <a:pt x="48" y="132"/>
                    <a:pt x="62" y="161"/>
                    <a:pt x="83" y="181"/>
                  </a:cubicBezTo>
                  <a:cubicBezTo>
                    <a:pt x="89" y="185"/>
                    <a:pt x="89" y="185"/>
                    <a:pt x="89" y="185"/>
                  </a:cubicBezTo>
                  <a:cubicBezTo>
                    <a:pt x="83" y="189"/>
                    <a:pt x="83" y="189"/>
                    <a:pt x="83" y="189"/>
                  </a:cubicBezTo>
                  <a:cubicBezTo>
                    <a:pt x="34" y="213"/>
                    <a:pt x="4" y="257"/>
                    <a:pt x="0" y="313"/>
                  </a:cubicBezTo>
                  <a:cubicBezTo>
                    <a:pt x="0" y="321"/>
                    <a:pt x="7" y="328"/>
                    <a:pt x="15" y="328"/>
                  </a:cubicBezTo>
                  <a:cubicBezTo>
                    <a:pt x="24" y="328"/>
                    <a:pt x="31" y="326"/>
                    <a:pt x="31" y="318"/>
                  </a:cubicBezTo>
                  <a:cubicBezTo>
                    <a:pt x="31" y="318"/>
                    <a:pt x="31" y="318"/>
                    <a:pt x="31" y="318"/>
                  </a:cubicBezTo>
                  <a:cubicBezTo>
                    <a:pt x="39" y="238"/>
                    <a:pt x="89" y="209"/>
                    <a:pt x="147" y="209"/>
                  </a:cubicBezTo>
                  <a:cubicBezTo>
                    <a:pt x="167" y="209"/>
                    <a:pt x="185" y="210"/>
                    <a:pt x="202" y="219"/>
                  </a:cubicBezTo>
                  <a:cubicBezTo>
                    <a:pt x="209" y="223"/>
                    <a:pt x="209" y="223"/>
                    <a:pt x="209" y="223"/>
                  </a:cubicBezTo>
                  <a:cubicBezTo>
                    <a:pt x="212" y="225"/>
                    <a:pt x="217" y="227"/>
                    <a:pt x="221" y="227"/>
                  </a:cubicBezTo>
                  <a:cubicBezTo>
                    <a:pt x="229" y="227"/>
                    <a:pt x="235" y="220"/>
                    <a:pt x="235" y="211"/>
                  </a:cubicBezTo>
                  <a:cubicBezTo>
                    <a:pt x="235" y="205"/>
                    <a:pt x="231" y="201"/>
                    <a:pt x="227" y="197"/>
                  </a:cubicBezTo>
                  <a:close/>
                  <a:moveTo>
                    <a:pt x="147" y="173"/>
                  </a:moveTo>
                  <a:cubicBezTo>
                    <a:pt x="109" y="173"/>
                    <a:pt x="79" y="141"/>
                    <a:pt x="79" y="102"/>
                  </a:cubicBezTo>
                  <a:cubicBezTo>
                    <a:pt x="79" y="63"/>
                    <a:pt x="110" y="32"/>
                    <a:pt x="147" y="32"/>
                  </a:cubicBezTo>
                  <a:cubicBezTo>
                    <a:pt x="186" y="32"/>
                    <a:pt x="216" y="64"/>
                    <a:pt x="216" y="102"/>
                  </a:cubicBezTo>
                  <a:cubicBezTo>
                    <a:pt x="216" y="141"/>
                    <a:pt x="185" y="173"/>
                    <a:pt x="147" y="1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25"/>
            <p:cNvSpPr>
              <a:spLocks noEditPoints="1"/>
            </p:cNvSpPr>
            <p:nvPr/>
          </p:nvSpPr>
          <p:spPr bwMode="auto">
            <a:xfrm>
              <a:off x="4878" y="890"/>
              <a:ext cx="55" cy="60"/>
            </a:xfrm>
            <a:custGeom>
              <a:avLst/>
              <a:gdLst>
                <a:gd name="T0" fmla="*/ 94 w 154"/>
                <a:gd name="T1" fmla="*/ 147 h 171"/>
                <a:gd name="T2" fmla="*/ 78 w 154"/>
                <a:gd name="T3" fmla="*/ 141 h 171"/>
                <a:gd name="T4" fmla="*/ 58 w 154"/>
                <a:gd name="T5" fmla="*/ 147 h 171"/>
                <a:gd name="T6" fmla="*/ 46 w 154"/>
                <a:gd name="T7" fmla="*/ 161 h 171"/>
                <a:gd name="T8" fmla="*/ 46 w 154"/>
                <a:gd name="T9" fmla="*/ 171 h 171"/>
                <a:gd name="T10" fmla="*/ 102 w 154"/>
                <a:gd name="T11" fmla="*/ 171 h 171"/>
                <a:gd name="T12" fmla="*/ 102 w 154"/>
                <a:gd name="T13" fmla="*/ 161 h 171"/>
                <a:gd name="T14" fmla="*/ 94 w 154"/>
                <a:gd name="T15" fmla="*/ 147 h 171"/>
                <a:gd name="T16" fmla="*/ 139 w 154"/>
                <a:gd name="T17" fmla="*/ 2 h 171"/>
                <a:gd name="T18" fmla="*/ 132 w 154"/>
                <a:gd name="T19" fmla="*/ 0 h 171"/>
                <a:gd name="T20" fmla="*/ 124 w 154"/>
                <a:gd name="T21" fmla="*/ 3 h 171"/>
                <a:gd name="T22" fmla="*/ 17 w 154"/>
                <a:gd name="T23" fmla="*/ 112 h 171"/>
                <a:gd name="T24" fmla="*/ 0 w 154"/>
                <a:gd name="T25" fmla="*/ 153 h 171"/>
                <a:gd name="T26" fmla="*/ 41 w 154"/>
                <a:gd name="T27" fmla="*/ 135 h 171"/>
                <a:gd name="T28" fmla="*/ 148 w 154"/>
                <a:gd name="T29" fmla="*/ 27 h 171"/>
                <a:gd name="T30" fmla="*/ 148 w 154"/>
                <a:gd name="T31" fmla="*/ 11 h 171"/>
                <a:gd name="T32" fmla="*/ 144 w 154"/>
                <a:gd name="T33" fmla="*/ 9 h 171"/>
                <a:gd name="T34" fmla="*/ 139 w 154"/>
                <a:gd name="T35" fmla="*/ 2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4" h="171">
                  <a:moveTo>
                    <a:pt x="94" y="147"/>
                  </a:moveTo>
                  <a:cubicBezTo>
                    <a:pt x="90" y="143"/>
                    <a:pt x="84" y="141"/>
                    <a:pt x="78" y="141"/>
                  </a:cubicBezTo>
                  <a:cubicBezTo>
                    <a:pt x="72" y="141"/>
                    <a:pt x="61" y="143"/>
                    <a:pt x="58" y="147"/>
                  </a:cubicBezTo>
                  <a:cubicBezTo>
                    <a:pt x="54" y="151"/>
                    <a:pt x="46" y="156"/>
                    <a:pt x="46" y="161"/>
                  </a:cubicBezTo>
                  <a:cubicBezTo>
                    <a:pt x="46" y="171"/>
                    <a:pt x="46" y="171"/>
                    <a:pt x="46" y="171"/>
                  </a:cubicBezTo>
                  <a:cubicBezTo>
                    <a:pt x="102" y="171"/>
                    <a:pt x="102" y="171"/>
                    <a:pt x="102" y="171"/>
                  </a:cubicBezTo>
                  <a:cubicBezTo>
                    <a:pt x="102" y="161"/>
                    <a:pt x="102" y="161"/>
                    <a:pt x="102" y="161"/>
                  </a:cubicBezTo>
                  <a:cubicBezTo>
                    <a:pt x="102" y="156"/>
                    <a:pt x="97" y="151"/>
                    <a:pt x="94" y="147"/>
                  </a:cubicBezTo>
                  <a:close/>
                  <a:moveTo>
                    <a:pt x="139" y="2"/>
                  </a:moveTo>
                  <a:cubicBezTo>
                    <a:pt x="137" y="1"/>
                    <a:pt x="135" y="0"/>
                    <a:pt x="132" y="0"/>
                  </a:cubicBezTo>
                  <a:cubicBezTo>
                    <a:pt x="130" y="0"/>
                    <a:pt x="126" y="1"/>
                    <a:pt x="124" y="3"/>
                  </a:cubicBezTo>
                  <a:cubicBezTo>
                    <a:pt x="117" y="9"/>
                    <a:pt x="26" y="103"/>
                    <a:pt x="17" y="112"/>
                  </a:cubicBezTo>
                  <a:cubicBezTo>
                    <a:pt x="15" y="117"/>
                    <a:pt x="4" y="142"/>
                    <a:pt x="0" y="153"/>
                  </a:cubicBezTo>
                  <a:cubicBezTo>
                    <a:pt x="11" y="148"/>
                    <a:pt x="36" y="137"/>
                    <a:pt x="41" y="135"/>
                  </a:cubicBezTo>
                  <a:cubicBezTo>
                    <a:pt x="51" y="126"/>
                    <a:pt x="140" y="35"/>
                    <a:pt x="148" y="27"/>
                  </a:cubicBezTo>
                  <a:cubicBezTo>
                    <a:pt x="154" y="21"/>
                    <a:pt x="150" y="13"/>
                    <a:pt x="148" y="11"/>
                  </a:cubicBezTo>
                  <a:cubicBezTo>
                    <a:pt x="144" y="9"/>
                    <a:pt x="144" y="9"/>
                    <a:pt x="144" y="9"/>
                  </a:cubicBezTo>
                  <a:lnTo>
                    <a:pt x="13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9" name="Freeform 9"/>
          <p:cNvSpPr/>
          <p:nvPr/>
        </p:nvSpPr>
        <p:spPr bwMode="auto">
          <a:xfrm>
            <a:off x="3273013" y="2376491"/>
            <a:ext cx="512057" cy="503151"/>
          </a:xfrm>
          <a:custGeom>
            <a:avLst/>
            <a:gdLst>
              <a:gd name="T0" fmla="*/ 697 w 713"/>
              <a:gd name="T1" fmla="*/ 10 h 700"/>
              <a:gd name="T2" fmla="*/ 655 w 713"/>
              <a:gd name="T3" fmla="*/ 16 h 700"/>
              <a:gd name="T4" fmla="*/ 15 w 713"/>
              <a:gd name="T5" fmla="*/ 381 h 700"/>
              <a:gd name="T6" fmla="*/ 11 w 713"/>
              <a:gd name="T7" fmla="*/ 383 h 700"/>
              <a:gd name="T8" fmla="*/ 1 w 713"/>
              <a:gd name="T9" fmla="*/ 411 h 700"/>
              <a:gd name="T10" fmla="*/ 28 w 713"/>
              <a:gd name="T11" fmla="*/ 442 h 700"/>
              <a:gd name="T12" fmla="*/ 209 w 713"/>
              <a:gd name="T13" fmla="*/ 505 h 700"/>
              <a:gd name="T14" fmla="*/ 221 w 713"/>
              <a:gd name="T15" fmla="*/ 470 h 700"/>
              <a:gd name="T16" fmla="*/ 41 w 713"/>
              <a:gd name="T17" fmla="*/ 408 h 700"/>
              <a:gd name="T18" fmla="*/ 610 w 713"/>
              <a:gd name="T19" fmla="*/ 84 h 700"/>
              <a:gd name="T20" fmla="*/ 282 w 713"/>
              <a:gd name="T21" fmla="*/ 486 h 700"/>
              <a:gd name="T22" fmla="*/ 282 w 713"/>
              <a:gd name="T23" fmla="*/ 700 h 700"/>
              <a:gd name="T24" fmla="*/ 327 w 713"/>
              <a:gd name="T25" fmla="*/ 700 h 700"/>
              <a:gd name="T26" fmla="*/ 327 w 713"/>
              <a:gd name="T27" fmla="*/ 503 h 700"/>
              <a:gd name="T28" fmla="*/ 669 w 713"/>
              <a:gd name="T29" fmla="*/ 84 h 700"/>
              <a:gd name="T30" fmla="*/ 581 w 713"/>
              <a:gd name="T31" fmla="*/ 588 h 700"/>
              <a:gd name="T32" fmla="*/ 581 w 713"/>
              <a:gd name="T33" fmla="*/ 590 h 700"/>
              <a:gd name="T34" fmla="*/ 577 w 713"/>
              <a:gd name="T35" fmla="*/ 599 h 700"/>
              <a:gd name="T36" fmla="*/ 569 w 713"/>
              <a:gd name="T37" fmla="*/ 600 h 700"/>
              <a:gd name="T38" fmla="*/ 372 w 713"/>
              <a:gd name="T39" fmla="*/ 533 h 700"/>
              <a:gd name="T40" fmla="*/ 361 w 713"/>
              <a:gd name="T41" fmla="*/ 567 h 700"/>
              <a:gd name="T42" fmla="*/ 559 w 713"/>
              <a:gd name="T43" fmla="*/ 635 h 700"/>
              <a:gd name="T44" fmla="*/ 561 w 713"/>
              <a:gd name="T45" fmla="*/ 636 h 700"/>
              <a:gd name="T46" fmla="*/ 572 w 713"/>
              <a:gd name="T47" fmla="*/ 637 h 700"/>
              <a:gd name="T48" fmla="*/ 599 w 713"/>
              <a:gd name="T49" fmla="*/ 627 h 700"/>
              <a:gd name="T50" fmla="*/ 616 w 713"/>
              <a:gd name="T51" fmla="*/ 594 h 700"/>
              <a:gd name="T52" fmla="*/ 711 w 713"/>
              <a:gd name="T53" fmla="*/ 46 h 700"/>
              <a:gd name="T54" fmla="*/ 712 w 713"/>
              <a:gd name="T55" fmla="*/ 43 h 700"/>
              <a:gd name="T56" fmla="*/ 697 w 713"/>
              <a:gd name="T57" fmla="*/ 10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713" h="700">
                <a:moveTo>
                  <a:pt x="697" y="10"/>
                </a:moveTo>
                <a:cubicBezTo>
                  <a:pt x="680" y="0"/>
                  <a:pt x="661" y="12"/>
                  <a:pt x="655" y="16"/>
                </a:cubicBezTo>
                <a:cubicBezTo>
                  <a:pt x="15" y="381"/>
                  <a:pt x="15" y="381"/>
                  <a:pt x="15" y="381"/>
                </a:cubicBezTo>
                <a:cubicBezTo>
                  <a:pt x="11" y="383"/>
                  <a:pt x="11" y="383"/>
                  <a:pt x="11" y="383"/>
                </a:cubicBezTo>
                <a:cubicBezTo>
                  <a:pt x="0" y="394"/>
                  <a:pt x="0" y="406"/>
                  <a:pt x="1" y="411"/>
                </a:cubicBezTo>
                <a:cubicBezTo>
                  <a:pt x="3" y="429"/>
                  <a:pt x="21" y="439"/>
                  <a:pt x="28" y="442"/>
                </a:cubicBezTo>
                <a:cubicBezTo>
                  <a:pt x="209" y="505"/>
                  <a:pt x="209" y="505"/>
                  <a:pt x="209" y="505"/>
                </a:cubicBezTo>
                <a:cubicBezTo>
                  <a:pt x="221" y="470"/>
                  <a:pt x="221" y="470"/>
                  <a:pt x="221" y="470"/>
                </a:cubicBezTo>
                <a:cubicBezTo>
                  <a:pt x="41" y="408"/>
                  <a:pt x="41" y="408"/>
                  <a:pt x="41" y="408"/>
                </a:cubicBezTo>
                <a:cubicBezTo>
                  <a:pt x="610" y="84"/>
                  <a:pt x="610" y="84"/>
                  <a:pt x="610" y="84"/>
                </a:cubicBezTo>
                <a:cubicBezTo>
                  <a:pt x="282" y="486"/>
                  <a:pt x="282" y="486"/>
                  <a:pt x="282" y="486"/>
                </a:cubicBezTo>
                <a:cubicBezTo>
                  <a:pt x="282" y="700"/>
                  <a:pt x="282" y="700"/>
                  <a:pt x="282" y="700"/>
                </a:cubicBezTo>
                <a:cubicBezTo>
                  <a:pt x="327" y="700"/>
                  <a:pt x="327" y="700"/>
                  <a:pt x="327" y="700"/>
                </a:cubicBezTo>
                <a:cubicBezTo>
                  <a:pt x="327" y="503"/>
                  <a:pt x="327" y="503"/>
                  <a:pt x="327" y="503"/>
                </a:cubicBezTo>
                <a:cubicBezTo>
                  <a:pt x="669" y="84"/>
                  <a:pt x="669" y="84"/>
                  <a:pt x="669" y="84"/>
                </a:cubicBezTo>
                <a:cubicBezTo>
                  <a:pt x="581" y="588"/>
                  <a:pt x="581" y="588"/>
                  <a:pt x="581" y="588"/>
                </a:cubicBezTo>
                <a:cubicBezTo>
                  <a:pt x="581" y="590"/>
                  <a:pt x="581" y="590"/>
                  <a:pt x="581" y="590"/>
                </a:cubicBezTo>
                <a:cubicBezTo>
                  <a:pt x="581" y="592"/>
                  <a:pt x="580" y="597"/>
                  <a:pt x="577" y="599"/>
                </a:cubicBezTo>
                <a:cubicBezTo>
                  <a:pt x="575" y="600"/>
                  <a:pt x="571" y="600"/>
                  <a:pt x="569" y="600"/>
                </a:cubicBezTo>
                <a:cubicBezTo>
                  <a:pt x="372" y="533"/>
                  <a:pt x="372" y="533"/>
                  <a:pt x="372" y="533"/>
                </a:cubicBezTo>
                <a:cubicBezTo>
                  <a:pt x="361" y="567"/>
                  <a:pt x="361" y="567"/>
                  <a:pt x="361" y="567"/>
                </a:cubicBezTo>
                <a:cubicBezTo>
                  <a:pt x="559" y="635"/>
                  <a:pt x="559" y="635"/>
                  <a:pt x="559" y="635"/>
                </a:cubicBezTo>
                <a:cubicBezTo>
                  <a:pt x="561" y="636"/>
                  <a:pt x="561" y="636"/>
                  <a:pt x="561" y="636"/>
                </a:cubicBezTo>
                <a:cubicBezTo>
                  <a:pt x="565" y="636"/>
                  <a:pt x="569" y="637"/>
                  <a:pt x="572" y="637"/>
                </a:cubicBezTo>
                <a:cubicBezTo>
                  <a:pt x="585" y="637"/>
                  <a:pt x="594" y="632"/>
                  <a:pt x="599" y="627"/>
                </a:cubicBezTo>
                <a:cubicBezTo>
                  <a:pt x="613" y="616"/>
                  <a:pt x="616" y="599"/>
                  <a:pt x="616" y="594"/>
                </a:cubicBezTo>
                <a:cubicBezTo>
                  <a:pt x="711" y="46"/>
                  <a:pt x="711" y="46"/>
                  <a:pt x="711" y="46"/>
                </a:cubicBezTo>
                <a:cubicBezTo>
                  <a:pt x="712" y="43"/>
                  <a:pt x="712" y="43"/>
                  <a:pt x="712" y="43"/>
                </a:cubicBezTo>
                <a:cubicBezTo>
                  <a:pt x="713" y="23"/>
                  <a:pt x="704" y="14"/>
                  <a:pt x="697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1168167" y="2406094"/>
            <a:ext cx="512310" cy="547211"/>
            <a:chOff x="1446" y="1923"/>
            <a:chExt cx="411" cy="439"/>
          </a:xfrm>
          <a:solidFill>
            <a:schemeClr val="bg1"/>
          </a:solidFill>
        </p:grpSpPr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1446" y="1923"/>
              <a:ext cx="411" cy="439"/>
            </a:xfrm>
            <a:custGeom>
              <a:avLst/>
              <a:gdLst>
                <a:gd name="T0" fmla="*/ 501 w 658"/>
                <a:gd name="T1" fmla="*/ 119 h 700"/>
                <a:gd name="T2" fmla="*/ 329 w 658"/>
                <a:gd name="T3" fmla="*/ 0 h 700"/>
                <a:gd name="T4" fmla="*/ 158 w 658"/>
                <a:gd name="T5" fmla="*/ 119 h 700"/>
                <a:gd name="T6" fmla="*/ 65 w 658"/>
                <a:gd name="T7" fmla="*/ 350 h 700"/>
                <a:gd name="T8" fmla="*/ 158 w 658"/>
                <a:gd name="T9" fmla="*/ 582 h 700"/>
                <a:gd name="T10" fmla="*/ 329 w 658"/>
                <a:gd name="T11" fmla="*/ 700 h 700"/>
                <a:gd name="T12" fmla="*/ 501 w 658"/>
                <a:gd name="T13" fmla="*/ 582 h 700"/>
                <a:gd name="T14" fmla="*/ 593 w 658"/>
                <a:gd name="T15" fmla="*/ 350 h 700"/>
                <a:gd name="T16" fmla="*/ 501 w 658"/>
                <a:gd name="T17" fmla="*/ 147 h 700"/>
                <a:gd name="T18" fmla="*/ 615 w 658"/>
                <a:gd name="T19" fmla="*/ 243 h 700"/>
                <a:gd name="T20" fmla="*/ 575 w 658"/>
                <a:gd name="T21" fmla="*/ 327 h 700"/>
                <a:gd name="T22" fmla="*/ 472 w 658"/>
                <a:gd name="T23" fmla="*/ 148 h 700"/>
                <a:gd name="T24" fmla="*/ 443 w 658"/>
                <a:gd name="T25" fmla="*/ 548 h 700"/>
                <a:gd name="T26" fmla="*/ 417 w 658"/>
                <a:gd name="T27" fmla="*/ 502 h 700"/>
                <a:gd name="T28" fmla="*/ 463 w 658"/>
                <a:gd name="T29" fmla="*/ 480 h 700"/>
                <a:gd name="T30" fmla="*/ 403 w 658"/>
                <a:gd name="T31" fmla="*/ 477 h 700"/>
                <a:gd name="T32" fmla="*/ 256 w 658"/>
                <a:gd name="T33" fmla="*/ 477 h 700"/>
                <a:gd name="T34" fmla="*/ 182 w 658"/>
                <a:gd name="T35" fmla="*/ 350 h 700"/>
                <a:gd name="T36" fmla="*/ 256 w 658"/>
                <a:gd name="T37" fmla="*/ 223 h 700"/>
                <a:gd name="T38" fmla="*/ 403 w 658"/>
                <a:gd name="T39" fmla="*/ 223 h 700"/>
                <a:gd name="T40" fmla="*/ 476 w 658"/>
                <a:gd name="T41" fmla="*/ 350 h 700"/>
                <a:gd name="T42" fmla="*/ 403 w 658"/>
                <a:gd name="T43" fmla="*/ 477 h 700"/>
                <a:gd name="T44" fmla="*/ 194 w 658"/>
                <a:gd name="T45" fmla="*/ 471 h 700"/>
                <a:gd name="T46" fmla="*/ 292 w 658"/>
                <a:gd name="T47" fmla="*/ 528 h 700"/>
                <a:gd name="T48" fmla="*/ 195 w 658"/>
                <a:gd name="T49" fmla="*/ 480 h 700"/>
                <a:gd name="T50" fmla="*/ 149 w 658"/>
                <a:gd name="T51" fmla="*/ 401 h 700"/>
                <a:gd name="T52" fmla="*/ 149 w 658"/>
                <a:gd name="T53" fmla="*/ 299 h 700"/>
                <a:gd name="T54" fmla="*/ 154 w 658"/>
                <a:gd name="T55" fmla="*/ 350 h 700"/>
                <a:gd name="T56" fmla="*/ 215 w 658"/>
                <a:gd name="T57" fmla="*/ 152 h 700"/>
                <a:gd name="T58" fmla="*/ 242 w 658"/>
                <a:gd name="T59" fmla="*/ 198 h 700"/>
                <a:gd name="T60" fmla="*/ 195 w 658"/>
                <a:gd name="T61" fmla="*/ 220 h 700"/>
                <a:gd name="T62" fmla="*/ 463 w 658"/>
                <a:gd name="T63" fmla="*/ 220 h 700"/>
                <a:gd name="T64" fmla="*/ 417 w 658"/>
                <a:gd name="T65" fmla="*/ 199 h 700"/>
                <a:gd name="T66" fmla="*/ 444 w 658"/>
                <a:gd name="T67" fmla="*/ 152 h 700"/>
                <a:gd name="T68" fmla="*/ 502 w 658"/>
                <a:gd name="T69" fmla="*/ 293 h 700"/>
                <a:gd name="T70" fmla="*/ 558 w 658"/>
                <a:gd name="T71" fmla="*/ 350 h 700"/>
                <a:gd name="T72" fmla="*/ 502 w 658"/>
                <a:gd name="T73" fmla="*/ 407 h 700"/>
                <a:gd name="T74" fmla="*/ 502 w 658"/>
                <a:gd name="T75" fmla="*/ 293 h 700"/>
                <a:gd name="T76" fmla="*/ 279 w 658"/>
                <a:gd name="T77" fmla="*/ 49 h 700"/>
                <a:gd name="T78" fmla="*/ 379 w 658"/>
                <a:gd name="T79" fmla="*/ 49 h 700"/>
                <a:gd name="T80" fmla="*/ 433 w 658"/>
                <a:gd name="T81" fmla="*/ 125 h 700"/>
                <a:gd name="T82" fmla="*/ 226 w 658"/>
                <a:gd name="T83" fmla="*/ 125 h 700"/>
                <a:gd name="T84" fmla="*/ 77 w 658"/>
                <a:gd name="T85" fmla="*/ 318 h 700"/>
                <a:gd name="T86" fmla="*/ 51 w 658"/>
                <a:gd name="T87" fmla="*/ 189 h 700"/>
                <a:gd name="T88" fmla="*/ 186 w 658"/>
                <a:gd name="T89" fmla="*/ 148 h 700"/>
                <a:gd name="T90" fmla="*/ 83 w 658"/>
                <a:gd name="T91" fmla="*/ 327 h 700"/>
                <a:gd name="T92" fmla="*/ 158 w 658"/>
                <a:gd name="T93" fmla="*/ 553 h 700"/>
                <a:gd name="T94" fmla="*/ 44 w 658"/>
                <a:gd name="T95" fmla="*/ 457 h 700"/>
                <a:gd name="T96" fmla="*/ 83 w 658"/>
                <a:gd name="T97" fmla="*/ 373 h 700"/>
                <a:gd name="T98" fmla="*/ 186 w 658"/>
                <a:gd name="T99" fmla="*/ 552 h 700"/>
                <a:gd name="T100" fmla="*/ 428 w 658"/>
                <a:gd name="T101" fmla="*/ 585 h 700"/>
                <a:gd name="T102" fmla="*/ 329 w 658"/>
                <a:gd name="T103" fmla="*/ 672 h 700"/>
                <a:gd name="T104" fmla="*/ 231 w 658"/>
                <a:gd name="T105" fmla="*/ 585 h 700"/>
                <a:gd name="T106" fmla="*/ 329 w 658"/>
                <a:gd name="T107" fmla="*/ 544 h 700"/>
                <a:gd name="T108" fmla="*/ 428 w 658"/>
                <a:gd name="T109" fmla="*/ 585 h 700"/>
                <a:gd name="T110" fmla="*/ 614 w 658"/>
                <a:gd name="T111" fmla="*/ 457 h 700"/>
                <a:gd name="T112" fmla="*/ 501 w 658"/>
                <a:gd name="T113" fmla="*/ 553 h 700"/>
                <a:gd name="T114" fmla="*/ 497 w 658"/>
                <a:gd name="T115" fmla="*/ 447 h 700"/>
                <a:gd name="T116" fmla="*/ 582 w 658"/>
                <a:gd name="T117" fmla="*/ 382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58" h="700">
                  <a:moveTo>
                    <a:pt x="632" y="175"/>
                  </a:moveTo>
                  <a:cubicBezTo>
                    <a:pt x="610" y="137"/>
                    <a:pt x="562" y="119"/>
                    <a:pt x="501" y="119"/>
                  </a:cubicBezTo>
                  <a:cubicBezTo>
                    <a:pt x="488" y="119"/>
                    <a:pt x="475" y="119"/>
                    <a:pt x="461" y="121"/>
                  </a:cubicBezTo>
                  <a:cubicBezTo>
                    <a:pt x="429" y="47"/>
                    <a:pt x="382" y="0"/>
                    <a:pt x="329" y="0"/>
                  </a:cubicBezTo>
                  <a:cubicBezTo>
                    <a:pt x="276" y="0"/>
                    <a:pt x="229" y="47"/>
                    <a:pt x="197" y="121"/>
                  </a:cubicBezTo>
                  <a:cubicBezTo>
                    <a:pt x="183" y="120"/>
                    <a:pt x="170" y="119"/>
                    <a:pt x="158" y="119"/>
                  </a:cubicBezTo>
                  <a:cubicBezTo>
                    <a:pt x="96" y="119"/>
                    <a:pt x="48" y="137"/>
                    <a:pt x="26" y="175"/>
                  </a:cubicBezTo>
                  <a:cubicBezTo>
                    <a:pt x="0" y="221"/>
                    <a:pt x="17" y="285"/>
                    <a:pt x="65" y="350"/>
                  </a:cubicBezTo>
                  <a:cubicBezTo>
                    <a:pt x="17" y="415"/>
                    <a:pt x="0" y="479"/>
                    <a:pt x="26" y="525"/>
                  </a:cubicBezTo>
                  <a:cubicBezTo>
                    <a:pt x="48" y="563"/>
                    <a:pt x="96" y="582"/>
                    <a:pt x="158" y="582"/>
                  </a:cubicBezTo>
                  <a:cubicBezTo>
                    <a:pt x="170" y="582"/>
                    <a:pt x="183" y="581"/>
                    <a:pt x="197" y="579"/>
                  </a:cubicBezTo>
                  <a:cubicBezTo>
                    <a:pt x="229" y="653"/>
                    <a:pt x="276" y="700"/>
                    <a:pt x="329" y="700"/>
                  </a:cubicBezTo>
                  <a:cubicBezTo>
                    <a:pt x="382" y="700"/>
                    <a:pt x="429" y="653"/>
                    <a:pt x="461" y="579"/>
                  </a:cubicBezTo>
                  <a:cubicBezTo>
                    <a:pt x="475" y="581"/>
                    <a:pt x="488" y="582"/>
                    <a:pt x="501" y="582"/>
                  </a:cubicBezTo>
                  <a:cubicBezTo>
                    <a:pt x="562" y="582"/>
                    <a:pt x="610" y="563"/>
                    <a:pt x="632" y="525"/>
                  </a:cubicBezTo>
                  <a:cubicBezTo>
                    <a:pt x="658" y="479"/>
                    <a:pt x="641" y="415"/>
                    <a:pt x="593" y="350"/>
                  </a:cubicBezTo>
                  <a:cubicBezTo>
                    <a:pt x="642" y="285"/>
                    <a:pt x="658" y="221"/>
                    <a:pt x="632" y="175"/>
                  </a:cubicBezTo>
                  <a:close/>
                  <a:moveTo>
                    <a:pt x="501" y="147"/>
                  </a:moveTo>
                  <a:cubicBezTo>
                    <a:pt x="554" y="147"/>
                    <a:pt x="592" y="162"/>
                    <a:pt x="608" y="189"/>
                  </a:cubicBezTo>
                  <a:cubicBezTo>
                    <a:pt x="616" y="204"/>
                    <a:pt x="618" y="222"/>
                    <a:pt x="615" y="243"/>
                  </a:cubicBezTo>
                  <a:cubicBezTo>
                    <a:pt x="610" y="266"/>
                    <a:pt x="599" y="292"/>
                    <a:pt x="582" y="318"/>
                  </a:cubicBezTo>
                  <a:cubicBezTo>
                    <a:pt x="580" y="321"/>
                    <a:pt x="578" y="324"/>
                    <a:pt x="575" y="327"/>
                  </a:cubicBezTo>
                  <a:cubicBezTo>
                    <a:pt x="554" y="302"/>
                    <a:pt x="527" y="277"/>
                    <a:pt x="497" y="253"/>
                  </a:cubicBezTo>
                  <a:cubicBezTo>
                    <a:pt x="492" y="215"/>
                    <a:pt x="483" y="180"/>
                    <a:pt x="472" y="148"/>
                  </a:cubicBezTo>
                  <a:cubicBezTo>
                    <a:pt x="482" y="147"/>
                    <a:pt x="491" y="147"/>
                    <a:pt x="501" y="147"/>
                  </a:cubicBezTo>
                  <a:close/>
                  <a:moveTo>
                    <a:pt x="443" y="548"/>
                  </a:moveTo>
                  <a:cubicBezTo>
                    <a:pt x="419" y="544"/>
                    <a:pt x="393" y="537"/>
                    <a:pt x="366" y="528"/>
                  </a:cubicBezTo>
                  <a:cubicBezTo>
                    <a:pt x="383" y="520"/>
                    <a:pt x="400" y="511"/>
                    <a:pt x="417" y="502"/>
                  </a:cubicBezTo>
                  <a:cubicBezTo>
                    <a:pt x="433" y="492"/>
                    <a:pt x="449" y="482"/>
                    <a:pt x="465" y="471"/>
                  </a:cubicBezTo>
                  <a:cubicBezTo>
                    <a:pt x="464" y="474"/>
                    <a:pt x="463" y="477"/>
                    <a:pt x="463" y="480"/>
                  </a:cubicBezTo>
                  <a:cubicBezTo>
                    <a:pt x="458" y="505"/>
                    <a:pt x="451" y="527"/>
                    <a:pt x="443" y="548"/>
                  </a:cubicBezTo>
                  <a:close/>
                  <a:moveTo>
                    <a:pt x="403" y="477"/>
                  </a:moveTo>
                  <a:cubicBezTo>
                    <a:pt x="378" y="491"/>
                    <a:pt x="354" y="503"/>
                    <a:pt x="329" y="514"/>
                  </a:cubicBezTo>
                  <a:cubicBezTo>
                    <a:pt x="305" y="503"/>
                    <a:pt x="280" y="491"/>
                    <a:pt x="256" y="477"/>
                  </a:cubicBezTo>
                  <a:cubicBezTo>
                    <a:pt x="232" y="463"/>
                    <a:pt x="209" y="448"/>
                    <a:pt x="187" y="432"/>
                  </a:cubicBezTo>
                  <a:cubicBezTo>
                    <a:pt x="184" y="405"/>
                    <a:pt x="182" y="378"/>
                    <a:pt x="182" y="350"/>
                  </a:cubicBezTo>
                  <a:cubicBezTo>
                    <a:pt x="182" y="322"/>
                    <a:pt x="184" y="295"/>
                    <a:pt x="187" y="268"/>
                  </a:cubicBezTo>
                  <a:cubicBezTo>
                    <a:pt x="209" y="252"/>
                    <a:pt x="232" y="237"/>
                    <a:pt x="256" y="223"/>
                  </a:cubicBezTo>
                  <a:cubicBezTo>
                    <a:pt x="280" y="209"/>
                    <a:pt x="305" y="197"/>
                    <a:pt x="329" y="186"/>
                  </a:cubicBezTo>
                  <a:cubicBezTo>
                    <a:pt x="354" y="197"/>
                    <a:pt x="378" y="209"/>
                    <a:pt x="403" y="223"/>
                  </a:cubicBezTo>
                  <a:cubicBezTo>
                    <a:pt x="427" y="237"/>
                    <a:pt x="450" y="252"/>
                    <a:pt x="471" y="268"/>
                  </a:cubicBezTo>
                  <a:cubicBezTo>
                    <a:pt x="474" y="295"/>
                    <a:pt x="476" y="322"/>
                    <a:pt x="476" y="350"/>
                  </a:cubicBezTo>
                  <a:cubicBezTo>
                    <a:pt x="476" y="378"/>
                    <a:pt x="474" y="405"/>
                    <a:pt x="471" y="432"/>
                  </a:cubicBezTo>
                  <a:cubicBezTo>
                    <a:pt x="450" y="448"/>
                    <a:pt x="427" y="463"/>
                    <a:pt x="403" y="477"/>
                  </a:cubicBezTo>
                  <a:close/>
                  <a:moveTo>
                    <a:pt x="195" y="480"/>
                  </a:moveTo>
                  <a:cubicBezTo>
                    <a:pt x="194" y="471"/>
                    <a:pt x="194" y="471"/>
                    <a:pt x="194" y="471"/>
                  </a:cubicBezTo>
                  <a:cubicBezTo>
                    <a:pt x="209" y="482"/>
                    <a:pt x="225" y="492"/>
                    <a:pt x="242" y="502"/>
                  </a:cubicBezTo>
                  <a:cubicBezTo>
                    <a:pt x="258" y="511"/>
                    <a:pt x="275" y="520"/>
                    <a:pt x="292" y="528"/>
                  </a:cubicBezTo>
                  <a:cubicBezTo>
                    <a:pt x="266" y="537"/>
                    <a:pt x="240" y="544"/>
                    <a:pt x="215" y="548"/>
                  </a:cubicBezTo>
                  <a:cubicBezTo>
                    <a:pt x="207" y="527"/>
                    <a:pt x="201" y="505"/>
                    <a:pt x="195" y="480"/>
                  </a:cubicBezTo>
                  <a:close/>
                  <a:moveTo>
                    <a:pt x="156" y="407"/>
                  </a:moveTo>
                  <a:cubicBezTo>
                    <a:pt x="154" y="405"/>
                    <a:pt x="152" y="403"/>
                    <a:pt x="149" y="401"/>
                  </a:cubicBezTo>
                  <a:cubicBezTo>
                    <a:pt x="131" y="384"/>
                    <a:pt x="115" y="367"/>
                    <a:pt x="100" y="350"/>
                  </a:cubicBezTo>
                  <a:cubicBezTo>
                    <a:pt x="115" y="333"/>
                    <a:pt x="131" y="316"/>
                    <a:pt x="149" y="299"/>
                  </a:cubicBezTo>
                  <a:cubicBezTo>
                    <a:pt x="152" y="297"/>
                    <a:pt x="154" y="295"/>
                    <a:pt x="156" y="293"/>
                  </a:cubicBezTo>
                  <a:cubicBezTo>
                    <a:pt x="155" y="312"/>
                    <a:pt x="154" y="331"/>
                    <a:pt x="154" y="350"/>
                  </a:cubicBezTo>
                  <a:cubicBezTo>
                    <a:pt x="154" y="369"/>
                    <a:pt x="155" y="388"/>
                    <a:pt x="156" y="407"/>
                  </a:cubicBezTo>
                  <a:close/>
                  <a:moveTo>
                    <a:pt x="215" y="152"/>
                  </a:moveTo>
                  <a:cubicBezTo>
                    <a:pt x="240" y="156"/>
                    <a:pt x="266" y="163"/>
                    <a:pt x="292" y="172"/>
                  </a:cubicBezTo>
                  <a:cubicBezTo>
                    <a:pt x="275" y="180"/>
                    <a:pt x="258" y="189"/>
                    <a:pt x="242" y="198"/>
                  </a:cubicBezTo>
                  <a:cubicBezTo>
                    <a:pt x="225" y="208"/>
                    <a:pt x="209" y="218"/>
                    <a:pt x="194" y="229"/>
                  </a:cubicBezTo>
                  <a:cubicBezTo>
                    <a:pt x="194" y="226"/>
                    <a:pt x="195" y="223"/>
                    <a:pt x="195" y="220"/>
                  </a:cubicBezTo>
                  <a:cubicBezTo>
                    <a:pt x="201" y="195"/>
                    <a:pt x="207" y="173"/>
                    <a:pt x="215" y="152"/>
                  </a:cubicBezTo>
                  <a:close/>
                  <a:moveTo>
                    <a:pt x="463" y="220"/>
                  </a:moveTo>
                  <a:cubicBezTo>
                    <a:pt x="465" y="229"/>
                    <a:pt x="465" y="229"/>
                    <a:pt x="465" y="229"/>
                  </a:cubicBezTo>
                  <a:cubicBezTo>
                    <a:pt x="449" y="218"/>
                    <a:pt x="433" y="208"/>
                    <a:pt x="417" y="199"/>
                  </a:cubicBezTo>
                  <a:cubicBezTo>
                    <a:pt x="400" y="189"/>
                    <a:pt x="383" y="180"/>
                    <a:pt x="366" y="172"/>
                  </a:cubicBezTo>
                  <a:cubicBezTo>
                    <a:pt x="393" y="163"/>
                    <a:pt x="419" y="156"/>
                    <a:pt x="444" y="152"/>
                  </a:cubicBezTo>
                  <a:cubicBezTo>
                    <a:pt x="451" y="173"/>
                    <a:pt x="458" y="195"/>
                    <a:pt x="463" y="220"/>
                  </a:cubicBezTo>
                  <a:close/>
                  <a:moveTo>
                    <a:pt x="502" y="293"/>
                  </a:moveTo>
                  <a:cubicBezTo>
                    <a:pt x="504" y="295"/>
                    <a:pt x="507" y="297"/>
                    <a:pt x="509" y="299"/>
                  </a:cubicBezTo>
                  <a:cubicBezTo>
                    <a:pt x="527" y="316"/>
                    <a:pt x="544" y="333"/>
                    <a:pt x="558" y="350"/>
                  </a:cubicBezTo>
                  <a:cubicBezTo>
                    <a:pt x="544" y="367"/>
                    <a:pt x="527" y="384"/>
                    <a:pt x="509" y="401"/>
                  </a:cubicBezTo>
                  <a:cubicBezTo>
                    <a:pt x="507" y="403"/>
                    <a:pt x="504" y="405"/>
                    <a:pt x="502" y="407"/>
                  </a:cubicBezTo>
                  <a:cubicBezTo>
                    <a:pt x="503" y="388"/>
                    <a:pt x="504" y="369"/>
                    <a:pt x="504" y="350"/>
                  </a:cubicBezTo>
                  <a:cubicBezTo>
                    <a:pt x="504" y="331"/>
                    <a:pt x="503" y="312"/>
                    <a:pt x="502" y="293"/>
                  </a:cubicBezTo>
                  <a:close/>
                  <a:moveTo>
                    <a:pt x="231" y="115"/>
                  </a:moveTo>
                  <a:cubicBezTo>
                    <a:pt x="245" y="87"/>
                    <a:pt x="262" y="64"/>
                    <a:pt x="279" y="49"/>
                  </a:cubicBezTo>
                  <a:cubicBezTo>
                    <a:pt x="295" y="36"/>
                    <a:pt x="312" y="29"/>
                    <a:pt x="329" y="29"/>
                  </a:cubicBezTo>
                  <a:cubicBezTo>
                    <a:pt x="346" y="29"/>
                    <a:pt x="363" y="36"/>
                    <a:pt x="379" y="49"/>
                  </a:cubicBezTo>
                  <a:cubicBezTo>
                    <a:pt x="397" y="64"/>
                    <a:pt x="414" y="87"/>
                    <a:pt x="428" y="115"/>
                  </a:cubicBezTo>
                  <a:cubicBezTo>
                    <a:pt x="429" y="119"/>
                    <a:pt x="431" y="122"/>
                    <a:pt x="433" y="125"/>
                  </a:cubicBezTo>
                  <a:cubicBezTo>
                    <a:pt x="400" y="131"/>
                    <a:pt x="365" y="142"/>
                    <a:pt x="329" y="156"/>
                  </a:cubicBezTo>
                  <a:cubicBezTo>
                    <a:pt x="294" y="142"/>
                    <a:pt x="259" y="131"/>
                    <a:pt x="226" y="125"/>
                  </a:cubicBezTo>
                  <a:cubicBezTo>
                    <a:pt x="227" y="122"/>
                    <a:pt x="229" y="119"/>
                    <a:pt x="231" y="115"/>
                  </a:cubicBezTo>
                  <a:close/>
                  <a:moveTo>
                    <a:pt x="77" y="318"/>
                  </a:moveTo>
                  <a:cubicBezTo>
                    <a:pt x="59" y="292"/>
                    <a:pt x="48" y="266"/>
                    <a:pt x="44" y="243"/>
                  </a:cubicBezTo>
                  <a:cubicBezTo>
                    <a:pt x="40" y="222"/>
                    <a:pt x="42" y="204"/>
                    <a:pt x="51" y="189"/>
                  </a:cubicBezTo>
                  <a:cubicBezTo>
                    <a:pt x="66" y="162"/>
                    <a:pt x="104" y="147"/>
                    <a:pt x="158" y="147"/>
                  </a:cubicBezTo>
                  <a:cubicBezTo>
                    <a:pt x="167" y="147"/>
                    <a:pt x="176" y="147"/>
                    <a:pt x="186" y="148"/>
                  </a:cubicBezTo>
                  <a:cubicBezTo>
                    <a:pt x="175" y="180"/>
                    <a:pt x="167" y="215"/>
                    <a:pt x="161" y="253"/>
                  </a:cubicBezTo>
                  <a:cubicBezTo>
                    <a:pt x="131" y="277"/>
                    <a:pt x="105" y="302"/>
                    <a:pt x="83" y="327"/>
                  </a:cubicBezTo>
                  <a:cubicBezTo>
                    <a:pt x="81" y="324"/>
                    <a:pt x="79" y="321"/>
                    <a:pt x="77" y="318"/>
                  </a:cubicBezTo>
                  <a:close/>
                  <a:moveTo>
                    <a:pt x="158" y="553"/>
                  </a:moveTo>
                  <a:cubicBezTo>
                    <a:pt x="104" y="553"/>
                    <a:pt x="67" y="538"/>
                    <a:pt x="51" y="511"/>
                  </a:cubicBezTo>
                  <a:cubicBezTo>
                    <a:pt x="42" y="496"/>
                    <a:pt x="40" y="478"/>
                    <a:pt x="44" y="457"/>
                  </a:cubicBezTo>
                  <a:cubicBezTo>
                    <a:pt x="48" y="434"/>
                    <a:pt x="59" y="408"/>
                    <a:pt x="77" y="382"/>
                  </a:cubicBezTo>
                  <a:cubicBezTo>
                    <a:pt x="79" y="379"/>
                    <a:pt x="81" y="376"/>
                    <a:pt x="83" y="373"/>
                  </a:cubicBezTo>
                  <a:cubicBezTo>
                    <a:pt x="104" y="398"/>
                    <a:pt x="131" y="423"/>
                    <a:pt x="161" y="447"/>
                  </a:cubicBezTo>
                  <a:cubicBezTo>
                    <a:pt x="166" y="485"/>
                    <a:pt x="175" y="520"/>
                    <a:pt x="186" y="552"/>
                  </a:cubicBezTo>
                  <a:cubicBezTo>
                    <a:pt x="176" y="553"/>
                    <a:pt x="167" y="553"/>
                    <a:pt x="158" y="553"/>
                  </a:cubicBezTo>
                  <a:close/>
                  <a:moveTo>
                    <a:pt x="428" y="585"/>
                  </a:moveTo>
                  <a:cubicBezTo>
                    <a:pt x="414" y="613"/>
                    <a:pt x="397" y="636"/>
                    <a:pt x="379" y="651"/>
                  </a:cubicBezTo>
                  <a:cubicBezTo>
                    <a:pt x="363" y="665"/>
                    <a:pt x="346" y="672"/>
                    <a:pt x="329" y="672"/>
                  </a:cubicBezTo>
                  <a:cubicBezTo>
                    <a:pt x="312" y="672"/>
                    <a:pt x="296" y="665"/>
                    <a:pt x="279" y="651"/>
                  </a:cubicBezTo>
                  <a:cubicBezTo>
                    <a:pt x="262" y="636"/>
                    <a:pt x="245" y="613"/>
                    <a:pt x="231" y="585"/>
                  </a:cubicBezTo>
                  <a:cubicBezTo>
                    <a:pt x="229" y="581"/>
                    <a:pt x="227" y="578"/>
                    <a:pt x="226" y="575"/>
                  </a:cubicBezTo>
                  <a:cubicBezTo>
                    <a:pt x="259" y="569"/>
                    <a:pt x="294" y="559"/>
                    <a:pt x="329" y="544"/>
                  </a:cubicBezTo>
                  <a:cubicBezTo>
                    <a:pt x="365" y="559"/>
                    <a:pt x="400" y="569"/>
                    <a:pt x="433" y="575"/>
                  </a:cubicBezTo>
                  <a:cubicBezTo>
                    <a:pt x="431" y="578"/>
                    <a:pt x="429" y="581"/>
                    <a:pt x="428" y="585"/>
                  </a:cubicBezTo>
                  <a:close/>
                  <a:moveTo>
                    <a:pt x="582" y="382"/>
                  </a:moveTo>
                  <a:cubicBezTo>
                    <a:pt x="599" y="408"/>
                    <a:pt x="610" y="434"/>
                    <a:pt x="614" y="457"/>
                  </a:cubicBezTo>
                  <a:cubicBezTo>
                    <a:pt x="618" y="478"/>
                    <a:pt x="616" y="496"/>
                    <a:pt x="608" y="511"/>
                  </a:cubicBezTo>
                  <a:cubicBezTo>
                    <a:pt x="592" y="538"/>
                    <a:pt x="554" y="553"/>
                    <a:pt x="501" y="553"/>
                  </a:cubicBezTo>
                  <a:cubicBezTo>
                    <a:pt x="491" y="553"/>
                    <a:pt x="482" y="553"/>
                    <a:pt x="472" y="552"/>
                  </a:cubicBezTo>
                  <a:cubicBezTo>
                    <a:pt x="483" y="520"/>
                    <a:pt x="492" y="485"/>
                    <a:pt x="497" y="447"/>
                  </a:cubicBezTo>
                  <a:cubicBezTo>
                    <a:pt x="527" y="423"/>
                    <a:pt x="554" y="398"/>
                    <a:pt x="575" y="373"/>
                  </a:cubicBezTo>
                  <a:cubicBezTo>
                    <a:pt x="578" y="376"/>
                    <a:pt x="580" y="379"/>
                    <a:pt x="582" y="3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4"/>
            <p:cNvSpPr>
              <a:spLocks noEditPoints="1"/>
            </p:cNvSpPr>
            <p:nvPr/>
          </p:nvSpPr>
          <p:spPr bwMode="auto">
            <a:xfrm>
              <a:off x="1620" y="2111"/>
              <a:ext cx="63" cy="63"/>
            </a:xfrm>
            <a:custGeom>
              <a:avLst/>
              <a:gdLst>
                <a:gd name="T0" fmla="*/ 50 w 100"/>
                <a:gd name="T1" fmla="*/ 0 h 100"/>
                <a:gd name="T2" fmla="*/ 0 w 100"/>
                <a:gd name="T3" fmla="*/ 50 h 100"/>
                <a:gd name="T4" fmla="*/ 50 w 100"/>
                <a:gd name="T5" fmla="*/ 100 h 100"/>
                <a:gd name="T6" fmla="*/ 100 w 100"/>
                <a:gd name="T7" fmla="*/ 50 h 100"/>
                <a:gd name="T8" fmla="*/ 50 w 100"/>
                <a:gd name="T9" fmla="*/ 0 h 100"/>
                <a:gd name="T10" fmla="*/ 50 w 100"/>
                <a:gd name="T11" fmla="*/ 72 h 100"/>
                <a:gd name="T12" fmla="*/ 28 w 100"/>
                <a:gd name="T13" fmla="*/ 50 h 100"/>
                <a:gd name="T14" fmla="*/ 50 w 100"/>
                <a:gd name="T15" fmla="*/ 28 h 100"/>
                <a:gd name="T16" fmla="*/ 72 w 100"/>
                <a:gd name="T17" fmla="*/ 50 h 100"/>
                <a:gd name="T18" fmla="*/ 50 w 100"/>
                <a:gd name="T19" fmla="*/ 7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00">
                  <a:moveTo>
                    <a:pt x="50" y="0"/>
                  </a:moveTo>
                  <a:cubicBezTo>
                    <a:pt x="23" y="0"/>
                    <a:pt x="0" y="22"/>
                    <a:pt x="0" y="50"/>
                  </a:cubicBezTo>
                  <a:cubicBezTo>
                    <a:pt x="0" y="78"/>
                    <a:pt x="23" y="100"/>
                    <a:pt x="50" y="100"/>
                  </a:cubicBezTo>
                  <a:cubicBezTo>
                    <a:pt x="78" y="100"/>
                    <a:pt x="100" y="78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50" y="72"/>
                  </a:moveTo>
                  <a:cubicBezTo>
                    <a:pt x="38" y="72"/>
                    <a:pt x="28" y="62"/>
                    <a:pt x="28" y="50"/>
                  </a:cubicBezTo>
                  <a:cubicBezTo>
                    <a:pt x="28" y="38"/>
                    <a:pt x="38" y="28"/>
                    <a:pt x="50" y="28"/>
                  </a:cubicBezTo>
                  <a:cubicBezTo>
                    <a:pt x="62" y="28"/>
                    <a:pt x="72" y="38"/>
                    <a:pt x="72" y="50"/>
                  </a:cubicBezTo>
                  <a:cubicBezTo>
                    <a:pt x="72" y="62"/>
                    <a:pt x="62" y="72"/>
                    <a:pt x="5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904665" y="61196"/>
            <a:ext cx="692443" cy="692443"/>
            <a:chOff x="3963053" y="796069"/>
            <a:chExt cx="1445741" cy="1445741"/>
          </a:xfrm>
        </p:grpSpPr>
        <p:sp>
          <p:nvSpPr>
            <p:cNvPr id="32" name="椭圆 31"/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34" name="AutoShape 43"/>
              <p:cNvSpPr/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panose="020B0502020104020203" charset="0"/>
                  <a:ea typeface="微软雅黑"/>
                  <a:cs typeface="+mn-cs"/>
                  <a:sym typeface="Gill Sans" panose="020B0502020104020203" charset="0"/>
                </a:endParaRPr>
              </a:p>
            </p:txBody>
          </p:sp>
          <p:sp>
            <p:nvSpPr>
              <p:cNvPr id="35" name="AutoShape 44"/>
              <p:cNvSpPr/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panose="020B0502020104020203" charset="0"/>
                  <a:ea typeface="微软雅黑"/>
                  <a:cs typeface="+mn-cs"/>
                  <a:sym typeface="Gill Sans" panose="020B0502020104020203" charset="0"/>
                </a:endParaRPr>
              </a:p>
            </p:txBody>
          </p:sp>
          <p:sp>
            <p:nvSpPr>
              <p:cNvPr id="36" name="AutoShape 45"/>
              <p:cNvSpPr/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panose="020B0502020104020203" charset="0"/>
                  <a:ea typeface="微软雅黑"/>
                  <a:cs typeface="+mn-cs"/>
                  <a:sym typeface="Gill Sans" panose="020B0502020104020203" charset="0"/>
                </a:endParaRPr>
              </a:p>
            </p:txBody>
          </p:sp>
        </p:grpSp>
      </p:grpSp>
      <p:pic>
        <p:nvPicPr>
          <p:cNvPr id="2" name="图片 1" descr="hom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340" y="1057275"/>
            <a:ext cx="3211195" cy="2718435"/>
          </a:xfrm>
          <a:prstGeom prst="rect">
            <a:avLst/>
          </a:prstGeom>
        </p:spPr>
      </p:pic>
      <p:pic>
        <p:nvPicPr>
          <p:cNvPr id="23" name="图片 22" descr="Log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095" y="1038225"/>
            <a:ext cx="2331085" cy="2756535"/>
          </a:xfrm>
          <a:prstGeom prst="rect">
            <a:avLst/>
          </a:prstGeom>
        </p:spPr>
      </p:pic>
      <p:pic>
        <p:nvPicPr>
          <p:cNvPr id="24" name="图片 23" descr="Sign U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865" y="1038225"/>
            <a:ext cx="2330450" cy="27552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8823" y="375240"/>
            <a:ext cx="3098165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User story for Super user </a:t>
            </a:r>
            <a:endParaRPr lang="en-US" altLang="zh-CN" sz="2000" b="1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8823" y="742818"/>
            <a:ext cx="309880" cy="2755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endParaRPr lang="en-US" altLang="zh-CN" sz="1200" kern="100">
              <a:solidFill>
                <a:schemeClr val="accent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50816" y="1434045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国内外研究概况</a:t>
            </a:r>
            <a:endParaRPr lang="zh-CN" altLang="en-US" sz="2000" b="1" kern="10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642570" y="2774455"/>
            <a:ext cx="353134" cy="353134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23" name="AutoShape 126"/>
            <p:cNvSpPr/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panose="020B0502020104020203" charset="0"/>
                <a:ea typeface="宋体"/>
                <a:sym typeface="Gill Sans" panose="020B0502020104020203" charset="0"/>
              </a:endParaRPr>
            </a:p>
          </p:txBody>
        </p:sp>
        <p:sp>
          <p:nvSpPr>
            <p:cNvPr id="24" name="AutoShape 127"/>
            <p:cNvSpPr/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panose="020B0502020104020203" charset="0"/>
                <a:ea typeface="宋体"/>
                <a:sym typeface="Gill Sans" panose="020B0502020104020203" charset="0"/>
              </a:endParaRPr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0780" y="1433830"/>
            <a:ext cx="6071235" cy="2540635"/>
          </a:xfrm>
          <a:prstGeom prst="rect">
            <a:avLst/>
          </a:prstGeom>
        </p:spPr>
      </p:pic>
      <p:pic>
        <p:nvPicPr>
          <p:cNvPr id="33" name="图片 32" descr="oficcial-5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20" y="1837690"/>
            <a:ext cx="1289685" cy="12896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86308" y="401910"/>
            <a:ext cx="40640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kern="10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UI</a:t>
            </a:r>
            <a:endParaRPr lang="en-US" altLang="zh-CN" sz="2000" kern="100">
              <a:solidFill>
                <a:schemeClr val="tx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3" name="Group 21"/>
          <p:cNvGrpSpPr>
            <a:grpSpLocks noChangeAspect="1"/>
          </p:cNvGrpSpPr>
          <p:nvPr/>
        </p:nvGrpSpPr>
        <p:grpSpPr bwMode="auto">
          <a:xfrm>
            <a:off x="7488780" y="2428725"/>
            <a:ext cx="499397" cy="429628"/>
            <a:chOff x="4731" y="799"/>
            <a:chExt cx="272" cy="234"/>
          </a:xfrm>
          <a:solidFill>
            <a:schemeClr val="bg1"/>
          </a:solidFill>
        </p:grpSpPr>
        <p:sp>
          <p:nvSpPr>
            <p:cNvPr id="14" name="Freeform 22"/>
            <p:cNvSpPr>
              <a:spLocks noEditPoints="1"/>
            </p:cNvSpPr>
            <p:nvPr/>
          </p:nvSpPr>
          <p:spPr bwMode="auto">
            <a:xfrm>
              <a:off x="4809" y="950"/>
              <a:ext cx="95" cy="27"/>
            </a:xfrm>
            <a:custGeom>
              <a:avLst/>
              <a:gdLst>
                <a:gd name="T0" fmla="*/ 91 w 95"/>
                <a:gd name="T1" fmla="*/ 27 h 27"/>
                <a:gd name="T2" fmla="*/ 95 w 95"/>
                <a:gd name="T3" fmla="*/ 27 h 27"/>
                <a:gd name="T4" fmla="*/ 91 w 95"/>
                <a:gd name="T5" fmla="*/ 27 h 27"/>
                <a:gd name="T6" fmla="*/ 91 w 95"/>
                <a:gd name="T7" fmla="*/ 27 h 27"/>
                <a:gd name="T8" fmla="*/ 95 w 95"/>
                <a:gd name="T9" fmla="*/ 27 h 27"/>
                <a:gd name="T10" fmla="*/ 91 w 95"/>
                <a:gd name="T11" fmla="*/ 27 h 27"/>
                <a:gd name="T12" fmla="*/ 0 w 95"/>
                <a:gd name="T13" fmla="*/ 0 h 27"/>
                <a:gd name="T14" fmla="*/ 3 w 95"/>
                <a:gd name="T15" fmla="*/ 0 h 27"/>
                <a:gd name="T16" fmla="*/ 0 w 95"/>
                <a:gd name="T17" fmla="*/ 0 h 27"/>
                <a:gd name="T18" fmla="*/ 0 w 95"/>
                <a:gd name="T19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27">
                  <a:moveTo>
                    <a:pt x="91" y="27"/>
                  </a:moveTo>
                  <a:lnTo>
                    <a:pt x="95" y="27"/>
                  </a:lnTo>
                  <a:lnTo>
                    <a:pt x="91" y="27"/>
                  </a:lnTo>
                  <a:close/>
                  <a:moveTo>
                    <a:pt x="91" y="27"/>
                  </a:moveTo>
                  <a:lnTo>
                    <a:pt x="95" y="27"/>
                  </a:lnTo>
                  <a:lnTo>
                    <a:pt x="91" y="27"/>
                  </a:lnTo>
                  <a:close/>
                  <a:moveTo>
                    <a:pt x="0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23"/>
            <p:cNvSpPr>
              <a:spLocks noEditPoints="1"/>
            </p:cNvSpPr>
            <p:nvPr/>
          </p:nvSpPr>
          <p:spPr bwMode="auto">
            <a:xfrm>
              <a:off x="4731" y="799"/>
              <a:ext cx="272" cy="234"/>
            </a:xfrm>
            <a:custGeom>
              <a:avLst/>
              <a:gdLst>
                <a:gd name="T0" fmla="*/ 698 w 760"/>
                <a:gd name="T1" fmla="*/ 0 h 656"/>
                <a:gd name="T2" fmla="*/ 65 w 760"/>
                <a:gd name="T3" fmla="*/ 0 h 656"/>
                <a:gd name="T4" fmla="*/ 0 w 760"/>
                <a:gd name="T5" fmla="*/ 60 h 656"/>
                <a:gd name="T6" fmla="*/ 0 w 760"/>
                <a:gd name="T7" fmla="*/ 478 h 656"/>
                <a:gd name="T8" fmla="*/ 69 w 760"/>
                <a:gd name="T9" fmla="*/ 544 h 656"/>
                <a:gd name="T10" fmla="*/ 368 w 760"/>
                <a:gd name="T11" fmla="*/ 544 h 656"/>
                <a:gd name="T12" fmla="*/ 368 w 760"/>
                <a:gd name="T13" fmla="*/ 624 h 656"/>
                <a:gd name="T14" fmla="*/ 176 w 760"/>
                <a:gd name="T15" fmla="*/ 624 h 656"/>
                <a:gd name="T16" fmla="*/ 176 w 760"/>
                <a:gd name="T17" fmla="*/ 656 h 656"/>
                <a:gd name="T18" fmla="*/ 584 w 760"/>
                <a:gd name="T19" fmla="*/ 656 h 656"/>
                <a:gd name="T20" fmla="*/ 584 w 760"/>
                <a:gd name="T21" fmla="*/ 624 h 656"/>
                <a:gd name="T22" fmla="*/ 400 w 760"/>
                <a:gd name="T23" fmla="*/ 624 h 656"/>
                <a:gd name="T24" fmla="*/ 400 w 760"/>
                <a:gd name="T25" fmla="*/ 544 h 656"/>
                <a:gd name="T26" fmla="*/ 694 w 760"/>
                <a:gd name="T27" fmla="*/ 544 h 656"/>
                <a:gd name="T28" fmla="*/ 760 w 760"/>
                <a:gd name="T29" fmla="*/ 478 h 656"/>
                <a:gd name="T30" fmla="*/ 760 w 760"/>
                <a:gd name="T31" fmla="*/ 60 h 656"/>
                <a:gd name="T32" fmla="*/ 698 w 760"/>
                <a:gd name="T33" fmla="*/ 0 h 656"/>
                <a:gd name="T34" fmla="*/ 720 w 760"/>
                <a:gd name="T35" fmla="*/ 503 h 656"/>
                <a:gd name="T36" fmla="*/ 521 w 760"/>
                <a:gd name="T37" fmla="*/ 502 h 656"/>
                <a:gd name="T38" fmla="*/ 469 w 760"/>
                <a:gd name="T39" fmla="*/ 502 h 656"/>
                <a:gd name="T40" fmla="*/ 40 w 760"/>
                <a:gd name="T41" fmla="*/ 503 h 656"/>
                <a:gd name="T42" fmla="*/ 40 w 760"/>
                <a:gd name="T43" fmla="*/ 40 h 656"/>
                <a:gd name="T44" fmla="*/ 720 w 760"/>
                <a:gd name="T45" fmla="*/ 40 h 656"/>
                <a:gd name="T46" fmla="*/ 720 w 760"/>
                <a:gd name="T47" fmla="*/ 503 h 656"/>
                <a:gd name="T48" fmla="*/ 222 w 760"/>
                <a:gd name="T49" fmla="*/ 422 h 656"/>
                <a:gd name="T50" fmla="*/ 222 w 760"/>
                <a:gd name="T51" fmla="*/ 422 h 656"/>
                <a:gd name="T52" fmla="*/ 222 w 760"/>
                <a:gd name="T53" fmla="*/ 422 h 656"/>
                <a:gd name="T54" fmla="*/ 222 w 760"/>
                <a:gd name="T55" fmla="*/ 422 h 656"/>
                <a:gd name="T56" fmla="*/ 222 w 760"/>
                <a:gd name="T57" fmla="*/ 422 h 656"/>
                <a:gd name="T58" fmla="*/ 222 w 760"/>
                <a:gd name="T59" fmla="*/ 422 h 656"/>
                <a:gd name="T60" fmla="*/ 222 w 760"/>
                <a:gd name="T61" fmla="*/ 422 h 656"/>
                <a:gd name="T62" fmla="*/ 222 w 760"/>
                <a:gd name="T63" fmla="*/ 422 h 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60" h="656">
                  <a:moveTo>
                    <a:pt x="698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30" y="0"/>
                    <a:pt x="0" y="25"/>
                    <a:pt x="0" y="60"/>
                  </a:cubicBezTo>
                  <a:cubicBezTo>
                    <a:pt x="0" y="478"/>
                    <a:pt x="0" y="478"/>
                    <a:pt x="0" y="478"/>
                  </a:cubicBezTo>
                  <a:cubicBezTo>
                    <a:pt x="0" y="512"/>
                    <a:pt x="34" y="544"/>
                    <a:pt x="69" y="544"/>
                  </a:cubicBezTo>
                  <a:cubicBezTo>
                    <a:pt x="368" y="544"/>
                    <a:pt x="368" y="544"/>
                    <a:pt x="368" y="544"/>
                  </a:cubicBezTo>
                  <a:cubicBezTo>
                    <a:pt x="368" y="624"/>
                    <a:pt x="368" y="624"/>
                    <a:pt x="368" y="624"/>
                  </a:cubicBezTo>
                  <a:cubicBezTo>
                    <a:pt x="176" y="624"/>
                    <a:pt x="176" y="624"/>
                    <a:pt x="176" y="624"/>
                  </a:cubicBezTo>
                  <a:cubicBezTo>
                    <a:pt x="176" y="656"/>
                    <a:pt x="176" y="656"/>
                    <a:pt x="176" y="656"/>
                  </a:cubicBezTo>
                  <a:cubicBezTo>
                    <a:pt x="584" y="656"/>
                    <a:pt x="584" y="656"/>
                    <a:pt x="584" y="656"/>
                  </a:cubicBezTo>
                  <a:cubicBezTo>
                    <a:pt x="584" y="624"/>
                    <a:pt x="584" y="624"/>
                    <a:pt x="584" y="624"/>
                  </a:cubicBezTo>
                  <a:cubicBezTo>
                    <a:pt x="400" y="624"/>
                    <a:pt x="400" y="624"/>
                    <a:pt x="400" y="624"/>
                  </a:cubicBezTo>
                  <a:cubicBezTo>
                    <a:pt x="400" y="544"/>
                    <a:pt x="400" y="544"/>
                    <a:pt x="400" y="544"/>
                  </a:cubicBezTo>
                  <a:cubicBezTo>
                    <a:pt x="694" y="544"/>
                    <a:pt x="694" y="544"/>
                    <a:pt x="694" y="544"/>
                  </a:cubicBezTo>
                  <a:cubicBezTo>
                    <a:pt x="728" y="544"/>
                    <a:pt x="760" y="512"/>
                    <a:pt x="760" y="478"/>
                  </a:cubicBezTo>
                  <a:cubicBezTo>
                    <a:pt x="760" y="60"/>
                    <a:pt x="760" y="60"/>
                    <a:pt x="760" y="60"/>
                  </a:cubicBezTo>
                  <a:cubicBezTo>
                    <a:pt x="760" y="25"/>
                    <a:pt x="732" y="0"/>
                    <a:pt x="698" y="0"/>
                  </a:cubicBezTo>
                  <a:close/>
                  <a:moveTo>
                    <a:pt x="720" y="503"/>
                  </a:moveTo>
                  <a:cubicBezTo>
                    <a:pt x="521" y="502"/>
                    <a:pt x="521" y="502"/>
                    <a:pt x="521" y="502"/>
                  </a:cubicBezTo>
                  <a:cubicBezTo>
                    <a:pt x="469" y="502"/>
                    <a:pt x="469" y="502"/>
                    <a:pt x="469" y="502"/>
                  </a:cubicBezTo>
                  <a:cubicBezTo>
                    <a:pt x="40" y="503"/>
                    <a:pt x="40" y="503"/>
                    <a:pt x="40" y="503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720" y="40"/>
                    <a:pt x="720" y="40"/>
                    <a:pt x="720" y="40"/>
                  </a:cubicBezTo>
                  <a:lnTo>
                    <a:pt x="720" y="503"/>
                  </a:lnTo>
                  <a:close/>
                  <a:moveTo>
                    <a:pt x="222" y="422"/>
                  </a:moveTo>
                  <a:cubicBezTo>
                    <a:pt x="222" y="423"/>
                    <a:pt x="222" y="423"/>
                    <a:pt x="222" y="422"/>
                  </a:cubicBezTo>
                  <a:cubicBezTo>
                    <a:pt x="222" y="423"/>
                    <a:pt x="222" y="423"/>
                    <a:pt x="222" y="422"/>
                  </a:cubicBezTo>
                  <a:cubicBezTo>
                    <a:pt x="222" y="423"/>
                    <a:pt x="222" y="423"/>
                    <a:pt x="222" y="422"/>
                  </a:cubicBezTo>
                  <a:close/>
                  <a:moveTo>
                    <a:pt x="222" y="422"/>
                  </a:moveTo>
                  <a:cubicBezTo>
                    <a:pt x="222" y="423"/>
                    <a:pt x="222" y="423"/>
                    <a:pt x="222" y="422"/>
                  </a:cubicBezTo>
                  <a:cubicBezTo>
                    <a:pt x="222" y="423"/>
                    <a:pt x="222" y="423"/>
                    <a:pt x="222" y="422"/>
                  </a:cubicBezTo>
                  <a:cubicBezTo>
                    <a:pt x="222" y="423"/>
                    <a:pt x="222" y="423"/>
                    <a:pt x="222" y="4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24"/>
            <p:cNvSpPr>
              <a:spLocks noEditPoints="1"/>
            </p:cNvSpPr>
            <p:nvPr/>
          </p:nvSpPr>
          <p:spPr bwMode="auto">
            <a:xfrm>
              <a:off x="4805" y="837"/>
              <a:ext cx="88" cy="117"/>
            </a:xfrm>
            <a:custGeom>
              <a:avLst/>
              <a:gdLst>
                <a:gd name="T0" fmla="*/ 5 w 247"/>
                <a:gd name="T1" fmla="*/ 288 h 328"/>
                <a:gd name="T2" fmla="*/ 5 w 247"/>
                <a:gd name="T3" fmla="*/ 288 h 328"/>
                <a:gd name="T4" fmla="*/ 5 w 247"/>
                <a:gd name="T5" fmla="*/ 288 h 328"/>
                <a:gd name="T6" fmla="*/ 5 w 247"/>
                <a:gd name="T7" fmla="*/ 288 h 328"/>
                <a:gd name="T8" fmla="*/ 5 w 247"/>
                <a:gd name="T9" fmla="*/ 288 h 328"/>
                <a:gd name="T10" fmla="*/ 5 w 247"/>
                <a:gd name="T11" fmla="*/ 288 h 328"/>
                <a:gd name="T12" fmla="*/ 227 w 247"/>
                <a:gd name="T13" fmla="*/ 197 h 328"/>
                <a:gd name="T14" fmla="*/ 224 w 247"/>
                <a:gd name="T15" fmla="*/ 195 h 328"/>
                <a:gd name="T16" fmla="*/ 212 w 247"/>
                <a:gd name="T17" fmla="*/ 188 h 328"/>
                <a:gd name="T18" fmla="*/ 206 w 247"/>
                <a:gd name="T19" fmla="*/ 185 h 328"/>
                <a:gd name="T20" fmla="*/ 211 w 247"/>
                <a:gd name="T21" fmla="*/ 180 h 328"/>
                <a:gd name="T22" fmla="*/ 247 w 247"/>
                <a:gd name="T23" fmla="*/ 101 h 328"/>
                <a:gd name="T24" fmla="*/ 148 w 247"/>
                <a:gd name="T25" fmla="*/ 0 h 328"/>
                <a:gd name="T26" fmla="*/ 48 w 247"/>
                <a:gd name="T27" fmla="*/ 101 h 328"/>
                <a:gd name="T28" fmla="*/ 83 w 247"/>
                <a:gd name="T29" fmla="*/ 181 h 328"/>
                <a:gd name="T30" fmla="*/ 89 w 247"/>
                <a:gd name="T31" fmla="*/ 185 h 328"/>
                <a:gd name="T32" fmla="*/ 83 w 247"/>
                <a:gd name="T33" fmla="*/ 189 h 328"/>
                <a:gd name="T34" fmla="*/ 0 w 247"/>
                <a:gd name="T35" fmla="*/ 313 h 328"/>
                <a:gd name="T36" fmla="*/ 15 w 247"/>
                <a:gd name="T37" fmla="*/ 328 h 328"/>
                <a:gd name="T38" fmla="*/ 31 w 247"/>
                <a:gd name="T39" fmla="*/ 318 h 328"/>
                <a:gd name="T40" fmla="*/ 31 w 247"/>
                <a:gd name="T41" fmla="*/ 318 h 328"/>
                <a:gd name="T42" fmla="*/ 147 w 247"/>
                <a:gd name="T43" fmla="*/ 209 h 328"/>
                <a:gd name="T44" fmla="*/ 202 w 247"/>
                <a:gd name="T45" fmla="*/ 219 h 328"/>
                <a:gd name="T46" fmla="*/ 209 w 247"/>
                <a:gd name="T47" fmla="*/ 223 h 328"/>
                <a:gd name="T48" fmla="*/ 221 w 247"/>
                <a:gd name="T49" fmla="*/ 227 h 328"/>
                <a:gd name="T50" fmla="*/ 235 w 247"/>
                <a:gd name="T51" fmla="*/ 211 h 328"/>
                <a:gd name="T52" fmla="*/ 227 w 247"/>
                <a:gd name="T53" fmla="*/ 197 h 328"/>
                <a:gd name="T54" fmla="*/ 147 w 247"/>
                <a:gd name="T55" fmla="*/ 173 h 328"/>
                <a:gd name="T56" fmla="*/ 79 w 247"/>
                <a:gd name="T57" fmla="*/ 102 h 328"/>
                <a:gd name="T58" fmla="*/ 147 w 247"/>
                <a:gd name="T59" fmla="*/ 32 h 328"/>
                <a:gd name="T60" fmla="*/ 216 w 247"/>
                <a:gd name="T61" fmla="*/ 102 h 328"/>
                <a:gd name="T62" fmla="*/ 147 w 247"/>
                <a:gd name="T63" fmla="*/ 173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7" h="328">
                  <a:moveTo>
                    <a:pt x="5" y="288"/>
                  </a:moveTo>
                  <a:cubicBezTo>
                    <a:pt x="5" y="287"/>
                    <a:pt x="5" y="287"/>
                    <a:pt x="5" y="288"/>
                  </a:cubicBezTo>
                  <a:cubicBezTo>
                    <a:pt x="5" y="287"/>
                    <a:pt x="5" y="287"/>
                    <a:pt x="5" y="288"/>
                  </a:cubicBezTo>
                  <a:cubicBezTo>
                    <a:pt x="5" y="287"/>
                    <a:pt x="5" y="287"/>
                    <a:pt x="5" y="288"/>
                  </a:cubicBezTo>
                  <a:close/>
                  <a:moveTo>
                    <a:pt x="5" y="288"/>
                  </a:moveTo>
                  <a:cubicBezTo>
                    <a:pt x="5" y="288"/>
                    <a:pt x="5" y="288"/>
                    <a:pt x="5" y="288"/>
                  </a:cubicBezTo>
                  <a:moveTo>
                    <a:pt x="227" y="197"/>
                  </a:moveTo>
                  <a:cubicBezTo>
                    <a:pt x="224" y="195"/>
                    <a:pt x="224" y="195"/>
                    <a:pt x="224" y="195"/>
                  </a:cubicBezTo>
                  <a:cubicBezTo>
                    <a:pt x="212" y="188"/>
                    <a:pt x="212" y="188"/>
                    <a:pt x="212" y="188"/>
                  </a:cubicBezTo>
                  <a:cubicBezTo>
                    <a:pt x="206" y="185"/>
                    <a:pt x="206" y="185"/>
                    <a:pt x="206" y="185"/>
                  </a:cubicBezTo>
                  <a:cubicBezTo>
                    <a:pt x="211" y="180"/>
                    <a:pt x="211" y="180"/>
                    <a:pt x="211" y="180"/>
                  </a:cubicBezTo>
                  <a:cubicBezTo>
                    <a:pt x="234" y="161"/>
                    <a:pt x="247" y="132"/>
                    <a:pt x="247" y="101"/>
                  </a:cubicBezTo>
                  <a:cubicBezTo>
                    <a:pt x="247" y="45"/>
                    <a:pt x="203" y="0"/>
                    <a:pt x="148" y="0"/>
                  </a:cubicBezTo>
                  <a:cubicBezTo>
                    <a:pt x="93" y="0"/>
                    <a:pt x="48" y="45"/>
                    <a:pt x="48" y="101"/>
                  </a:cubicBezTo>
                  <a:cubicBezTo>
                    <a:pt x="48" y="132"/>
                    <a:pt x="62" y="161"/>
                    <a:pt x="83" y="181"/>
                  </a:cubicBezTo>
                  <a:cubicBezTo>
                    <a:pt x="89" y="185"/>
                    <a:pt x="89" y="185"/>
                    <a:pt x="89" y="185"/>
                  </a:cubicBezTo>
                  <a:cubicBezTo>
                    <a:pt x="83" y="189"/>
                    <a:pt x="83" y="189"/>
                    <a:pt x="83" y="189"/>
                  </a:cubicBezTo>
                  <a:cubicBezTo>
                    <a:pt x="34" y="213"/>
                    <a:pt x="4" y="257"/>
                    <a:pt x="0" y="313"/>
                  </a:cubicBezTo>
                  <a:cubicBezTo>
                    <a:pt x="0" y="321"/>
                    <a:pt x="7" y="328"/>
                    <a:pt x="15" y="328"/>
                  </a:cubicBezTo>
                  <a:cubicBezTo>
                    <a:pt x="24" y="328"/>
                    <a:pt x="31" y="326"/>
                    <a:pt x="31" y="318"/>
                  </a:cubicBezTo>
                  <a:cubicBezTo>
                    <a:pt x="31" y="318"/>
                    <a:pt x="31" y="318"/>
                    <a:pt x="31" y="318"/>
                  </a:cubicBezTo>
                  <a:cubicBezTo>
                    <a:pt x="39" y="238"/>
                    <a:pt x="89" y="209"/>
                    <a:pt x="147" y="209"/>
                  </a:cubicBezTo>
                  <a:cubicBezTo>
                    <a:pt x="167" y="209"/>
                    <a:pt x="185" y="210"/>
                    <a:pt x="202" y="219"/>
                  </a:cubicBezTo>
                  <a:cubicBezTo>
                    <a:pt x="209" y="223"/>
                    <a:pt x="209" y="223"/>
                    <a:pt x="209" y="223"/>
                  </a:cubicBezTo>
                  <a:cubicBezTo>
                    <a:pt x="212" y="225"/>
                    <a:pt x="217" y="227"/>
                    <a:pt x="221" y="227"/>
                  </a:cubicBezTo>
                  <a:cubicBezTo>
                    <a:pt x="229" y="227"/>
                    <a:pt x="235" y="220"/>
                    <a:pt x="235" y="211"/>
                  </a:cubicBezTo>
                  <a:cubicBezTo>
                    <a:pt x="235" y="205"/>
                    <a:pt x="231" y="201"/>
                    <a:pt x="227" y="197"/>
                  </a:cubicBezTo>
                  <a:close/>
                  <a:moveTo>
                    <a:pt x="147" y="173"/>
                  </a:moveTo>
                  <a:cubicBezTo>
                    <a:pt x="109" y="173"/>
                    <a:pt x="79" y="141"/>
                    <a:pt x="79" y="102"/>
                  </a:cubicBezTo>
                  <a:cubicBezTo>
                    <a:pt x="79" y="63"/>
                    <a:pt x="110" y="32"/>
                    <a:pt x="147" y="32"/>
                  </a:cubicBezTo>
                  <a:cubicBezTo>
                    <a:pt x="186" y="32"/>
                    <a:pt x="216" y="64"/>
                    <a:pt x="216" y="102"/>
                  </a:cubicBezTo>
                  <a:cubicBezTo>
                    <a:pt x="216" y="141"/>
                    <a:pt x="185" y="173"/>
                    <a:pt x="147" y="1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25"/>
            <p:cNvSpPr>
              <a:spLocks noEditPoints="1"/>
            </p:cNvSpPr>
            <p:nvPr/>
          </p:nvSpPr>
          <p:spPr bwMode="auto">
            <a:xfrm>
              <a:off x="4878" y="890"/>
              <a:ext cx="55" cy="60"/>
            </a:xfrm>
            <a:custGeom>
              <a:avLst/>
              <a:gdLst>
                <a:gd name="T0" fmla="*/ 94 w 154"/>
                <a:gd name="T1" fmla="*/ 147 h 171"/>
                <a:gd name="T2" fmla="*/ 78 w 154"/>
                <a:gd name="T3" fmla="*/ 141 h 171"/>
                <a:gd name="T4" fmla="*/ 58 w 154"/>
                <a:gd name="T5" fmla="*/ 147 h 171"/>
                <a:gd name="T6" fmla="*/ 46 w 154"/>
                <a:gd name="T7" fmla="*/ 161 h 171"/>
                <a:gd name="T8" fmla="*/ 46 w 154"/>
                <a:gd name="T9" fmla="*/ 171 h 171"/>
                <a:gd name="T10" fmla="*/ 102 w 154"/>
                <a:gd name="T11" fmla="*/ 171 h 171"/>
                <a:gd name="T12" fmla="*/ 102 w 154"/>
                <a:gd name="T13" fmla="*/ 161 h 171"/>
                <a:gd name="T14" fmla="*/ 94 w 154"/>
                <a:gd name="T15" fmla="*/ 147 h 171"/>
                <a:gd name="T16" fmla="*/ 139 w 154"/>
                <a:gd name="T17" fmla="*/ 2 h 171"/>
                <a:gd name="T18" fmla="*/ 132 w 154"/>
                <a:gd name="T19" fmla="*/ 0 h 171"/>
                <a:gd name="T20" fmla="*/ 124 w 154"/>
                <a:gd name="T21" fmla="*/ 3 h 171"/>
                <a:gd name="T22" fmla="*/ 17 w 154"/>
                <a:gd name="T23" fmla="*/ 112 h 171"/>
                <a:gd name="T24" fmla="*/ 0 w 154"/>
                <a:gd name="T25" fmla="*/ 153 h 171"/>
                <a:gd name="T26" fmla="*/ 41 w 154"/>
                <a:gd name="T27" fmla="*/ 135 h 171"/>
                <a:gd name="T28" fmla="*/ 148 w 154"/>
                <a:gd name="T29" fmla="*/ 27 h 171"/>
                <a:gd name="T30" fmla="*/ 148 w 154"/>
                <a:gd name="T31" fmla="*/ 11 h 171"/>
                <a:gd name="T32" fmla="*/ 144 w 154"/>
                <a:gd name="T33" fmla="*/ 9 h 171"/>
                <a:gd name="T34" fmla="*/ 139 w 154"/>
                <a:gd name="T35" fmla="*/ 2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4" h="171">
                  <a:moveTo>
                    <a:pt x="94" y="147"/>
                  </a:moveTo>
                  <a:cubicBezTo>
                    <a:pt x="90" y="143"/>
                    <a:pt x="84" y="141"/>
                    <a:pt x="78" y="141"/>
                  </a:cubicBezTo>
                  <a:cubicBezTo>
                    <a:pt x="72" y="141"/>
                    <a:pt x="61" y="143"/>
                    <a:pt x="58" y="147"/>
                  </a:cubicBezTo>
                  <a:cubicBezTo>
                    <a:pt x="54" y="151"/>
                    <a:pt x="46" y="156"/>
                    <a:pt x="46" y="161"/>
                  </a:cubicBezTo>
                  <a:cubicBezTo>
                    <a:pt x="46" y="171"/>
                    <a:pt x="46" y="171"/>
                    <a:pt x="46" y="171"/>
                  </a:cubicBezTo>
                  <a:cubicBezTo>
                    <a:pt x="102" y="171"/>
                    <a:pt x="102" y="171"/>
                    <a:pt x="102" y="171"/>
                  </a:cubicBezTo>
                  <a:cubicBezTo>
                    <a:pt x="102" y="161"/>
                    <a:pt x="102" y="161"/>
                    <a:pt x="102" y="161"/>
                  </a:cubicBezTo>
                  <a:cubicBezTo>
                    <a:pt x="102" y="156"/>
                    <a:pt x="97" y="151"/>
                    <a:pt x="94" y="147"/>
                  </a:cubicBezTo>
                  <a:close/>
                  <a:moveTo>
                    <a:pt x="139" y="2"/>
                  </a:moveTo>
                  <a:cubicBezTo>
                    <a:pt x="137" y="1"/>
                    <a:pt x="135" y="0"/>
                    <a:pt x="132" y="0"/>
                  </a:cubicBezTo>
                  <a:cubicBezTo>
                    <a:pt x="130" y="0"/>
                    <a:pt x="126" y="1"/>
                    <a:pt x="124" y="3"/>
                  </a:cubicBezTo>
                  <a:cubicBezTo>
                    <a:pt x="117" y="9"/>
                    <a:pt x="26" y="103"/>
                    <a:pt x="17" y="112"/>
                  </a:cubicBezTo>
                  <a:cubicBezTo>
                    <a:pt x="15" y="117"/>
                    <a:pt x="4" y="142"/>
                    <a:pt x="0" y="153"/>
                  </a:cubicBezTo>
                  <a:cubicBezTo>
                    <a:pt x="11" y="148"/>
                    <a:pt x="36" y="137"/>
                    <a:pt x="41" y="135"/>
                  </a:cubicBezTo>
                  <a:cubicBezTo>
                    <a:pt x="51" y="126"/>
                    <a:pt x="140" y="35"/>
                    <a:pt x="148" y="27"/>
                  </a:cubicBezTo>
                  <a:cubicBezTo>
                    <a:pt x="154" y="21"/>
                    <a:pt x="150" y="13"/>
                    <a:pt x="148" y="11"/>
                  </a:cubicBezTo>
                  <a:cubicBezTo>
                    <a:pt x="144" y="9"/>
                    <a:pt x="144" y="9"/>
                    <a:pt x="144" y="9"/>
                  </a:cubicBezTo>
                  <a:lnTo>
                    <a:pt x="139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9" name="Freeform 9"/>
          <p:cNvSpPr/>
          <p:nvPr/>
        </p:nvSpPr>
        <p:spPr bwMode="auto">
          <a:xfrm>
            <a:off x="3273013" y="2376491"/>
            <a:ext cx="512057" cy="503151"/>
          </a:xfrm>
          <a:custGeom>
            <a:avLst/>
            <a:gdLst>
              <a:gd name="T0" fmla="*/ 697 w 713"/>
              <a:gd name="T1" fmla="*/ 10 h 700"/>
              <a:gd name="T2" fmla="*/ 655 w 713"/>
              <a:gd name="T3" fmla="*/ 16 h 700"/>
              <a:gd name="T4" fmla="*/ 15 w 713"/>
              <a:gd name="T5" fmla="*/ 381 h 700"/>
              <a:gd name="T6" fmla="*/ 11 w 713"/>
              <a:gd name="T7" fmla="*/ 383 h 700"/>
              <a:gd name="T8" fmla="*/ 1 w 713"/>
              <a:gd name="T9" fmla="*/ 411 h 700"/>
              <a:gd name="T10" fmla="*/ 28 w 713"/>
              <a:gd name="T11" fmla="*/ 442 h 700"/>
              <a:gd name="T12" fmla="*/ 209 w 713"/>
              <a:gd name="T13" fmla="*/ 505 h 700"/>
              <a:gd name="T14" fmla="*/ 221 w 713"/>
              <a:gd name="T15" fmla="*/ 470 h 700"/>
              <a:gd name="T16" fmla="*/ 41 w 713"/>
              <a:gd name="T17" fmla="*/ 408 h 700"/>
              <a:gd name="T18" fmla="*/ 610 w 713"/>
              <a:gd name="T19" fmla="*/ 84 h 700"/>
              <a:gd name="T20" fmla="*/ 282 w 713"/>
              <a:gd name="T21" fmla="*/ 486 h 700"/>
              <a:gd name="T22" fmla="*/ 282 w 713"/>
              <a:gd name="T23" fmla="*/ 700 h 700"/>
              <a:gd name="T24" fmla="*/ 327 w 713"/>
              <a:gd name="T25" fmla="*/ 700 h 700"/>
              <a:gd name="T26" fmla="*/ 327 w 713"/>
              <a:gd name="T27" fmla="*/ 503 h 700"/>
              <a:gd name="T28" fmla="*/ 669 w 713"/>
              <a:gd name="T29" fmla="*/ 84 h 700"/>
              <a:gd name="T30" fmla="*/ 581 w 713"/>
              <a:gd name="T31" fmla="*/ 588 h 700"/>
              <a:gd name="T32" fmla="*/ 581 w 713"/>
              <a:gd name="T33" fmla="*/ 590 h 700"/>
              <a:gd name="T34" fmla="*/ 577 w 713"/>
              <a:gd name="T35" fmla="*/ 599 h 700"/>
              <a:gd name="T36" fmla="*/ 569 w 713"/>
              <a:gd name="T37" fmla="*/ 600 h 700"/>
              <a:gd name="T38" fmla="*/ 372 w 713"/>
              <a:gd name="T39" fmla="*/ 533 h 700"/>
              <a:gd name="T40" fmla="*/ 361 w 713"/>
              <a:gd name="T41" fmla="*/ 567 h 700"/>
              <a:gd name="T42" fmla="*/ 559 w 713"/>
              <a:gd name="T43" fmla="*/ 635 h 700"/>
              <a:gd name="T44" fmla="*/ 561 w 713"/>
              <a:gd name="T45" fmla="*/ 636 h 700"/>
              <a:gd name="T46" fmla="*/ 572 w 713"/>
              <a:gd name="T47" fmla="*/ 637 h 700"/>
              <a:gd name="T48" fmla="*/ 599 w 713"/>
              <a:gd name="T49" fmla="*/ 627 h 700"/>
              <a:gd name="T50" fmla="*/ 616 w 713"/>
              <a:gd name="T51" fmla="*/ 594 h 700"/>
              <a:gd name="T52" fmla="*/ 711 w 713"/>
              <a:gd name="T53" fmla="*/ 46 h 700"/>
              <a:gd name="T54" fmla="*/ 712 w 713"/>
              <a:gd name="T55" fmla="*/ 43 h 700"/>
              <a:gd name="T56" fmla="*/ 697 w 713"/>
              <a:gd name="T57" fmla="*/ 10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713" h="700">
                <a:moveTo>
                  <a:pt x="697" y="10"/>
                </a:moveTo>
                <a:cubicBezTo>
                  <a:pt x="680" y="0"/>
                  <a:pt x="661" y="12"/>
                  <a:pt x="655" y="16"/>
                </a:cubicBezTo>
                <a:cubicBezTo>
                  <a:pt x="15" y="381"/>
                  <a:pt x="15" y="381"/>
                  <a:pt x="15" y="381"/>
                </a:cubicBezTo>
                <a:cubicBezTo>
                  <a:pt x="11" y="383"/>
                  <a:pt x="11" y="383"/>
                  <a:pt x="11" y="383"/>
                </a:cubicBezTo>
                <a:cubicBezTo>
                  <a:pt x="0" y="394"/>
                  <a:pt x="0" y="406"/>
                  <a:pt x="1" y="411"/>
                </a:cubicBezTo>
                <a:cubicBezTo>
                  <a:pt x="3" y="429"/>
                  <a:pt x="21" y="439"/>
                  <a:pt x="28" y="442"/>
                </a:cubicBezTo>
                <a:cubicBezTo>
                  <a:pt x="209" y="505"/>
                  <a:pt x="209" y="505"/>
                  <a:pt x="209" y="505"/>
                </a:cubicBezTo>
                <a:cubicBezTo>
                  <a:pt x="221" y="470"/>
                  <a:pt x="221" y="470"/>
                  <a:pt x="221" y="470"/>
                </a:cubicBezTo>
                <a:cubicBezTo>
                  <a:pt x="41" y="408"/>
                  <a:pt x="41" y="408"/>
                  <a:pt x="41" y="408"/>
                </a:cubicBezTo>
                <a:cubicBezTo>
                  <a:pt x="610" y="84"/>
                  <a:pt x="610" y="84"/>
                  <a:pt x="610" y="84"/>
                </a:cubicBezTo>
                <a:cubicBezTo>
                  <a:pt x="282" y="486"/>
                  <a:pt x="282" y="486"/>
                  <a:pt x="282" y="486"/>
                </a:cubicBezTo>
                <a:cubicBezTo>
                  <a:pt x="282" y="700"/>
                  <a:pt x="282" y="700"/>
                  <a:pt x="282" y="700"/>
                </a:cubicBezTo>
                <a:cubicBezTo>
                  <a:pt x="327" y="700"/>
                  <a:pt x="327" y="700"/>
                  <a:pt x="327" y="700"/>
                </a:cubicBezTo>
                <a:cubicBezTo>
                  <a:pt x="327" y="503"/>
                  <a:pt x="327" y="503"/>
                  <a:pt x="327" y="503"/>
                </a:cubicBezTo>
                <a:cubicBezTo>
                  <a:pt x="669" y="84"/>
                  <a:pt x="669" y="84"/>
                  <a:pt x="669" y="84"/>
                </a:cubicBezTo>
                <a:cubicBezTo>
                  <a:pt x="581" y="588"/>
                  <a:pt x="581" y="588"/>
                  <a:pt x="581" y="588"/>
                </a:cubicBezTo>
                <a:cubicBezTo>
                  <a:pt x="581" y="590"/>
                  <a:pt x="581" y="590"/>
                  <a:pt x="581" y="590"/>
                </a:cubicBezTo>
                <a:cubicBezTo>
                  <a:pt x="581" y="592"/>
                  <a:pt x="580" y="597"/>
                  <a:pt x="577" y="599"/>
                </a:cubicBezTo>
                <a:cubicBezTo>
                  <a:pt x="575" y="600"/>
                  <a:pt x="571" y="600"/>
                  <a:pt x="569" y="600"/>
                </a:cubicBezTo>
                <a:cubicBezTo>
                  <a:pt x="372" y="533"/>
                  <a:pt x="372" y="533"/>
                  <a:pt x="372" y="533"/>
                </a:cubicBezTo>
                <a:cubicBezTo>
                  <a:pt x="361" y="567"/>
                  <a:pt x="361" y="567"/>
                  <a:pt x="361" y="567"/>
                </a:cubicBezTo>
                <a:cubicBezTo>
                  <a:pt x="559" y="635"/>
                  <a:pt x="559" y="635"/>
                  <a:pt x="559" y="635"/>
                </a:cubicBezTo>
                <a:cubicBezTo>
                  <a:pt x="561" y="636"/>
                  <a:pt x="561" y="636"/>
                  <a:pt x="561" y="636"/>
                </a:cubicBezTo>
                <a:cubicBezTo>
                  <a:pt x="565" y="636"/>
                  <a:pt x="569" y="637"/>
                  <a:pt x="572" y="637"/>
                </a:cubicBezTo>
                <a:cubicBezTo>
                  <a:pt x="585" y="637"/>
                  <a:pt x="594" y="632"/>
                  <a:pt x="599" y="627"/>
                </a:cubicBezTo>
                <a:cubicBezTo>
                  <a:pt x="613" y="616"/>
                  <a:pt x="616" y="599"/>
                  <a:pt x="616" y="594"/>
                </a:cubicBezTo>
                <a:cubicBezTo>
                  <a:pt x="711" y="46"/>
                  <a:pt x="711" y="46"/>
                  <a:pt x="711" y="46"/>
                </a:cubicBezTo>
                <a:cubicBezTo>
                  <a:pt x="712" y="43"/>
                  <a:pt x="712" y="43"/>
                  <a:pt x="712" y="43"/>
                </a:cubicBezTo>
                <a:cubicBezTo>
                  <a:pt x="713" y="23"/>
                  <a:pt x="704" y="14"/>
                  <a:pt x="697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0" name="Group 12"/>
          <p:cNvGrpSpPr>
            <a:grpSpLocks noChangeAspect="1"/>
          </p:cNvGrpSpPr>
          <p:nvPr/>
        </p:nvGrpSpPr>
        <p:grpSpPr bwMode="auto">
          <a:xfrm>
            <a:off x="1168167" y="2406094"/>
            <a:ext cx="512310" cy="547211"/>
            <a:chOff x="1446" y="1923"/>
            <a:chExt cx="411" cy="439"/>
          </a:xfrm>
          <a:solidFill>
            <a:schemeClr val="bg1"/>
          </a:solidFill>
        </p:grpSpPr>
        <p:sp>
          <p:nvSpPr>
            <p:cNvPr id="21" name="Freeform 13"/>
            <p:cNvSpPr>
              <a:spLocks noEditPoints="1"/>
            </p:cNvSpPr>
            <p:nvPr/>
          </p:nvSpPr>
          <p:spPr bwMode="auto">
            <a:xfrm>
              <a:off x="1446" y="1923"/>
              <a:ext cx="411" cy="439"/>
            </a:xfrm>
            <a:custGeom>
              <a:avLst/>
              <a:gdLst>
                <a:gd name="T0" fmla="*/ 501 w 658"/>
                <a:gd name="T1" fmla="*/ 119 h 700"/>
                <a:gd name="T2" fmla="*/ 329 w 658"/>
                <a:gd name="T3" fmla="*/ 0 h 700"/>
                <a:gd name="T4" fmla="*/ 158 w 658"/>
                <a:gd name="T5" fmla="*/ 119 h 700"/>
                <a:gd name="T6" fmla="*/ 65 w 658"/>
                <a:gd name="T7" fmla="*/ 350 h 700"/>
                <a:gd name="T8" fmla="*/ 158 w 658"/>
                <a:gd name="T9" fmla="*/ 582 h 700"/>
                <a:gd name="T10" fmla="*/ 329 w 658"/>
                <a:gd name="T11" fmla="*/ 700 h 700"/>
                <a:gd name="T12" fmla="*/ 501 w 658"/>
                <a:gd name="T13" fmla="*/ 582 h 700"/>
                <a:gd name="T14" fmla="*/ 593 w 658"/>
                <a:gd name="T15" fmla="*/ 350 h 700"/>
                <a:gd name="T16" fmla="*/ 501 w 658"/>
                <a:gd name="T17" fmla="*/ 147 h 700"/>
                <a:gd name="T18" fmla="*/ 615 w 658"/>
                <a:gd name="T19" fmla="*/ 243 h 700"/>
                <a:gd name="T20" fmla="*/ 575 w 658"/>
                <a:gd name="T21" fmla="*/ 327 h 700"/>
                <a:gd name="T22" fmla="*/ 472 w 658"/>
                <a:gd name="T23" fmla="*/ 148 h 700"/>
                <a:gd name="T24" fmla="*/ 443 w 658"/>
                <a:gd name="T25" fmla="*/ 548 h 700"/>
                <a:gd name="T26" fmla="*/ 417 w 658"/>
                <a:gd name="T27" fmla="*/ 502 h 700"/>
                <a:gd name="T28" fmla="*/ 463 w 658"/>
                <a:gd name="T29" fmla="*/ 480 h 700"/>
                <a:gd name="T30" fmla="*/ 403 w 658"/>
                <a:gd name="T31" fmla="*/ 477 h 700"/>
                <a:gd name="T32" fmla="*/ 256 w 658"/>
                <a:gd name="T33" fmla="*/ 477 h 700"/>
                <a:gd name="T34" fmla="*/ 182 w 658"/>
                <a:gd name="T35" fmla="*/ 350 h 700"/>
                <a:gd name="T36" fmla="*/ 256 w 658"/>
                <a:gd name="T37" fmla="*/ 223 h 700"/>
                <a:gd name="T38" fmla="*/ 403 w 658"/>
                <a:gd name="T39" fmla="*/ 223 h 700"/>
                <a:gd name="T40" fmla="*/ 476 w 658"/>
                <a:gd name="T41" fmla="*/ 350 h 700"/>
                <a:gd name="T42" fmla="*/ 403 w 658"/>
                <a:gd name="T43" fmla="*/ 477 h 700"/>
                <a:gd name="T44" fmla="*/ 194 w 658"/>
                <a:gd name="T45" fmla="*/ 471 h 700"/>
                <a:gd name="T46" fmla="*/ 292 w 658"/>
                <a:gd name="T47" fmla="*/ 528 h 700"/>
                <a:gd name="T48" fmla="*/ 195 w 658"/>
                <a:gd name="T49" fmla="*/ 480 h 700"/>
                <a:gd name="T50" fmla="*/ 149 w 658"/>
                <a:gd name="T51" fmla="*/ 401 h 700"/>
                <a:gd name="T52" fmla="*/ 149 w 658"/>
                <a:gd name="T53" fmla="*/ 299 h 700"/>
                <a:gd name="T54" fmla="*/ 154 w 658"/>
                <a:gd name="T55" fmla="*/ 350 h 700"/>
                <a:gd name="T56" fmla="*/ 215 w 658"/>
                <a:gd name="T57" fmla="*/ 152 h 700"/>
                <a:gd name="T58" fmla="*/ 242 w 658"/>
                <a:gd name="T59" fmla="*/ 198 h 700"/>
                <a:gd name="T60" fmla="*/ 195 w 658"/>
                <a:gd name="T61" fmla="*/ 220 h 700"/>
                <a:gd name="T62" fmla="*/ 463 w 658"/>
                <a:gd name="T63" fmla="*/ 220 h 700"/>
                <a:gd name="T64" fmla="*/ 417 w 658"/>
                <a:gd name="T65" fmla="*/ 199 h 700"/>
                <a:gd name="T66" fmla="*/ 444 w 658"/>
                <a:gd name="T67" fmla="*/ 152 h 700"/>
                <a:gd name="T68" fmla="*/ 502 w 658"/>
                <a:gd name="T69" fmla="*/ 293 h 700"/>
                <a:gd name="T70" fmla="*/ 558 w 658"/>
                <a:gd name="T71" fmla="*/ 350 h 700"/>
                <a:gd name="T72" fmla="*/ 502 w 658"/>
                <a:gd name="T73" fmla="*/ 407 h 700"/>
                <a:gd name="T74" fmla="*/ 502 w 658"/>
                <a:gd name="T75" fmla="*/ 293 h 700"/>
                <a:gd name="T76" fmla="*/ 279 w 658"/>
                <a:gd name="T77" fmla="*/ 49 h 700"/>
                <a:gd name="T78" fmla="*/ 379 w 658"/>
                <a:gd name="T79" fmla="*/ 49 h 700"/>
                <a:gd name="T80" fmla="*/ 433 w 658"/>
                <a:gd name="T81" fmla="*/ 125 h 700"/>
                <a:gd name="T82" fmla="*/ 226 w 658"/>
                <a:gd name="T83" fmla="*/ 125 h 700"/>
                <a:gd name="T84" fmla="*/ 77 w 658"/>
                <a:gd name="T85" fmla="*/ 318 h 700"/>
                <a:gd name="T86" fmla="*/ 51 w 658"/>
                <a:gd name="T87" fmla="*/ 189 h 700"/>
                <a:gd name="T88" fmla="*/ 186 w 658"/>
                <a:gd name="T89" fmla="*/ 148 h 700"/>
                <a:gd name="T90" fmla="*/ 83 w 658"/>
                <a:gd name="T91" fmla="*/ 327 h 700"/>
                <a:gd name="T92" fmla="*/ 158 w 658"/>
                <a:gd name="T93" fmla="*/ 553 h 700"/>
                <a:gd name="T94" fmla="*/ 44 w 658"/>
                <a:gd name="T95" fmla="*/ 457 h 700"/>
                <a:gd name="T96" fmla="*/ 83 w 658"/>
                <a:gd name="T97" fmla="*/ 373 h 700"/>
                <a:gd name="T98" fmla="*/ 186 w 658"/>
                <a:gd name="T99" fmla="*/ 552 h 700"/>
                <a:gd name="T100" fmla="*/ 428 w 658"/>
                <a:gd name="T101" fmla="*/ 585 h 700"/>
                <a:gd name="T102" fmla="*/ 329 w 658"/>
                <a:gd name="T103" fmla="*/ 672 h 700"/>
                <a:gd name="T104" fmla="*/ 231 w 658"/>
                <a:gd name="T105" fmla="*/ 585 h 700"/>
                <a:gd name="T106" fmla="*/ 329 w 658"/>
                <a:gd name="T107" fmla="*/ 544 h 700"/>
                <a:gd name="T108" fmla="*/ 428 w 658"/>
                <a:gd name="T109" fmla="*/ 585 h 700"/>
                <a:gd name="T110" fmla="*/ 614 w 658"/>
                <a:gd name="T111" fmla="*/ 457 h 700"/>
                <a:gd name="T112" fmla="*/ 501 w 658"/>
                <a:gd name="T113" fmla="*/ 553 h 700"/>
                <a:gd name="T114" fmla="*/ 497 w 658"/>
                <a:gd name="T115" fmla="*/ 447 h 700"/>
                <a:gd name="T116" fmla="*/ 582 w 658"/>
                <a:gd name="T117" fmla="*/ 382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658" h="700">
                  <a:moveTo>
                    <a:pt x="632" y="175"/>
                  </a:moveTo>
                  <a:cubicBezTo>
                    <a:pt x="610" y="137"/>
                    <a:pt x="562" y="119"/>
                    <a:pt x="501" y="119"/>
                  </a:cubicBezTo>
                  <a:cubicBezTo>
                    <a:pt x="488" y="119"/>
                    <a:pt x="475" y="119"/>
                    <a:pt x="461" y="121"/>
                  </a:cubicBezTo>
                  <a:cubicBezTo>
                    <a:pt x="429" y="47"/>
                    <a:pt x="382" y="0"/>
                    <a:pt x="329" y="0"/>
                  </a:cubicBezTo>
                  <a:cubicBezTo>
                    <a:pt x="276" y="0"/>
                    <a:pt x="229" y="47"/>
                    <a:pt x="197" y="121"/>
                  </a:cubicBezTo>
                  <a:cubicBezTo>
                    <a:pt x="183" y="120"/>
                    <a:pt x="170" y="119"/>
                    <a:pt x="158" y="119"/>
                  </a:cubicBezTo>
                  <a:cubicBezTo>
                    <a:pt x="96" y="119"/>
                    <a:pt x="48" y="137"/>
                    <a:pt x="26" y="175"/>
                  </a:cubicBezTo>
                  <a:cubicBezTo>
                    <a:pt x="0" y="221"/>
                    <a:pt x="17" y="285"/>
                    <a:pt x="65" y="350"/>
                  </a:cubicBezTo>
                  <a:cubicBezTo>
                    <a:pt x="17" y="415"/>
                    <a:pt x="0" y="479"/>
                    <a:pt x="26" y="525"/>
                  </a:cubicBezTo>
                  <a:cubicBezTo>
                    <a:pt x="48" y="563"/>
                    <a:pt x="96" y="582"/>
                    <a:pt x="158" y="582"/>
                  </a:cubicBezTo>
                  <a:cubicBezTo>
                    <a:pt x="170" y="582"/>
                    <a:pt x="183" y="581"/>
                    <a:pt x="197" y="579"/>
                  </a:cubicBezTo>
                  <a:cubicBezTo>
                    <a:pt x="229" y="653"/>
                    <a:pt x="276" y="700"/>
                    <a:pt x="329" y="700"/>
                  </a:cubicBezTo>
                  <a:cubicBezTo>
                    <a:pt x="382" y="700"/>
                    <a:pt x="429" y="653"/>
                    <a:pt x="461" y="579"/>
                  </a:cubicBezTo>
                  <a:cubicBezTo>
                    <a:pt x="475" y="581"/>
                    <a:pt x="488" y="582"/>
                    <a:pt x="501" y="582"/>
                  </a:cubicBezTo>
                  <a:cubicBezTo>
                    <a:pt x="562" y="582"/>
                    <a:pt x="610" y="563"/>
                    <a:pt x="632" y="525"/>
                  </a:cubicBezTo>
                  <a:cubicBezTo>
                    <a:pt x="658" y="479"/>
                    <a:pt x="641" y="415"/>
                    <a:pt x="593" y="350"/>
                  </a:cubicBezTo>
                  <a:cubicBezTo>
                    <a:pt x="642" y="285"/>
                    <a:pt x="658" y="221"/>
                    <a:pt x="632" y="175"/>
                  </a:cubicBezTo>
                  <a:close/>
                  <a:moveTo>
                    <a:pt x="501" y="147"/>
                  </a:moveTo>
                  <a:cubicBezTo>
                    <a:pt x="554" y="147"/>
                    <a:pt x="592" y="162"/>
                    <a:pt x="608" y="189"/>
                  </a:cubicBezTo>
                  <a:cubicBezTo>
                    <a:pt x="616" y="204"/>
                    <a:pt x="618" y="222"/>
                    <a:pt x="615" y="243"/>
                  </a:cubicBezTo>
                  <a:cubicBezTo>
                    <a:pt x="610" y="266"/>
                    <a:pt x="599" y="292"/>
                    <a:pt x="582" y="318"/>
                  </a:cubicBezTo>
                  <a:cubicBezTo>
                    <a:pt x="580" y="321"/>
                    <a:pt x="578" y="324"/>
                    <a:pt x="575" y="327"/>
                  </a:cubicBezTo>
                  <a:cubicBezTo>
                    <a:pt x="554" y="302"/>
                    <a:pt x="527" y="277"/>
                    <a:pt x="497" y="253"/>
                  </a:cubicBezTo>
                  <a:cubicBezTo>
                    <a:pt x="492" y="215"/>
                    <a:pt x="483" y="180"/>
                    <a:pt x="472" y="148"/>
                  </a:cubicBezTo>
                  <a:cubicBezTo>
                    <a:pt x="482" y="147"/>
                    <a:pt x="491" y="147"/>
                    <a:pt x="501" y="147"/>
                  </a:cubicBezTo>
                  <a:close/>
                  <a:moveTo>
                    <a:pt x="443" y="548"/>
                  </a:moveTo>
                  <a:cubicBezTo>
                    <a:pt x="419" y="544"/>
                    <a:pt x="393" y="537"/>
                    <a:pt x="366" y="528"/>
                  </a:cubicBezTo>
                  <a:cubicBezTo>
                    <a:pt x="383" y="520"/>
                    <a:pt x="400" y="511"/>
                    <a:pt x="417" y="502"/>
                  </a:cubicBezTo>
                  <a:cubicBezTo>
                    <a:pt x="433" y="492"/>
                    <a:pt x="449" y="482"/>
                    <a:pt x="465" y="471"/>
                  </a:cubicBezTo>
                  <a:cubicBezTo>
                    <a:pt x="464" y="474"/>
                    <a:pt x="463" y="477"/>
                    <a:pt x="463" y="480"/>
                  </a:cubicBezTo>
                  <a:cubicBezTo>
                    <a:pt x="458" y="505"/>
                    <a:pt x="451" y="527"/>
                    <a:pt x="443" y="548"/>
                  </a:cubicBezTo>
                  <a:close/>
                  <a:moveTo>
                    <a:pt x="403" y="477"/>
                  </a:moveTo>
                  <a:cubicBezTo>
                    <a:pt x="378" y="491"/>
                    <a:pt x="354" y="503"/>
                    <a:pt x="329" y="514"/>
                  </a:cubicBezTo>
                  <a:cubicBezTo>
                    <a:pt x="305" y="503"/>
                    <a:pt x="280" y="491"/>
                    <a:pt x="256" y="477"/>
                  </a:cubicBezTo>
                  <a:cubicBezTo>
                    <a:pt x="232" y="463"/>
                    <a:pt x="209" y="448"/>
                    <a:pt x="187" y="432"/>
                  </a:cubicBezTo>
                  <a:cubicBezTo>
                    <a:pt x="184" y="405"/>
                    <a:pt x="182" y="378"/>
                    <a:pt x="182" y="350"/>
                  </a:cubicBezTo>
                  <a:cubicBezTo>
                    <a:pt x="182" y="322"/>
                    <a:pt x="184" y="295"/>
                    <a:pt x="187" y="268"/>
                  </a:cubicBezTo>
                  <a:cubicBezTo>
                    <a:pt x="209" y="252"/>
                    <a:pt x="232" y="237"/>
                    <a:pt x="256" y="223"/>
                  </a:cubicBezTo>
                  <a:cubicBezTo>
                    <a:pt x="280" y="209"/>
                    <a:pt x="305" y="197"/>
                    <a:pt x="329" y="186"/>
                  </a:cubicBezTo>
                  <a:cubicBezTo>
                    <a:pt x="354" y="197"/>
                    <a:pt x="378" y="209"/>
                    <a:pt x="403" y="223"/>
                  </a:cubicBezTo>
                  <a:cubicBezTo>
                    <a:pt x="427" y="237"/>
                    <a:pt x="450" y="252"/>
                    <a:pt x="471" y="268"/>
                  </a:cubicBezTo>
                  <a:cubicBezTo>
                    <a:pt x="474" y="295"/>
                    <a:pt x="476" y="322"/>
                    <a:pt x="476" y="350"/>
                  </a:cubicBezTo>
                  <a:cubicBezTo>
                    <a:pt x="476" y="378"/>
                    <a:pt x="474" y="405"/>
                    <a:pt x="471" y="432"/>
                  </a:cubicBezTo>
                  <a:cubicBezTo>
                    <a:pt x="450" y="448"/>
                    <a:pt x="427" y="463"/>
                    <a:pt x="403" y="477"/>
                  </a:cubicBezTo>
                  <a:close/>
                  <a:moveTo>
                    <a:pt x="195" y="480"/>
                  </a:moveTo>
                  <a:cubicBezTo>
                    <a:pt x="194" y="471"/>
                    <a:pt x="194" y="471"/>
                    <a:pt x="194" y="471"/>
                  </a:cubicBezTo>
                  <a:cubicBezTo>
                    <a:pt x="209" y="482"/>
                    <a:pt x="225" y="492"/>
                    <a:pt x="242" y="502"/>
                  </a:cubicBezTo>
                  <a:cubicBezTo>
                    <a:pt x="258" y="511"/>
                    <a:pt x="275" y="520"/>
                    <a:pt x="292" y="528"/>
                  </a:cubicBezTo>
                  <a:cubicBezTo>
                    <a:pt x="266" y="537"/>
                    <a:pt x="240" y="544"/>
                    <a:pt x="215" y="548"/>
                  </a:cubicBezTo>
                  <a:cubicBezTo>
                    <a:pt x="207" y="527"/>
                    <a:pt x="201" y="505"/>
                    <a:pt x="195" y="480"/>
                  </a:cubicBezTo>
                  <a:close/>
                  <a:moveTo>
                    <a:pt x="156" y="407"/>
                  </a:moveTo>
                  <a:cubicBezTo>
                    <a:pt x="154" y="405"/>
                    <a:pt x="152" y="403"/>
                    <a:pt x="149" y="401"/>
                  </a:cubicBezTo>
                  <a:cubicBezTo>
                    <a:pt x="131" y="384"/>
                    <a:pt x="115" y="367"/>
                    <a:pt x="100" y="350"/>
                  </a:cubicBezTo>
                  <a:cubicBezTo>
                    <a:pt x="115" y="333"/>
                    <a:pt x="131" y="316"/>
                    <a:pt x="149" y="299"/>
                  </a:cubicBezTo>
                  <a:cubicBezTo>
                    <a:pt x="152" y="297"/>
                    <a:pt x="154" y="295"/>
                    <a:pt x="156" y="293"/>
                  </a:cubicBezTo>
                  <a:cubicBezTo>
                    <a:pt x="155" y="312"/>
                    <a:pt x="154" y="331"/>
                    <a:pt x="154" y="350"/>
                  </a:cubicBezTo>
                  <a:cubicBezTo>
                    <a:pt x="154" y="369"/>
                    <a:pt x="155" y="388"/>
                    <a:pt x="156" y="407"/>
                  </a:cubicBezTo>
                  <a:close/>
                  <a:moveTo>
                    <a:pt x="215" y="152"/>
                  </a:moveTo>
                  <a:cubicBezTo>
                    <a:pt x="240" y="156"/>
                    <a:pt x="266" y="163"/>
                    <a:pt x="292" y="172"/>
                  </a:cubicBezTo>
                  <a:cubicBezTo>
                    <a:pt x="275" y="180"/>
                    <a:pt x="258" y="189"/>
                    <a:pt x="242" y="198"/>
                  </a:cubicBezTo>
                  <a:cubicBezTo>
                    <a:pt x="225" y="208"/>
                    <a:pt x="209" y="218"/>
                    <a:pt x="194" y="229"/>
                  </a:cubicBezTo>
                  <a:cubicBezTo>
                    <a:pt x="194" y="226"/>
                    <a:pt x="195" y="223"/>
                    <a:pt x="195" y="220"/>
                  </a:cubicBezTo>
                  <a:cubicBezTo>
                    <a:pt x="201" y="195"/>
                    <a:pt x="207" y="173"/>
                    <a:pt x="215" y="152"/>
                  </a:cubicBezTo>
                  <a:close/>
                  <a:moveTo>
                    <a:pt x="463" y="220"/>
                  </a:moveTo>
                  <a:cubicBezTo>
                    <a:pt x="465" y="229"/>
                    <a:pt x="465" y="229"/>
                    <a:pt x="465" y="229"/>
                  </a:cubicBezTo>
                  <a:cubicBezTo>
                    <a:pt x="449" y="218"/>
                    <a:pt x="433" y="208"/>
                    <a:pt x="417" y="199"/>
                  </a:cubicBezTo>
                  <a:cubicBezTo>
                    <a:pt x="400" y="189"/>
                    <a:pt x="383" y="180"/>
                    <a:pt x="366" y="172"/>
                  </a:cubicBezTo>
                  <a:cubicBezTo>
                    <a:pt x="393" y="163"/>
                    <a:pt x="419" y="156"/>
                    <a:pt x="444" y="152"/>
                  </a:cubicBezTo>
                  <a:cubicBezTo>
                    <a:pt x="451" y="173"/>
                    <a:pt x="458" y="195"/>
                    <a:pt x="463" y="220"/>
                  </a:cubicBezTo>
                  <a:close/>
                  <a:moveTo>
                    <a:pt x="502" y="293"/>
                  </a:moveTo>
                  <a:cubicBezTo>
                    <a:pt x="504" y="295"/>
                    <a:pt x="507" y="297"/>
                    <a:pt x="509" y="299"/>
                  </a:cubicBezTo>
                  <a:cubicBezTo>
                    <a:pt x="527" y="316"/>
                    <a:pt x="544" y="333"/>
                    <a:pt x="558" y="350"/>
                  </a:cubicBezTo>
                  <a:cubicBezTo>
                    <a:pt x="544" y="367"/>
                    <a:pt x="527" y="384"/>
                    <a:pt x="509" y="401"/>
                  </a:cubicBezTo>
                  <a:cubicBezTo>
                    <a:pt x="507" y="403"/>
                    <a:pt x="504" y="405"/>
                    <a:pt x="502" y="407"/>
                  </a:cubicBezTo>
                  <a:cubicBezTo>
                    <a:pt x="503" y="388"/>
                    <a:pt x="504" y="369"/>
                    <a:pt x="504" y="350"/>
                  </a:cubicBezTo>
                  <a:cubicBezTo>
                    <a:pt x="504" y="331"/>
                    <a:pt x="503" y="312"/>
                    <a:pt x="502" y="293"/>
                  </a:cubicBezTo>
                  <a:close/>
                  <a:moveTo>
                    <a:pt x="231" y="115"/>
                  </a:moveTo>
                  <a:cubicBezTo>
                    <a:pt x="245" y="87"/>
                    <a:pt x="262" y="64"/>
                    <a:pt x="279" y="49"/>
                  </a:cubicBezTo>
                  <a:cubicBezTo>
                    <a:pt x="295" y="36"/>
                    <a:pt x="312" y="29"/>
                    <a:pt x="329" y="29"/>
                  </a:cubicBezTo>
                  <a:cubicBezTo>
                    <a:pt x="346" y="29"/>
                    <a:pt x="363" y="36"/>
                    <a:pt x="379" y="49"/>
                  </a:cubicBezTo>
                  <a:cubicBezTo>
                    <a:pt x="397" y="64"/>
                    <a:pt x="414" y="87"/>
                    <a:pt x="428" y="115"/>
                  </a:cubicBezTo>
                  <a:cubicBezTo>
                    <a:pt x="429" y="119"/>
                    <a:pt x="431" y="122"/>
                    <a:pt x="433" y="125"/>
                  </a:cubicBezTo>
                  <a:cubicBezTo>
                    <a:pt x="400" y="131"/>
                    <a:pt x="365" y="142"/>
                    <a:pt x="329" y="156"/>
                  </a:cubicBezTo>
                  <a:cubicBezTo>
                    <a:pt x="294" y="142"/>
                    <a:pt x="259" y="131"/>
                    <a:pt x="226" y="125"/>
                  </a:cubicBezTo>
                  <a:cubicBezTo>
                    <a:pt x="227" y="122"/>
                    <a:pt x="229" y="119"/>
                    <a:pt x="231" y="115"/>
                  </a:cubicBezTo>
                  <a:close/>
                  <a:moveTo>
                    <a:pt x="77" y="318"/>
                  </a:moveTo>
                  <a:cubicBezTo>
                    <a:pt x="59" y="292"/>
                    <a:pt x="48" y="266"/>
                    <a:pt x="44" y="243"/>
                  </a:cubicBezTo>
                  <a:cubicBezTo>
                    <a:pt x="40" y="222"/>
                    <a:pt x="42" y="204"/>
                    <a:pt x="51" y="189"/>
                  </a:cubicBezTo>
                  <a:cubicBezTo>
                    <a:pt x="66" y="162"/>
                    <a:pt x="104" y="147"/>
                    <a:pt x="158" y="147"/>
                  </a:cubicBezTo>
                  <a:cubicBezTo>
                    <a:pt x="167" y="147"/>
                    <a:pt x="176" y="147"/>
                    <a:pt x="186" y="148"/>
                  </a:cubicBezTo>
                  <a:cubicBezTo>
                    <a:pt x="175" y="180"/>
                    <a:pt x="167" y="215"/>
                    <a:pt x="161" y="253"/>
                  </a:cubicBezTo>
                  <a:cubicBezTo>
                    <a:pt x="131" y="277"/>
                    <a:pt x="105" y="302"/>
                    <a:pt x="83" y="327"/>
                  </a:cubicBezTo>
                  <a:cubicBezTo>
                    <a:pt x="81" y="324"/>
                    <a:pt x="79" y="321"/>
                    <a:pt x="77" y="318"/>
                  </a:cubicBezTo>
                  <a:close/>
                  <a:moveTo>
                    <a:pt x="158" y="553"/>
                  </a:moveTo>
                  <a:cubicBezTo>
                    <a:pt x="104" y="553"/>
                    <a:pt x="67" y="538"/>
                    <a:pt x="51" y="511"/>
                  </a:cubicBezTo>
                  <a:cubicBezTo>
                    <a:pt x="42" y="496"/>
                    <a:pt x="40" y="478"/>
                    <a:pt x="44" y="457"/>
                  </a:cubicBezTo>
                  <a:cubicBezTo>
                    <a:pt x="48" y="434"/>
                    <a:pt x="59" y="408"/>
                    <a:pt x="77" y="382"/>
                  </a:cubicBezTo>
                  <a:cubicBezTo>
                    <a:pt x="79" y="379"/>
                    <a:pt x="81" y="376"/>
                    <a:pt x="83" y="373"/>
                  </a:cubicBezTo>
                  <a:cubicBezTo>
                    <a:pt x="104" y="398"/>
                    <a:pt x="131" y="423"/>
                    <a:pt x="161" y="447"/>
                  </a:cubicBezTo>
                  <a:cubicBezTo>
                    <a:pt x="166" y="485"/>
                    <a:pt x="175" y="520"/>
                    <a:pt x="186" y="552"/>
                  </a:cubicBezTo>
                  <a:cubicBezTo>
                    <a:pt x="176" y="553"/>
                    <a:pt x="167" y="553"/>
                    <a:pt x="158" y="553"/>
                  </a:cubicBezTo>
                  <a:close/>
                  <a:moveTo>
                    <a:pt x="428" y="585"/>
                  </a:moveTo>
                  <a:cubicBezTo>
                    <a:pt x="414" y="613"/>
                    <a:pt x="397" y="636"/>
                    <a:pt x="379" y="651"/>
                  </a:cubicBezTo>
                  <a:cubicBezTo>
                    <a:pt x="363" y="665"/>
                    <a:pt x="346" y="672"/>
                    <a:pt x="329" y="672"/>
                  </a:cubicBezTo>
                  <a:cubicBezTo>
                    <a:pt x="312" y="672"/>
                    <a:pt x="296" y="665"/>
                    <a:pt x="279" y="651"/>
                  </a:cubicBezTo>
                  <a:cubicBezTo>
                    <a:pt x="262" y="636"/>
                    <a:pt x="245" y="613"/>
                    <a:pt x="231" y="585"/>
                  </a:cubicBezTo>
                  <a:cubicBezTo>
                    <a:pt x="229" y="581"/>
                    <a:pt x="227" y="578"/>
                    <a:pt x="226" y="575"/>
                  </a:cubicBezTo>
                  <a:cubicBezTo>
                    <a:pt x="259" y="569"/>
                    <a:pt x="294" y="559"/>
                    <a:pt x="329" y="544"/>
                  </a:cubicBezTo>
                  <a:cubicBezTo>
                    <a:pt x="365" y="559"/>
                    <a:pt x="400" y="569"/>
                    <a:pt x="433" y="575"/>
                  </a:cubicBezTo>
                  <a:cubicBezTo>
                    <a:pt x="431" y="578"/>
                    <a:pt x="429" y="581"/>
                    <a:pt x="428" y="585"/>
                  </a:cubicBezTo>
                  <a:close/>
                  <a:moveTo>
                    <a:pt x="582" y="382"/>
                  </a:moveTo>
                  <a:cubicBezTo>
                    <a:pt x="599" y="408"/>
                    <a:pt x="610" y="434"/>
                    <a:pt x="614" y="457"/>
                  </a:cubicBezTo>
                  <a:cubicBezTo>
                    <a:pt x="618" y="478"/>
                    <a:pt x="616" y="496"/>
                    <a:pt x="608" y="511"/>
                  </a:cubicBezTo>
                  <a:cubicBezTo>
                    <a:pt x="592" y="538"/>
                    <a:pt x="554" y="553"/>
                    <a:pt x="501" y="553"/>
                  </a:cubicBezTo>
                  <a:cubicBezTo>
                    <a:pt x="491" y="553"/>
                    <a:pt x="482" y="553"/>
                    <a:pt x="472" y="552"/>
                  </a:cubicBezTo>
                  <a:cubicBezTo>
                    <a:pt x="483" y="520"/>
                    <a:pt x="492" y="485"/>
                    <a:pt x="497" y="447"/>
                  </a:cubicBezTo>
                  <a:cubicBezTo>
                    <a:pt x="527" y="423"/>
                    <a:pt x="554" y="398"/>
                    <a:pt x="575" y="373"/>
                  </a:cubicBezTo>
                  <a:cubicBezTo>
                    <a:pt x="578" y="376"/>
                    <a:pt x="580" y="379"/>
                    <a:pt x="582" y="3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4"/>
            <p:cNvSpPr>
              <a:spLocks noEditPoints="1"/>
            </p:cNvSpPr>
            <p:nvPr/>
          </p:nvSpPr>
          <p:spPr bwMode="auto">
            <a:xfrm>
              <a:off x="1620" y="2111"/>
              <a:ext cx="63" cy="63"/>
            </a:xfrm>
            <a:custGeom>
              <a:avLst/>
              <a:gdLst>
                <a:gd name="T0" fmla="*/ 50 w 100"/>
                <a:gd name="T1" fmla="*/ 0 h 100"/>
                <a:gd name="T2" fmla="*/ 0 w 100"/>
                <a:gd name="T3" fmla="*/ 50 h 100"/>
                <a:gd name="T4" fmla="*/ 50 w 100"/>
                <a:gd name="T5" fmla="*/ 100 h 100"/>
                <a:gd name="T6" fmla="*/ 100 w 100"/>
                <a:gd name="T7" fmla="*/ 50 h 100"/>
                <a:gd name="T8" fmla="*/ 50 w 100"/>
                <a:gd name="T9" fmla="*/ 0 h 100"/>
                <a:gd name="T10" fmla="*/ 50 w 100"/>
                <a:gd name="T11" fmla="*/ 72 h 100"/>
                <a:gd name="T12" fmla="*/ 28 w 100"/>
                <a:gd name="T13" fmla="*/ 50 h 100"/>
                <a:gd name="T14" fmla="*/ 50 w 100"/>
                <a:gd name="T15" fmla="*/ 28 h 100"/>
                <a:gd name="T16" fmla="*/ 72 w 100"/>
                <a:gd name="T17" fmla="*/ 50 h 100"/>
                <a:gd name="T18" fmla="*/ 50 w 100"/>
                <a:gd name="T19" fmla="*/ 72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00">
                  <a:moveTo>
                    <a:pt x="50" y="0"/>
                  </a:moveTo>
                  <a:cubicBezTo>
                    <a:pt x="23" y="0"/>
                    <a:pt x="0" y="22"/>
                    <a:pt x="0" y="50"/>
                  </a:cubicBezTo>
                  <a:cubicBezTo>
                    <a:pt x="0" y="78"/>
                    <a:pt x="23" y="100"/>
                    <a:pt x="50" y="100"/>
                  </a:cubicBezTo>
                  <a:cubicBezTo>
                    <a:pt x="78" y="100"/>
                    <a:pt x="100" y="78"/>
                    <a:pt x="100" y="50"/>
                  </a:cubicBezTo>
                  <a:cubicBezTo>
                    <a:pt x="100" y="22"/>
                    <a:pt x="78" y="0"/>
                    <a:pt x="50" y="0"/>
                  </a:cubicBezTo>
                  <a:close/>
                  <a:moveTo>
                    <a:pt x="50" y="72"/>
                  </a:moveTo>
                  <a:cubicBezTo>
                    <a:pt x="38" y="72"/>
                    <a:pt x="28" y="62"/>
                    <a:pt x="28" y="50"/>
                  </a:cubicBezTo>
                  <a:cubicBezTo>
                    <a:pt x="28" y="38"/>
                    <a:pt x="38" y="28"/>
                    <a:pt x="50" y="28"/>
                  </a:cubicBezTo>
                  <a:cubicBezTo>
                    <a:pt x="62" y="28"/>
                    <a:pt x="72" y="38"/>
                    <a:pt x="72" y="50"/>
                  </a:cubicBezTo>
                  <a:cubicBezTo>
                    <a:pt x="72" y="62"/>
                    <a:pt x="62" y="72"/>
                    <a:pt x="5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7904665" y="61196"/>
            <a:ext cx="692443" cy="692443"/>
            <a:chOff x="3963053" y="796069"/>
            <a:chExt cx="1445741" cy="1445741"/>
          </a:xfrm>
        </p:grpSpPr>
        <p:sp>
          <p:nvSpPr>
            <p:cNvPr id="32" name="椭圆 31"/>
            <p:cNvSpPr/>
            <p:nvPr/>
          </p:nvSpPr>
          <p:spPr>
            <a:xfrm>
              <a:off x="3963053" y="796069"/>
              <a:ext cx="1445741" cy="14457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016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微软雅黑"/>
                <a:cs typeface="+mn-cs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4188168" y="1149945"/>
              <a:ext cx="995510" cy="868332"/>
              <a:chOff x="4675188" y="2882900"/>
              <a:chExt cx="360362" cy="314325"/>
            </a:xfrm>
            <a:solidFill>
              <a:schemeClr val="bg1"/>
            </a:solidFill>
          </p:grpSpPr>
          <p:sp>
            <p:nvSpPr>
              <p:cNvPr id="34" name="AutoShape 43"/>
              <p:cNvSpPr/>
              <p:nvPr/>
            </p:nvSpPr>
            <p:spPr bwMode="auto">
              <a:xfrm>
                <a:off x="4675188" y="2882900"/>
                <a:ext cx="360362" cy="2571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951" y="9367"/>
                    </a:moveTo>
                    <a:cubicBezTo>
                      <a:pt x="10901" y="9383"/>
                      <a:pt x="10851" y="9391"/>
                      <a:pt x="10800" y="9391"/>
                    </a:cubicBezTo>
                    <a:cubicBezTo>
                      <a:pt x="10748" y="9391"/>
                      <a:pt x="10698" y="9383"/>
                      <a:pt x="10648" y="9367"/>
                    </a:cubicBezTo>
                    <a:lnTo>
                      <a:pt x="1873" y="6550"/>
                    </a:lnTo>
                    <a:cubicBezTo>
                      <a:pt x="1566" y="6452"/>
                      <a:pt x="1349" y="6072"/>
                      <a:pt x="1349" y="5634"/>
                    </a:cubicBezTo>
                    <a:cubicBezTo>
                      <a:pt x="1349" y="5197"/>
                      <a:pt x="1566" y="4817"/>
                      <a:pt x="1873" y="4719"/>
                    </a:cubicBezTo>
                    <a:lnTo>
                      <a:pt x="10648" y="1902"/>
                    </a:lnTo>
                    <a:cubicBezTo>
                      <a:pt x="10698" y="1886"/>
                      <a:pt x="10748" y="1878"/>
                      <a:pt x="10800" y="1878"/>
                    </a:cubicBezTo>
                    <a:cubicBezTo>
                      <a:pt x="10851" y="1878"/>
                      <a:pt x="10901" y="1886"/>
                      <a:pt x="10951" y="1902"/>
                    </a:cubicBezTo>
                    <a:lnTo>
                      <a:pt x="19726" y="4719"/>
                    </a:lnTo>
                    <a:cubicBezTo>
                      <a:pt x="20033" y="4817"/>
                      <a:pt x="20249" y="5197"/>
                      <a:pt x="20249" y="5634"/>
                    </a:cubicBezTo>
                    <a:cubicBezTo>
                      <a:pt x="20249" y="6072"/>
                      <a:pt x="20033" y="6452"/>
                      <a:pt x="19726" y="6550"/>
                    </a:cubicBezTo>
                    <a:cubicBezTo>
                      <a:pt x="19726" y="6550"/>
                      <a:pt x="10951" y="9367"/>
                      <a:pt x="10951" y="9367"/>
                    </a:cubicBezTo>
                    <a:close/>
                    <a:moveTo>
                      <a:pt x="16874" y="16904"/>
                    </a:moveTo>
                    <a:cubicBezTo>
                      <a:pt x="16874" y="17942"/>
                      <a:pt x="14849" y="19721"/>
                      <a:pt x="10800" y="19721"/>
                    </a:cubicBezTo>
                    <a:cubicBezTo>
                      <a:pt x="6749" y="19721"/>
                      <a:pt x="4724" y="17942"/>
                      <a:pt x="4724" y="16904"/>
                    </a:cubicBezTo>
                    <a:lnTo>
                      <a:pt x="4724" y="9394"/>
                    </a:lnTo>
                    <a:lnTo>
                      <a:pt x="10353" y="11200"/>
                    </a:lnTo>
                    <a:cubicBezTo>
                      <a:pt x="10501" y="11246"/>
                      <a:pt x="10651" y="11269"/>
                      <a:pt x="10800" y="11269"/>
                    </a:cubicBezTo>
                    <a:cubicBezTo>
                      <a:pt x="10949" y="11269"/>
                      <a:pt x="11098" y="11246"/>
                      <a:pt x="11255" y="11198"/>
                    </a:cubicBezTo>
                    <a:lnTo>
                      <a:pt x="16874" y="9394"/>
                    </a:lnTo>
                    <a:cubicBezTo>
                      <a:pt x="16874" y="9394"/>
                      <a:pt x="16874" y="16904"/>
                      <a:pt x="16874" y="16904"/>
                    </a:cubicBezTo>
                    <a:close/>
                    <a:moveTo>
                      <a:pt x="21600" y="5634"/>
                    </a:moveTo>
                    <a:cubicBezTo>
                      <a:pt x="21600" y="4314"/>
                      <a:pt x="20954" y="3185"/>
                      <a:pt x="20030" y="2888"/>
                    </a:cubicBezTo>
                    <a:lnTo>
                      <a:pt x="11246" y="68"/>
                    </a:lnTo>
                    <a:cubicBezTo>
                      <a:pt x="11098" y="22"/>
                      <a:pt x="10949" y="0"/>
                      <a:pt x="10800" y="0"/>
                    </a:cubicBezTo>
                    <a:cubicBezTo>
                      <a:pt x="10651" y="0"/>
                      <a:pt x="10501" y="22"/>
                      <a:pt x="10344" y="71"/>
                    </a:cubicBezTo>
                    <a:lnTo>
                      <a:pt x="1570" y="2888"/>
                    </a:lnTo>
                    <a:cubicBezTo>
                      <a:pt x="645" y="3185"/>
                      <a:pt x="0" y="4314"/>
                      <a:pt x="0" y="5634"/>
                    </a:cubicBezTo>
                    <a:cubicBezTo>
                      <a:pt x="0" y="6955"/>
                      <a:pt x="645" y="8084"/>
                      <a:pt x="1569" y="8380"/>
                    </a:cubicBezTo>
                    <a:lnTo>
                      <a:pt x="3374" y="8960"/>
                    </a:lnTo>
                    <a:lnTo>
                      <a:pt x="3374" y="16904"/>
                    </a:lnTo>
                    <a:cubicBezTo>
                      <a:pt x="3374" y="19397"/>
                      <a:pt x="5425" y="21600"/>
                      <a:pt x="10800" y="21600"/>
                    </a:cubicBezTo>
                    <a:cubicBezTo>
                      <a:pt x="16174" y="21600"/>
                      <a:pt x="18224" y="19397"/>
                      <a:pt x="18224" y="16904"/>
                    </a:cubicBezTo>
                    <a:lnTo>
                      <a:pt x="18224" y="8960"/>
                    </a:lnTo>
                    <a:lnTo>
                      <a:pt x="20030" y="8380"/>
                    </a:lnTo>
                    <a:cubicBezTo>
                      <a:pt x="20954" y="8084"/>
                      <a:pt x="21600" y="6955"/>
                      <a:pt x="21600" y="5634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panose="020B0502020104020203" charset="0"/>
                  <a:ea typeface="微软雅黑"/>
                  <a:cs typeface="+mn-cs"/>
                  <a:sym typeface="Gill Sans" panose="020B0502020104020203" charset="0"/>
                </a:endParaRPr>
              </a:p>
            </p:txBody>
          </p:sp>
          <p:sp>
            <p:nvSpPr>
              <p:cNvPr id="35" name="AutoShape 44"/>
              <p:cNvSpPr/>
              <p:nvPr/>
            </p:nvSpPr>
            <p:spPr bwMode="auto">
              <a:xfrm>
                <a:off x="5000625" y="2994025"/>
                <a:ext cx="22225" cy="1238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1963"/>
                    </a:moveTo>
                    <a:lnTo>
                      <a:pt x="0" y="19636"/>
                    </a:lnTo>
                    <a:cubicBezTo>
                      <a:pt x="0" y="20721"/>
                      <a:pt x="4841" y="21599"/>
                      <a:pt x="10800" y="21599"/>
                    </a:cubicBezTo>
                    <a:cubicBezTo>
                      <a:pt x="16758" y="21599"/>
                      <a:pt x="21600" y="20721"/>
                      <a:pt x="21600" y="19636"/>
                    </a:cubicBezTo>
                    <a:lnTo>
                      <a:pt x="21600" y="1963"/>
                    </a:lnTo>
                    <a:cubicBezTo>
                      <a:pt x="21600" y="878"/>
                      <a:pt x="16758" y="0"/>
                      <a:pt x="10800" y="0"/>
                    </a:cubicBezTo>
                    <a:cubicBezTo>
                      <a:pt x="4841" y="0"/>
                      <a:pt x="0" y="878"/>
                      <a:pt x="0" y="1963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panose="020B0502020104020203" charset="0"/>
                  <a:ea typeface="微软雅黑"/>
                  <a:cs typeface="+mn-cs"/>
                  <a:sym typeface="Gill Sans" panose="020B0502020104020203" charset="0"/>
                </a:endParaRPr>
              </a:p>
            </p:txBody>
          </p:sp>
          <p:sp>
            <p:nvSpPr>
              <p:cNvPr id="36" name="AutoShape 45"/>
              <p:cNvSpPr/>
              <p:nvPr/>
            </p:nvSpPr>
            <p:spPr bwMode="auto">
              <a:xfrm>
                <a:off x="4989513" y="3128963"/>
                <a:ext cx="46037" cy="6826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38" y="0"/>
                      <a:pt x="0" y="10427"/>
                      <a:pt x="0" y="14400"/>
                    </a:cubicBezTo>
                    <a:cubicBezTo>
                      <a:pt x="0" y="18372"/>
                      <a:pt x="4838" y="21599"/>
                      <a:pt x="10800" y="21599"/>
                    </a:cubicBezTo>
                    <a:cubicBezTo>
                      <a:pt x="16761" y="21599"/>
                      <a:pt x="21600" y="18372"/>
                      <a:pt x="21600" y="14400"/>
                    </a:cubicBezTo>
                    <a:cubicBezTo>
                      <a:pt x="21600" y="10427"/>
                      <a:pt x="16761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5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panose="020B0502020104020203" charset="0"/>
                  <a:ea typeface="微软雅黑"/>
                  <a:cs typeface="+mn-cs"/>
                  <a:sym typeface="Gill Sans" panose="020B0502020104020203" charset="0"/>
                </a:endParaRPr>
              </a:p>
            </p:txBody>
          </p:sp>
        </p:grpSp>
      </p:grpSp>
      <p:pic>
        <p:nvPicPr>
          <p:cNvPr id="4" name="图片 3" descr="Superus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2505" y="422910"/>
            <a:ext cx="3304540" cy="4366260"/>
          </a:xfrm>
          <a:prstGeom prst="rect">
            <a:avLst/>
          </a:prstGeom>
        </p:spPr>
      </p:pic>
      <p:sp>
        <p:nvSpPr>
          <p:cNvPr id="9" name="矩形 8" descr="e7d195523061f1c09e9d68d7cf438b91ef959ecb14fc25d26BBA7F7DBC18E55DFF4014AF651F0BF2569D4B6C1DA7F1A4683A481403BD872FC687266AD13265C1DE7C373772FD8728ABDD69ADD03BFF5BE2862BC891DBB79E672B5B52FF6B6217AFCAC6C2F3A1232EB7C80E1512C57F8669BB536BD78BD12EE25DEB38FF9E499789FC704E5E78726B4D86793C4600AB41"/>
          <p:cNvSpPr/>
          <p:nvPr/>
        </p:nvSpPr>
        <p:spPr>
          <a:xfrm>
            <a:off x="5221605" y="3959225"/>
            <a:ext cx="221488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Superuser&amp;Manage</a:t>
            </a:r>
            <a:endParaRPr 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endParaRPr 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图片 4" descr="Man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25" y="800735"/>
            <a:ext cx="3545840" cy="28746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8823" y="375240"/>
            <a:ext cx="30530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sz="2000" b="1" kern="100">
                <a:solidFill>
                  <a:schemeClr val="accent1"/>
                </a:solidFill>
                <a:latin typeface="+mn-ea"/>
                <a:cs typeface="Times New Roman" panose="02020603050405020304" pitchFamily="18" charset="0"/>
              </a:rPr>
              <a:t>User story for script user </a:t>
            </a:r>
            <a:endParaRPr lang="en-US" altLang="zh-CN" sz="2000" b="1" kern="100">
              <a:solidFill>
                <a:schemeClr val="accent1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50816" y="1434045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sz="2000" b="1" kern="100">
                <a:solidFill>
                  <a:schemeClr val="bg1"/>
                </a:solidFill>
                <a:latin typeface="+mn-ea"/>
                <a:cs typeface="Times New Roman" panose="02020603050405020304" pitchFamily="18" charset="0"/>
              </a:rPr>
              <a:t>国内外研究概况</a:t>
            </a:r>
            <a:endParaRPr lang="zh-CN" altLang="en-US" sz="2000" b="1" kern="100">
              <a:solidFill>
                <a:schemeClr val="bg1"/>
              </a:solidFill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642570" y="2774455"/>
            <a:ext cx="353134" cy="353134"/>
            <a:chOff x="2473104" y="2145028"/>
            <a:chExt cx="359165" cy="359165"/>
          </a:xfrm>
          <a:solidFill>
            <a:sysClr val="window" lastClr="FFFFFF"/>
          </a:solidFill>
        </p:grpSpPr>
        <p:sp>
          <p:nvSpPr>
            <p:cNvPr id="23" name="AutoShape 126"/>
            <p:cNvSpPr/>
            <p:nvPr/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panose="020B0502020104020203" charset="0"/>
                <a:ea typeface="宋体"/>
                <a:sym typeface="Gill Sans" panose="020B0502020104020203" charset="0"/>
              </a:endParaRPr>
            </a:p>
          </p:txBody>
        </p:sp>
        <p:sp>
          <p:nvSpPr>
            <p:cNvPr id="24" name="AutoShape 127"/>
            <p:cNvSpPr/>
            <p:nvPr/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lstStyle/>
            <a:p>
              <a:pPr algn="ctr" defTabSz="22860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500" ker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" panose="020B0502020104020203" charset="0"/>
                <a:ea typeface="宋体"/>
                <a:sym typeface="Gill Sans" panose="020B0502020104020203" charset="0"/>
              </a:endParaRPr>
            </a:p>
          </p:txBody>
        </p:sp>
      </p:grpSp>
      <p:pic>
        <p:nvPicPr>
          <p:cNvPr id="5" name="图片 4" descr="17241-2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5495" y="1673860"/>
            <a:ext cx="1238250" cy="12382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745" y="1494155"/>
            <a:ext cx="6858635" cy="2069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沉稳简约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2B34"/>
      </a:accent1>
      <a:accent2>
        <a:srgbClr val="F6F4F7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1085</Words>
  <Application>WPS 演示</Application>
  <PresentationFormat>全屏显示(16:9)</PresentationFormat>
  <Paragraphs>145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41" baseType="lpstr">
      <vt:lpstr>Arial</vt:lpstr>
      <vt:lpstr>方正书宋_GBK</vt:lpstr>
      <vt:lpstr>Wingdings</vt:lpstr>
      <vt:lpstr>Calibri Light</vt:lpstr>
      <vt:lpstr>微软雅黑</vt:lpstr>
      <vt:lpstr>Gill Sans</vt:lpstr>
      <vt:lpstr>Times New Roman</vt:lpstr>
      <vt:lpstr>宋体</vt:lpstr>
      <vt:lpstr>Arial</vt:lpstr>
      <vt:lpstr>Helvetica Neue</vt:lpstr>
      <vt:lpstr>黑体-简</vt:lpstr>
      <vt:lpstr>微软雅黑</vt:lpstr>
      <vt:lpstr>宋体</vt:lpstr>
      <vt:lpstr>Arial Unicode MS</vt:lpstr>
      <vt:lpstr>Calibri</vt:lpstr>
      <vt:lpstr>宋体-简</vt:lpstr>
      <vt:lpstr>Calibri Light</vt:lpstr>
      <vt:lpstr>微软雅黑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zhangzhaoxu</cp:lastModifiedBy>
  <cp:revision>95</cp:revision>
  <dcterms:created xsi:type="dcterms:W3CDTF">2018-10-10T06:23:00Z</dcterms:created>
  <dcterms:modified xsi:type="dcterms:W3CDTF">2018-10-10T06:23:00Z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2052-1.2.5.490</vt:lpwstr>
  </property>
</Properties>
</file>