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13" r:id="rId4"/>
  </p:sldMasterIdLst>
  <p:notesMasterIdLst>
    <p:notesMasterId r:id="rId47"/>
  </p:notesMasterIdLst>
  <p:handoutMasterIdLst>
    <p:handoutMasterId r:id="rId48"/>
  </p:handoutMasterIdLst>
  <p:sldIdLst>
    <p:sldId id="881" r:id="rId5"/>
    <p:sldId id="856" r:id="rId6"/>
    <p:sldId id="871" r:id="rId7"/>
    <p:sldId id="876" r:id="rId8"/>
    <p:sldId id="875" r:id="rId9"/>
    <p:sldId id="865" r:id="rId10"/>
    <p:sldId id="872" r:id="rId11"/>
    <p:sldId id="862" r:id="rId12"/>
    <p:sldId id="866" r:id="rId13"/>
    <p:sldId id="867" r:id="rId14"/>
    <p:sldId id="863" r:id="rId15"/>
    <p:sldId id="873" r:id="rId16"/>
    <p:sldId id="828" r:id="rId17"/>
    <p:sldId id="868" r:id="rId18"/>
    <p:sldId id="771" r:id="rId19"/>
    <p:sldId id="772" r:id="rId20"/>
    <p:sldId id="850" r:id="rId21"/>
    <p:sldId id="861" r:id="rId22"/>
    <p:sldId id="848" r:id="rId23"/>
    <p:sldId id="859" r:id="rId24"/>
    <p:sldId id="846" r:id="rId25"/>
    <p:sldId id="857" r:id="rId26"/>
    <p:sldId id="773" r:id="rId27"/>
    <p:sldId id="858" r:id="rId28"/>
    <p:sldId id="845" r:id="rId29"/>
    <p:sldId id="860" r:id="rId30"/>
    <p:sldId id="847" r:id="rId31"/>
    <p:sldId id="864" r:id="rId32"/>
    <p:sldId id="870" r:id="rId33"/>
    <p:sldId id="535" r:id="rId34"/>
    <p:sldId id="851" r:id="rId35"/>
    <p:sldId id="869" r:id="rId36"/>
    <p:sldId id="840" r:id="rId37"/>
    <p:sldId id="852" r:id="rId38"/>
    <p:sldId id="854" r:id="rId39"/>
    <p:sldId id="853" r:id="rId40"/>
    <p:sldId id="844" r:id="rId41"/>
    <p:sldId id="839" r:id="rId42"/>
    <p:sldId id="841" r:id="rId43"/>
    <p:sldId id="843" r:id="rId44"/>
    <p:sldId id="849" r:id="rId45"/>
    <p:sldId id="837" r:id="rId46"/>
  </p:sldIdLst>
  <p:sldSz cx="10693400" cy="7561263"/>
  <p:notesSz cx="6811963" cy="9942513"/>
  <p:defaultTextStyle>
    <a:defPPr>
      <a:defRPr lang="de-CH"/>
    </a:defPPr>
    <a:lvl1pPr algn="r" rtl="0" fontAlgn="base">
      <a:spcBef>
        <a:spcPct val="0"/>
      </a:spcBef>
      <a:spcAft>
        <a:spcPct val="0"/>
      </a:spcAft>
      <a:defRPr sz="2100" kern="1200">
        <a:solidFill>
          <a:schemeClr val="tx1"/>
        </a:solidFill>
        <a:latin typeface="Arial" charset="0"/>
        <a:ea typeface="+mn-ea"/>
        <a:cs typeface="+mn-cs"/>
      </a:defRPr>
    </a:lvl1pPr>
    <a:lvl2pPr marL="457200" algn="r" rtl="0" fontAlgn="base">
      <a:spcBef>
        <a:spcPct val="0"/>
      </a:spcBef>
      <a:spcAft>
        <a:spcPct val="0"/>
      </a:spcAft>
      <a:defRPr sz="2100" kern="1200">
        <a:solidFill>
          <a:schemeClr val="tx1"/>
        </a:solidFill>
        <a:latin typeface="Arial" charset="0"/>
        <a:ea typeface="+mn-ea"/>
        <a:cs typeface="+mn-cs"/>
      </a:defRPr>
    </a:lvl2pPr>
    <a:lvl3pPr marL="914400" algn="r" rtl="0" fontAlgn="base">
      <a:spcBef>
        <a:spcPct val="0"/>
      </a:spcBef>
      <a:spcAft>
        <a:spcPct val="0"/>
      </a:spcAft>
      <a:defRPr sz="2100" kern="1200">
        <a:solidFill>
          <a:schemeClr val="tx1"/>
        </a:solidFill>
        <a:latin typeface="Arial" charset="0"/>
        <a:ea typeface="+mn-ea"/>
        <a:cs typeface="+mn-cs"/>
      </a:defRPr>
    </a:lvl3pPr>
    <a:lvl4pPr marL="1371600" algn="r" rtl="0" fontAlgn="base">
      <a:spcBef>
        <a:spcPct val="0"/>
      </a:spcBef>
      <a:spcAft>
        <a:spcPct val="0"/>
      </a:spcAft>
      <a:defRPr sz="2100" kern="1200">
        <a:solidFill>
          <a:schemeClr val="tx1"/>
        </a:solidFill>
        <a:latin typeface="Arial" charset="0"/>
        <a:ea typeface="+mn-ea"/>
        <a:cs typeface="+mn-cs"/>
      </a:defRPr>
    </a:lvl4pPr>
    <a:lvl5pPr marL="1828800" algn="r"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368">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C375F9-19B7-ACE3-6724-E3E711EA8386}" name="Philipp Renggli" initials="PR" userId="S::philipp.renggli@fhnw.ch::2148b841-bb85-4b2c-a2f2-d3814528e55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eballos Melina" initials="ZM" lastIdx="15" clrIdx="0">
    <p:extLst>
      <p:ext uri="{19B8F6BF-5375-455C-9EA6-DF929625EA0E}">
        <p15:presenceInfo xmlns:p15="http://schemas.microsoft.com/office/powerpoint/2012/main" userId="S-1-5-21-1989455172-1897784816-2661721949-47639" providerId="AD"/>
      </p:ext>
    </p:extLst>
  </p:cmAuthor>
  <p:cmAuthor id="2" name="Philipp Renggli" initials="PhRe" lastIdx="45" clrIdx="1">
    <p:extLst>
      <p:ext uri="{19B8F6BF-5375-455C-9EA6-DF929625EA0E}">
        <p15:presenceInfo xmlns:p15="http://schemas.microsoft.com/office/powerpoint/2012/main" userId="Philipp Renggli" providerId="None"/>
      </p:ext>
    </p:extLst>
  </p:cmAuthor>
  <p:cmAuthor id="3" name="Renggli Philipp (s)" initials="RP(" lastIdx="1" clrIdx="2">
    <p:extLst>
      <p:ext uri="{19B8F6BF-5375-455C-9EA6-DF929625EA0E}">
        <p15:presenceInfo xmlns:p15="http://schemas.microsoft.com/office/powerpoint/2012/main" userId="Renggli Philipp (s)" providerId="None"/>
      </p:ext>
    </p:extLst>
  </p:cmAuthor>
  <p:cmAuthor id="4" name="Renggli Philipp (s)" initials="R(" lastIdx="1" clrIdx="3">
    <p:extLst>
      <p:ext uri="{19B8F6BF-5375-455C-9EA6-DF929625EA0E}">
        <p15:presenceInfo xmlns:p15="http://schemas.microsoft.com/office/powerpoint/2012/main" userId="S::philipp.renggli@students.fhnw.ch::b25c2dc1-10f4-40b5-ba19-76f20be8cba1" providerId="AD"/>
      </p:ext>
    </p:extLst>
  </p:cmAuthor>
  <p:cmAuthor id="5" name="Renggli Philipp" initials="RP" lastIdx="38" clrIdx="4">
    <p:extLst>
      <p:ext uri="{19B8F6BF-5375-455C-9EA6-DF929625EA0E}">
        <p15:presenceInfo xmlns:p15="http://schemas.microsoft.com/office/powerpoint/2012/main" userId="S::philipp.renggli@fhnw.ch::2148b841-bb85-4b2c-a2f2-d3814528e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99CCFF"/>
    <a:srgbClr val="E7F3F4"/>
    <a:srgbClr val="66FF99"/>
    <a:srgbClr val="66FF33"/>
    <a:srgbClr val="FFCC00"/>
    <a:srgbClr val="FF9900"/>
    <a:srgbClr val="20C2D1"/>
    <a:srgbClr val="107381"/>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502B3-C74E-4AA8-BD03-36B9DAD53F80}" v="904" dt="2023-04-24T06:37:29.886"/>
    <p1510:client id="{C526EBE6-463A-4375-8D88-67262B608AF7}" v="15" dt="2023-04-24T06:35:24.442"/>
  </p1510:revLst>
</p1510:revInfo>
</file>

<file path=ppt/tableStyles.xml><?xml version="1.0" encoding="utf-8"?>
<a:tblStyleLst xmlns:a="http://schemas.openxmlformats.org/drawingml/2006/main" def="{5C22544A-7EE6-4342-B048-85BDC9FD1C3A}">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1044" y="102"/>
      </p:cViewPr>
      <p:guideLst>
        <p:guide orient="horz" pos="2381"/>
        <p:guide pos="33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wicker  Ruben" userId="10e68dbf-8fc0-4ebf-9fe4-da363d1be0f9" providerId="ADAL" clId="{09A7385A-DB52-4C0A-8E52-C44C3B7C45BD}"/>
    <pc:docChg chg="addSld modSld sldOrd">
      <pc:chgData name="Zwicker  Ruben" userId="10e68dbf-8fc0-4ebf-9fe4-da363d1be0f9" providerId="ADAL" clId="{09A7385A-DB52-4C0A-8E52-C44C3B7C45BD}" dt="2023-04-19T13:42:38.027" v="6"/>
      <pc:docMkLst>
        <pc:docMk/>
      </pc:docMkLst>
      <pc:sldChg chg="add">
        <pc:chgData name="Zwicker  Ruben" userId="10e68dbf-8fc0-4ebf-9fe4-da363d1be0f9" providerId="ADAL" clId="{09A7385A-DB52-4C0A-8E52-C44C3B7C45BD}" dt="2023-04-19T13:41:56.508" v="1"/>
        <pc:sldMkLst>
          <pc:docMk/>
          <pc:sldMk cId="3078885324" sldId="535"/>
        </pc:sldMkLst>
      </pc:sldChg>
      <pc:sldChg chg="ord">
        <pc:chgData name="Zwicker  Ruben" userId="10e68dbf-8fc0-4ebf-9fe4-da363d1be0f9" providerId="ADAL" clId="{09A7385A-DB52-4C0A-8E52-C44C3B7C45BD}" dt="2023-04-19T13:42:16.916" v="3"/>
        <pc:sldMkLst>
          <pc:docMk/>
          <pc:sldMk cId="1856210384" sldId="729"/>
        </pc:sldMkLst>
      </pc:sldChg>
      <pc:sldChg chg="add ord">
        <pc:chgData name="Zwicker  Ruben" userId="10e68dbf-8fc0-4ebf-9fe4-da363d1be0f9" providerId="ADAL" clId="{09A7385A-DB52-4C0A-8E52-C44C3B7C45BD}" dt="2023-04-19T13:42:28.062" v="5"/>
        <pc:sldMkLst>
          <pc:docMk/>
          <pc:sldMk cId="1674402384" sldId="771"/>
        </pc:sldMkLst>
      </pc:sldChg>
      <pc:sldChg chg="add ord">
        <pc:chgData name="Zwicker  Ruben" userId="10e68dbf-8fc0-4ebf-9fe4-da363d1be0f9" providerId="ADAL" clId="{09A7385A-DB52-4C0A-8E52-C44C3B7C45BD}" dt="2023-04-19T13:42:28.062" v="5"/>
        <pc:sldMkLst>
          <pc:docMk/>
          <pc:sldMk cId="1724215369" sldId="772"/>
        </pc:sldMkLst>
      </pc:sldChg>
      <pc:sldChg chg="add ord">
        <pc:chgData name="Zwicker  Ruben" userId="10e68dbf-8fc0-4ebf-9fe4-da363d1be0f9" providerId="ADAL" clId="{09A7385A-DB52-4C0A-8E52-C44C3B7C45BD}" dt="2023-04-19T13:42:28.062" v="5"/>
        <pc:sldMkLst>
          <pc:docMk/>
          <pc:sldMk cId="994737459" sldId="773"/>
        </pc:sldMkLst>
      </pc:sldChg>
      <pc:sldChg chg="add ord">
        <pc:chgData name="Zwicker  Ruben" userId="10e68dbf-8fc0-4ebf-9fe4-da363d1be0f9" providerId="ADAL" clId="{09A7385A-DB52-4C0A-8E52-C44C3B7C45BD}" dt="2023-04-19T13:42:28.062" v="5"/>
        <pc:sldMkLst>
          <pc:docMk/>
          <pc:sldMk cId="26835800" sldId="828"/>
        </pc:sldMkLst>
      </pc:sldChg>
      <pc:sldChg chg="add">
        <pc:chgData name="Zwicker  Ruben" userId="10e68dbf-8fc0-4ebf-9fe4-da363d1be0f9" providerId="ADAL" clId="{09A7385A-DB52-4C0A-8E52-C44C3B7C45BD}" dt="2023-04-19T13:42:38.027" v="6"/>
        <pc:sldMkLst>
          <pc:docMk/>
          <pc:sldMk cId="1890964823" sldId="837"/>
        </pc:sldMkLst>
      </pc:sldChg>
      <pc:sldChg chg="add">
        <pc:chgData name="Zwicker  Ruben" userId="10e68dbf-8fc0-4ebf-9fe4-da363d1be0f9" providerId="ADAL" clId="{09A7385A-DB52-4C0A-8E52-C44C3B7C45BD}" dt="2023-04-19T13:42:38.027" v="6"/>
        <pc:sldMkLst>
          <pc:docMk/>
          <pc:sldMk cId="3104088746" sldId="839"/>
        </pc:sldMkLst>
      </pc:sldChg>
      <pc:sldChg chg="add">
        <pc:chgData name="Zwicker  Ruben" userId="10e68dbf-8fc0-4ebf-9fe4-da363d1be0f9" providerId="ADAL" clId="{09A7385A-DB52-4C0A-8E52-C44C3B7C45BD}" dt="2023-04-19T13:42:38.027" v="6"/>
        <pc:sldMkLst>
          <pc:docMk/>
          <pc:sldMk cId="3879550576" sldId="840"/>
        </pc:sldMkLst>
      </pc:sldChg>
      <pc:sldChg chg="add">
        <pc:chgData name="Zwicker  Ruben" userId="10e68dbf-8fc0-4ebf-9fe4-da363d1be0f9" providerId="ADAL" clId="{09A7385A-DB52-4C0A-8E52-C44C3B7C45BD}" dt="2023-04-19T13:42:38.027" v="6"/>
        <pc:sldMkLst>
          <pc:docMk/>
          <pc:sldMk cId="3628301495" sldId="841"/>
        </pc:sldMkLst>
      </pc:sldChg>
      <pc:sldChg chg="add">
        <pc:chgData name="Zwicker  Ruben" userId="10e68dbf-8fc0-4ebf-9fe4-da363d1be0f9" providerId="ADAL" clId="{09A7385A-DB52-4C0A-8E52-C44C3B7C45BD}" dt="2023-04-19T13:42:38.027" v="6"/>
        <pc:sldMkLst>
          <pc:docMk/>
          <pc:sldMk cId="3171143816" sldId="843"/>
        </pc:sldMkLst>
      </pc:sldChg>
      <pc:sldChg chg="add">
        <pc:chgData name="Zwicker  Ruben" userId="10e68dbf-8fc0-4ebf-9fe4-da363d1be0f9" providerId="ADAL" clId="{09A7385A-DB52-4C0A-8E52-C44C3B7C45BD}" dt="2023-04-19T13:42:38.027" v="6"/>
        <pc:sldMkLst>
          <pc:docMk/>
          <pc:sldMk cId="3155336534" sldId="844"/>
        </pc:sldMkLst>
      </pc:sldChg>
      <pc:sldChg chg="add ord">
        <pc:chgData name="Zwicker  Ruben" userId="10e68dbf-8fc0-4ebf-9fe4-da363d1be0f9" providerId="ADAL" clId="{09A7385A-DB52-4C0A-8E52-C44C3B7C45BD}" dt="2023-04-19T13:42:28.062" v="5"/>
        <pc:sldMkLst>
          <pc:docMk/>
          <pc:sldMk cId="1038663085" sldId="845"/>
        </pc:sldMkLst>
      </pc:sldChg>
      <pc:sldChg chg="add ord">
        <pc:chgData name="Zwicker  Ruben" userId="10e68dbf-8fc0-4ebf-9fe4-da363d1be0f9" providerId="ADAL" clId="{09A7385A-DB52-4C0A-8E52-C44C3B7C45BD}" dt="2023-04-19T13:42:28.062" v="5"/>
        <pc:sldMkLst>
          <pc:docMk/>
          <pc:sldMk cId="617686139" sldId="846"/>
        </pc:sldMkLst>
      </pc:sldChg>
      <pc:sldChg chg="add ord">
        <pc:chgData name="Zwicker  Ruben" userId="10e68dbf-8fc0-4ebf-9fe4-da363d1be0f9" providerId="ADAL" clId="{09A7385A-DB52-4C0A-8E52-C44C3B7C45BD}" dt="2023-04-19T13:42:28.062" v="5"/>
        <pc:sldMkLst>
          <pc:docMk/>
          <pc:sldMk cId="3148939423" sldId="847"/>
        </pc:sldMkLst>
      </pc:sldChg>
      <pc:sldChg chg="add ord">
        <pc:chgData name="Zwicker  Ruben" userId="10e68dbf-8fc0-4ebf-9fe4-da363d1be0f9" providerId="ADAL" clId="{09A7385A-DB52-4C0A-8E52-C44C3B7C45BD}" dt="2023-04-19T13:42:28.062" v="5"/>
        <pc:sldMkLst>
          <pc:docMk/>
          <pc:sldMk cId="3505038882" sldId="848"/>
        </pc:sldMkLst>
      </pc:sldChg>
      <pc:sldChg chg="add">
        <pc:chgData name="Zwicker  Ruben" userId="10e68dbf-8fc0-4ebf-9fe4-da363d1be0f9" providerId="ADAL" clId="{09A7385A-DB52-4C0A-8E52-C44C3B7C45BD}" dt="2023-04-19T13:42:38.027" v="6"/>
        <pc:sldMkLst>
          <pc:docMk/>
          <pc:sldMk cId="826237330" sldId="849"/>
        </pc:sldMkLst>
      </pc:sldChg>
      <pc:sldChg chg="add ord">
        <pc:chgData name="Zwicker  Ruben" userId="10e68dbf-8fc0-4ebf-9fe4-da363d1be0f9" providerId="ADAL" clId="{09A7385A-DB52-4C0A-8E52-C44C3B7C45BD}" dt="2023-04-19T13:42:28.062" v="5"/>
        <pc:sldMkLst>
          <pc:docMk/>
          <pc:sldMk cId="89273642" sldId="850"/>
        </pc:sldMkLst>
      </pc:sldChg>
      <pc:sldChg chg="add">
        <pc:chgData name="Zwicker  Ruben" userId="10e68dbf-8fc0-4ebf-9fe4-da363d1be0f9" providerId="ADAL" clId="{09A7385A-DB52-4C0A-8E52-C44C3B7C45BD}" dt="2023-04-19T13:42:38.027" v="6"/>
        <pc:sldMkLst>
          <pc:docMk/>
          <pc:sldMk cId="1676695479" sldId="851"/>
        </pc:sldMkLst>
      </pc:sldChg>
      <pc:sldChg chg="add">
        <pc:chgData name="Zwicker  Ruben" userId="10e68dbf-8fc0-4ebf-9fe4-da363d1be0f9" providerId="ADAL" clId="{09A7385A-DB52-4C0A-8E52-C44C3B7C45BD}" dt="2023-04-19T13:42:38.027" v="6"/>
        <pc:sldMkLst>
          <pc:docMk/>
          <pc:sldMk cId="1244205495" sldId="852"/>
        </pc:sldMkLst>
      </pc:sldChg>
      <pc:sldChg chg="add">
        <pc:chgData name="Zwicker  Ruben" userId="10e68dbf-8fc0-4ebf-9fe4-da363d1be0f9" providerId="ADAL" clId="{09A7385A-DB52-4C0A-8E52-C44C3B7C45BD}" dt="2023-04-19T13:42:38.027" v="6"/>
        <pc:sldMkLst>
          <pc:docMk/>
          <pc:sldMk cId="2670914506" sldId="853"/>
        </pc:sldMkLst>
      </pc:sldChg>
      <pc:sldChg chg="add">
        <pc:chgData name="Zwicker  Ruben" userId="10e68dbf-8fc0-4ebf-9fe4-da363d1be0f9" providerId="ADAL" clId="{09A7385A-DB52-4C0A-8E52-C44C3B7C45BD}" dt="2023-04-19T13:42:38.027" v="6"/>
        <pc:sldMkLst>
          <pc:docMk/>
          <pc:sldMk cId="804399858" sldId="854"/>
        </pc:sldMkLst>
      </pc:sldChg>
      <pc:sldChg chg="add ord">
        <pc:chgData name="Zwicker  Ruben" userId="10e68dbf-8fc0-4ebf-9fe4-da363d1be0f9" providerId="ADAL" clId="{09A7385A-DB52-4C0A-8E52-C44C3B7C45BD}" dt="2023-04-19T13:42:28.062" v="5"/>
        <pc:sldMkLst>
          <pc:docMk/>
          <pc:sldMk cId="3440455618" sldId="856"/>
        </pc:sldMkLst>
      </pc:sldChg>
      <pc:sldChg chg="add ord">
        <pc:chgData name="Zwicker  Ruben" userId="10e68dbf-8fc0-4ebf-9fe4-da363d1be0f9" providerId="ADAL" clId="{09A7385A-DB52-4C0A-8E52-C44C3B7C45BD}" dt="2023-04-19T13:42:28.062" v="5"/>
        <pc:sldMkLst>
          <pc:docMk/>
          <pc:sldMk cId="2564510835" sldId="857"/>
        </pc:sldMkLst>
      </pc:sldChg>
      <pc:sldChg chg="add ord">
        <pc:chgData name="Zwicker  Ruben" userId="10e68dbf-8fc0-4ebf-9fe4-da363d1be0f9" providerId="ADAL" clId="{09A7385A-DB52-4C0A-8E52-C44C3B7C45BD}" dt="2023-04-19T13:42:28.062" v="5"/>
        <pc:sldMkLst>
          <pc:docMk/>
          <pc:sldMk cId="5860834" sldId="858"/>
        </pc:sldMkLst>
      </pc:sldChg>
      <pc:sldChg chg="add ord">
        <pc:chgData name="Zwicker  Ruben" userId="10e68dbf-8fc0-4ebf-9fe4-da363d1be0f9" providerId="ADAL" clId="{09A7385A-DB52-4C0A-8E52-C44C3B7C45BD}" dt="2023-04-19T13:42:28.062" v="5"/>
        <pc:sldMkLst>
          <pc:docMk/>
          <pc:sldMk cId="3305071449" sldId="859"/>
        </pc:sldMkLst>
      </pc:sldChg>
      <pc:sldChg chg="add ord">
        <pc:chgData name="Zwicker  Ruben" userId="10e68dbf-8fc0-4ebf-9fe4-da363d1be0f9" providerId="ADAL" clId="{09A7385A-DB52-4C0A-8E52-C44C3B7C45BD}" dt="2023-04-19T13:42:28.062" v="5"/>
        <pc:sldMkLst>
          <pc:docMk/>
          <pc:sldMk cId="3560923344" sldId="860"/>
        </pc:sldMkLst>
      </pc:sldChg>
      <pc:sldChg chg="add ord">
        <pc:chgData name="Zwicker  Ruben" userId="10e68dbf-8fc0-4ebf-9fe4-da363d1be0f9" providerId="ADAL" clId="{09A7385A-DB52-4C0A-8E52-C44C3B7C45BD}" dt="2023-04-19T13:42:28.062" v="5"/>
        <pc:sldMkLst>
          <pc:docMk/>
          <pc:sldMk cId="3081079196" sldId="861"/>
        </pc:sldMkLst>
      </pc:sldChg>
      <pc:sldChg chg="add ord">
        <pc:chgData name="Zwicker  Ruben" userId="10e68dbf-8fc0-4ebf-9fe4-da363d1be0f9" providerId="ADAL" clId="{09A7385A-DB52-4C0A-8E52-C44C3B7C45BD}" dt="2023-04-19T13:42:28.062" v="5"/>
        <pc:sldMkLst>
          <pc:docMk/>
          <pc:sldMk cId="1656311368" sldId="862"/>
        </pc:sldMkLst>
      </pc:sldChg>
      <pc:sldChg chg="add ord">
        <pc:chgData name="Zwicker  Ruben" userId="10e68dbf-8fc0-4ebf-9fe4-da363d1be0f9" providerId="ADAL" clId="{09A7385A-DB52-4C0A-8E52-C44C3B7C45BD}" dt="2023-04-19T13:42:28.062" v="5"/>
        <pc:sldMkLst>
          <pc:docMk/>
          <pc:sldMk cId="2448716599" sldId="863"/>
        </pc:sldMkLst>
      </pc:sldChg>
      <pc:sldChg chg="add ord">
        <pc:chgData name="Zwicker  Ruben" userId="10e68dbf-8fc0-4ebf-9fe4-da363d1be0f9" providerId="ADAL" clId="{09A7385A-DB52-4C0A-8E52-C44C3B7C45BD}" dt="2023-04-19T13:42:28.062" v="5"/>
        <pc:sldMkLst>
          <pc:docMk/>
          <pc:sldMk cId="611104299" sldId="864"/>
        </pc:sldMkLst>
      </pc:sldChg>
      <pc:sldChg chg="add ord">
        <pc:chgData name="Zwicker  Ruben" userId="10e68dbf-8fc0-4ebf-9fe4-da363d1be0f9" providerId="ADAL" clId="{09A7385A-DB52-4C0A-8E52-C44C3B7C45BD}" dt="2023-04-19T13:42:28.062" v="5"/>
        <pc:sldMkLst>
          <pc:docMk/>
          <pc:sldMk cId="1620917548" sldId="865"/>
        </pc:sldMkLst>
      </pc:sldChg>
      <pc:sldChg chg="add ord">
        <pc:chgData name="Zwicker  Ruben" userId="10e68dbf-8fc0-4ebf-9fe4-da363d1be0f9" providerId="ADAL" clId="{09A7385A-DB52-4C0A-8E52-C44C3B7C45BD}" dt="2023-04-19T13:42:28.062" v="5"/>
        <pc:sldMkLst>
          <pc:docMk/>
          <pc:sldMk cId="1271557158" sldId="866"/>
        </pc:sldMkLst>
      </pc:sldChg>
      <pc:sldChg chg="add ord">
        <pc:chgData name="Zwicker  Ruben" userId="10e68dbf-8fc0-4ebf-9fe4-da363d1be0f9" providerId="ADAL" clId="{09A7385A-DB52-4C0A-8E52-C44C3B7C45BD}" dt="2023-04-19T13:42:28.062" v="5"/>
        <pc:sldMkLst>
          <pc:docMk/>
          <pc:sldMk cId="3904427081" sldId="867"/>
        </pc:sldMkLst>
      </pc:sldChg>
      <pc:sldChg chg="add ord">
        <pc:chgData name="Zwicker  Ruben" userId="10e68dbf-8fc0-4ebf-9fe4-da363d1be0f9" providerId="ADAL" clId="{09A7385A-DB52-4C0A-8E52-C44C3B7C45BD}" dt="2023-04-19T13:42:28.062" v="5"/>
        <pc:sldMkLst>
          <pc:docMk/>
          <pc:sldMk cId="2466308269" sldId="868"/>
        </pc:sldMkLst>
      </pc:sldChg>
      <pc:sldChg chg="add">
        <pc:chgData name="Zwicker  Ruben" userId="10e68dbf-8fc0-4ebf-9fe4-da363d1be0f9" providerId="ADAL" clId="{09A7385A-DB52-4C0A-8E52-C44C3B7C45BD}" dt="2023-04-19T13:42:38.027" v="6"/>
        <pc:sldMkLst>
          <pc:docMk/>
          <pc:sldMk cId="1625126655" sldId="869"/>
        </pc:sldMkLst>
      </pc:sldChg>
      <pc:sldChg chg="add ord">
        <pc:chgData name="Zwicker  Ruben" userId="10e68dbf-8fc0-4ebf-9fe4-da363d1be0f9" providerId="ADAL" clId="{09A7385A-DB52-4C0A-8E52-C44C3B7C45BD}" dt="2023-04-19T13:42:28.062" v="5"/>
        <pc:sldMkLst>
          <pc:docMk/>
          <pc:sldMk cId="2088705382" sldId="870"/>
        </pc:sldMkLst>
      </pc:sldChg>
      <pc:sldChg chg="add ord">
        <pc:chgData name="Zwicker  Ruben" userId="10e68dbf-8fc0-4ebf-9fe4-da363d1be0f9" providerId="ADAL" clId="{09A7385A-DB52-4C0A-8E52-C44C3B7C45BD}" dt="2023-04-19T13:42:28.062" v="5"/>
        <pc:sldMkLst>
          <pc:docMk/>
          <pc:sldMk cId="4145329693" sldId="871"/>
        </pc:sldMkLst>
      </pc:sldChg>
      <pc:sldChg chg="add ord">
        <pc:chgData name="Zwicker  Ruben" userId="10e68dbf-8fc0-4ebf-9fe4-da363d1be0f9" providerId="ADAL" clId="{09A7385A-DB52-4C0A-8E52-C44C3B7C45BD}" dt="2023-04-19T13:42:28.062" v="5"/>
        <pc:sldMkLst>
          <pc:docMk/>
          <pc:sldMk cId="3074617073" sldId="872"/>
        </pc:sldMkLst>
      </pc:sldChg>
      <pc:sldChg chg="add ord">
        <pc:chgData name="Zwicker  Ruben" userId="10e68dbf-8fc0-4ebf-9fe4-da363d1be0f9" providerId="ADAL" clId="{09A7385A-DB52-4C0A-8E52-C44C3B7C45BD}" dt="2023-04-19T13:42:28.062" v="5"/>
        <pc:sldMkLst>
          <pc:docMk/>
          <pc:sldMk cId="1714331724" sldId="873"/>
        </pc:sldMkLst>
      </pc:sldChg>
    </pc:docChg>
  </pc:docChgLst>
  <pc:docChgLst>
    <pc:chgData name="Zwicker  Ruben" userId="S::zwickerr_ethz.ch#ext#@fhnw365.onmicrosoft.com::e7087a1c-8ba7-4294-8a62-4df909c81afd" providerId="AD" clId="Web-{4B106FB8-C855-4CD4-8546-3C3310DEAECC}"/>
    <pc:docChg chg="modSld sldOrd">
      <pc:chgData name="Zwicker  Ruben" userId="S::zwickerr_ethz.ch#ext#@fhnw365.onmicrosoft.com::e7087a1c-8ba7-4294-8a62-4df909c81afd" providerId="AD" clId="Web-{4B106FB8-C855-4CD4-8546-3C3310DEAECC}" dt="2023-04-21T07:57:26.716" v="20"/>
      <pc:docMkLst>
        <pc:docMk/>
      </pc:docMkLst>
      <pc:sldChg chg="ord">
        <pc:chgData name="Zwicker  Ruben" userId="S::zwickerr_ethz.ch#ext#@fhnw365.onmicrosoft.com::e7087a1c-8ba7-4294-8a62-4df909c81afd" providerId="AD" clId="Web-{4B106FB8-C855-4CD4-8546-3C3310DEAECC}" dt="2023-04-21T07:56:51.544" v="16"/>
        <pc:sldMkLst>
          <pc:docMk/>
          <pc:sldMk cId="994737459" sldId="773"/>
        </pc:sldMkLst>
      </pc:sldChg>
      <pc:sldChg chg="ord">
        <pc:chgData name="Zwicker  Ruben" userId="S::zwickerr_ethz.ch#ext#@fhnw365.onmicrosoft.com::e7087a1c-8ba7-4294-8a62-4df909c81afd" providerId="AD" clId="Web-{4B106FB8-C855-4CD4-8546-3C3310DEAECC}" dt="2023-04-21T07:57:26.716" v="19"/>
        <pc:sldMkLst>
          <pc:docMk/>
          <pc:sldMk cId="617686139" sldId="846"/>
        </pc:sldMkLst>
      </pc:sldChg>
      <pc:sldChg chg="modSp ord">
        <pc:chgData name="Zwicker  Ruben" userId="S::zwickerr_ethz.ch#ext#@fhnw365.onmicrosoft.com::e7087a1c-8ba7-4294-8a62-4df909c81afd" providerId="AD" clId="Web-{4B106FB8-C855-4CD4-8546-3C3310DEAECC}" dt="2023-04-21T07:55:03.105" v="2" actId="1076"/>
        <pc:sldMkLst>
          <pc:docMk/>
          <pc:sldMk cId="3505038882" sldId="848"/>
        </pc:sldMkLst>
        <pc:spChg chg="mod">
          <ac:chgData name="Zwicker  Ruben" userId="S::zwickerr_ethz.ch#ext#@fhnw365.onmicrosoft.com::e7087a1c-8ba7-4294-8a62-4df909c81afd" providerId="AD" clId="Web-{4B106FB8-C855-4CD4-8546-3C3310DEAECC}" dt="2023-04-21T07:55:03.105" v="2" actId="1076"/>
          <ac:spMkLst>
            <pc:docMk/>
            <pc:sldMk cId="3505038882" sldId="848"/>
            <ac:spMk id="38" creationId="{0E9390EB-A0E3-410F-880A-67FE400A84AF}"/>
          </ac:spMkLst>
        </pc:spChg>
      </pc:sldChg>
      <pc:sldChg chg="modSp">
        <pc:chgData name="Zwicker  Ruben" userId="S::zwickerr_ethz.ch#ext#@fhnw365.onmicrosoft.com::e7087a1c-8ba7-4294-8a62-4df909c81afd" providerId="AD" clId="Web-{4B106FB8-C855-4CD4-8546-3C3310DEAECC}" dt="2023-04-21T07:55:31.121" v="13" actId="20577"/>
        <pc:sldMkLst>
          <pc:docMk/>
          <pc:sldMk cId="5860834" sldId="858"/>
        </pc:sldMkLst>
        <pc:spChg chg="mod">
          <ac:chgData name="Zwicker  Ruben" userId="S::zwickerr_ethz.ch#ext#@fhnw365.onmicrosoft.com::e7087a1c-8ba7-4294-8a62-4df909c81afd" providerId="AD" clId="Web-{4B106FB8-C855-4CD4-8546-3C3310DEAECC}" dt="2023-04-21T07:55:31.121" v="13" actId="20577"/>
          <ac:spMkLst>
            <pc:docMk/>
            <pc:sldMk cId="5860834" sldId="858"/>
            <ac:spMk id="24" creationId="{AA97B46C-08C5-46D7-AF1C-F8C87093B7E4}"/>
          </ac:spMkLst>
        </pc:spChg>
      </pc:sldChg>
      <pc:sldChg chg="ord">
        <pc:chgData name="Zwicker  Ruben" userId="S::zwickerr_ethz.ch#ext#@fhnw365.onmicrosoft.com::e7087a1c-8ba7-4294-8a62-4df909c81afd" providerId="AD" clId="Web-{4B106FB8-C855-4CD4-8546-3C3310DEAECC}" dt="2023-04-21T07:57:26.716" v="20"/>
        <pc:sldMkLst>
          <pc:docMk/>
          <pc:sldMk cId="3305071449" sldId="859"/>
        </pc:sldMkLst>
      </pc:sldChg>
      <pc:sldChg chg="ord">
        <pc:chgData name="Zwicker  Ruben" userId="S::zwickerr_ethz.ch#ext#@fhnw365.onmicrosoft.com::e7087a1c-8ba7-4294-8a62-4df909c81afd" providerId="AD" clId="Web-{4B106FB8-C855-4CD4-8546-3C3310DEAECC}" dt="2023-04-21T07:56:55.247" v="17"/>
        <pc:sldMkLst>
          <pc:docMk/>
          <pc:sldMk cId="3560923344" sldId="860"/>
        </pc:sldMkLst>
      </pc:sldChg>
      <pc:sldChg chg="ord">
        <pc:chgData name="Zwicker  Ruben" userId="S::zwickerr_ethz.ch#ext#@fhnw365.onmicrosoft.com::e7087a1c-8ba7-4294-8a62-4df909c81afd" providerId="AD" clId="Web-{4B106FB8-C855-4CD4-8546-3C3310DEAECC}" dt="2023-04-21T07:54:52.526" v="1"/>
        <pc:sldMkLst>
          <pc:docMk/>
          <pc:sldMk cId="3081079196" sldId="861"/>
        </pc:sldMkLst>
      </pc:sldChg>
    </pc:docChg>
  </pc:docChgLst>
  <pc:docChgLst>
    <pc:chgData name="Zwicker  Ruben" userId="S::zwickerr_ethz.ch#ext#@fhnw365.onmicrosoft.com::e7087a1c-8ba7-4294-8a62-4df909c81afd" providerId="AD" clId="Web-{A61AD4D5-F58E-4686-9EE9-9F259FCFAEC6}"/>
    <pc:docChg chg="addSld modSld">
      <pc:chgData name="Zwicker  Ruben" userId="S::zwickerr_ethz.ch#ext#@fhnw365.onmicrosoft.com::e7087a1c-8ba7-4294-8a62-4df909c81afd" providerId="AD" clId="Web-{A61AD4D5-F58E-4686-9EE9-9F259FCFAEC6}" dt="2023-04-19T11:26:39.662" v="108" actId="20577"/>
      <pc:docMkLst>
        <pc:docMk/>
      </pc:docMkLst>
      <pc:sldChg chg="modSp">
        <pc:chgData name="Zwicker  Ruben" userId="S::zwickerr_ethz.ch#ext#@fhnw365.onmicrosoft.com::e7087a1c-8ba7-4294-8a62-4df909c81afd" providerId="AD" clId="Web-{A61AD4D5-F58E-4686-9EE9-9F259FCFAEC6}" dt="2023-04-19T11:26:39.662" v="108" actId="20577"/>
        <pc:sldMkLst>
          <pc:docMk/>
          <pc:sldMk cId="1977171059" sldId="726"/>
        </pc:sldMkLst>
        <pc:spChg chg="mod">
          <ac:chgData name="Zwicker  Ruben" userId="S::zwickerr_ethz.ch#ext#@fhnw365.onmicrosoft.com::e7087a1c-8ba7-4294-8a62-4df909c81afd" providerId="AD" clId="Web-{A61AD4D5-F58E-4686-9EE9-9F259FCFAEC6}" dt="2023-04-19T11:26:39.662" v="108" actId="20577"/>
          <ac:spMkLst>
            <pc:docMk/>
            <pc:sldMk cId="1977171059" sldId="726"/>
            <ac:spMk id="2" creationId="{F8EBA259-D837-37B3-F267-D774651E507E}"/>
          </ac:spMkLst>
        </pc:spChg>
        <pc:spChg chg="mod">
          <ac:chgData name="Zwicker  Ruben" userId="S::zwickerr_ethz.ch#ext#@fhnw365.onmicrosoft.com::e7087a1c-8ba7-4294-8a62-4df909c81afd" providerId="AD" clId="Web-{A61AD4D5-F58E-4686-9EE9-9F259FCFAEC6}" dt="2023-04-19T11:26:26.693" v="106" actId="20577"/>
          <ac:spMkLst>
            <pc:docMk/>
            <pc:sldMk cId="1977171059" sldId="726"/>
            <ac:spMk id="3" creationId="{BDAE7B41-F86C-72B7-2A7A-BB20217AC3F0}"/>
          </ac:spMkLst>
        </pc:spChg>
      </pc:sldChg>
      <pc:sldChg chg="modSp">
        <pc:chgData name="Zwicker  Ruben" userId="S::zwickerr_ethz.ch#ext#@fhnw365.onmicrosoft.com::e7087a1c-8ba7-4294-8a62-4df909c81afd" providerId="AD" clId="Web-{A61AD4D5-F58E-4686-9EE9-9F259FCFAEC6}" dt="2023-04-19T11:25:58.083" v="94" actId="20577"/>
        <pc:sldMkLst>
          <pc:docMk/>
          <pc:sldMk cId="3139167533" sldId="728"/>
        </pc:sldMkLst>
        <pc:spChg chg="mod">
          <ac:chgData name="Zwicker  Ruben" userId="S::zwickerr_ethz.ch#ext#@fhnw365.onmicrosoft.com::e7087a1c-8ba7-4294-8a62-4df909c81afd" providerId="AD" clId="Web-{A61AD4D5-F58E-4686-9EE9-9F259FCFAEC6}" dt="2023-04-19T11:25:58.083" v="94" actId="20577"/>
          <ac:spMkLst>
            <pc:docMk/>
            <pc:sldMk cId="3139167533" sldId="728"/>
            <ac:spMk id="3" creationId="{38411AFE-3B86-F08C-8851-B37CEF7C51DB}"/>
          </ac:spMkLst>
        </pc:spChg>
      </pc:sldChg>
      <pc:sldChg chg="modSp">
        <pc:chgData name="Zwicker  Ruben" userId="S::zwickerr_ethz.ch#ext#@fhnw365.onmicrosoft.com::e7087a1c-8ba7-4294-8a62-4df909c81afd" providerId="AD" clId="Web-{A61AD4D5-F58E-4686-9EE9-9F259FCFAEC6}" dt="2023-04-19T11:05:44.172" v="2" actId="20577"/>
        <pc:sldMkLst>
          <pc:docMk/>
          <pc:sldMk cId="740578365" sldId="730"/>
        </pc:sldMkLst>
        <pc:spChg chg="mod">
          <ac:chgData name="Zwicker  Ruben" userId="S::zwickerr_ethz.ch#ext#@fhnw365.onmicrosoft.com::e7087a1c-8ba7-4294-8a62-4df909c81afd" providerId="AD" clId="Web-{A61AD4D5-F58E-4686-9EE9-9F259FCFAEC6}" dt="2023-04-19T11:05:44.172" v="2" actId="20577"/>
          <ac:spMkLst>
            <pc:docMk/>
            <pc:sldMk cId="740578365" sldId="730"/>
            <ac:spMk id="3" creationId="{54F312EC-72D1-7469-2027-0AACE4DCA2FB}"/>
          </ac:spMkLst>
        </pc:spChg>
      </pc:sldChg>
      <pc:sldChg chg="modSp">
        <pc:chgData name="Zwicker  Ruben" userId="S::zwickerr_ethz.ch#ext#@fhnw365.onmicrosoft.com::e7087a1c-8ba7-4294-8a62-4df909c81afd" providerId="AD" clId="Web-{A61AD4D5-F58E-4686-9EE9-9F259FCFAEC6}" dt="2023-04-19T11:17:03.199" v="24" actId="14100"/>
        <pc:sldMkLst>
          <pc:docMk/>
          <pc:sldMk cId="1623468761" sldId="738"/>
        </pc:sldMkLst>
        <pc:spChg chg="mod">
          <ac:chgData name="Zwicker  Ruben" userId="S::zwickerr_ethz.ch#ext#@fhnw365.onmicrosoft.com::e7087a1c-8ba7-4294-8a62-4df909c81afd" providerId="AD" clId="Web-{A61AD4D5-F58E-4686-9EE9-9F259FCFAEC6}" dt="2023-04-19T11:16:52.230" v="23" actId="14100"/>
          <ac:spMkLst>
            <pc:docMk/>
            <pc:sldMk cId="1623468761" sldId="738"/>
            <ac:spMk id="6" creationId="{77B0505B-0283-8162-754C-6D8FF4F34EDD}"/>
          </ac:spMkLst>
        </pc:spChg>
        <pc:cxnChg chg="mod">
          <ac:chgData name="Zwicker  Ruben" userId="S::zwickerr_ethz.ch#ext#@fhnw365.onmicrosoft.com::e7087a1c-8ba7-4294-8a62-4df909c81afd" providerId="AD" clId="Web-{A61AD4D5-F58E-4686-9EE9-9F259FCFAEC6}" dt="2023-04-19T11:17:03.199" v="24" actId="14100"/>
          <ac:cxnSpMkLst>
            <pc:docMk/>
            <pc:sldMk cId="1623468761" sldId="738"/>
            <ac:cxnSpMk id="8" creationId="{61A8F78A-5D3C-D9C6-24B6-5CE4755D45E2}"/>
          </ac:cxnSpMkLst>
        </pc:cxnChg>
      </pc:sldChg>
      <pc:sldChg chg="modSp">
        <pc:chgData name="Zwicker  Ruben" userId="S::zwickerr_ethz.ch#ext#@fhnw365.onmicrosoft.com::e7087a1c-8ba7-4294-8a62-4df909c81afd" providerId="AD" clId="Web-{A61AD4D5-F58E-4686-9EE9-9F259FCFAEC6}" dt="2023-04-19T11:21:20.094" v="77" actId="14100"/>
        <pc:sldMkLst>
          <pc:docMk/>
          <pc:sldMk cId="3514647697" sldId="739"/>
        </pc:sldMkLst>
        <pc:spChg chg="mod">
          <ac:chgData name="Zwicker  Ruben" userId="S::zwickerr_ethz.ch#ext#@fhnw365.onmicrosoft.com::e7087a1c-8ba7-4294-8a62-4df909c81afd" providerId="AD" clId="Web-{A61AD4D5-F58E-4686-9EE9-9F259FCFAEC6}" dt="2023-04-19T11:21:20.094" v="77" actId="14100"/>
          <ac:spMkLst>
            <pc:docMk/>
            <pc:sldMk cId="3514647697" sldId="739"/>
            <ac:spMk id="12" creationId="{D82A500A-71EA-E515-07CE-BEC2409076A3}"/>
          </ac:spMkLst>
        </pc:spChg>
        <pc:cxnChg chg="mod">
          <ac:chgData name="Zwicker  Ruben" userId="S::zwickerr_ethz.ch#ext#@fhnw365.onmicrosoft.com::e7087a1c-8ba7-4294-8a62-4df909c81afd" providerId="AD" clId="Web-{A61AD4D5-F58E-4686-9EE9-9F259FCFAEC6}" dt="2023-04-19T11:21:20.094" v="77" actId="14100"/>
          <ac:cxnSpMkLst>
            <pc:docMk/>
            <pc:sldMk cId="3514647697" sldId="739"/>
            <ac:cxnSpMk id="16" creationId="{E4BA46FB-1D1F-91C5-BE86-577235C7DA70}"/>
          </ac:cxnSpMkLst>
        </pc:cxnChg>
      </pc:sldChg>
      <pc:sldChg chg="modSp">
        <pc:chgData name="Zwicker  Ruben" userId="S::zwickerr_ethz.ch#ext#@fhnw365.onmicrosoft.com::e7087a1c-8ba7-4294-8a62-4df909c81afd" providerId="AD" clId="Web-{A61AD4D5-F58E-4686-9EE9-9F259FCFAEC6}" dt="2023-04-19T11:24:56.910" v="87" actId="20577"/>
        <pc:sldMkLst>
          <pc:docMk/>
          <pc:sldMk cId="1409423869" sldId="742"/>
        </pc:sldMkLst>
        <pc:spChg chg="mod">
          <ac:chgData name="Zwicker  Ruben" userId="S::zwickerr_ethz.ch#ext#@fhnw365.onmicrosoft.com::e7087a1c-8ba7-4294-8a62-4df909c81afd" providerId="AD" clId="Web-{A61AD4D5-F58E-4686-9EE9-9F259FCFAEC6}" dt="2023-04-19T11:24:56.910" v="87" actId="20577"/>
          <ac:spMkLst>
            <pc:docMk/>
            <pc:sldMk cId="1409423869" sldId="742"/>
            <ac:spMk id="3" creationId="{B0711C42-2C29-01D5-C863-5BC4CD6E4AF3}"/>
          </ac:spMkLst>
        </pc:spChg>
      </pc:sldChg>
      <pc:sldChg chg="add replId">
        <pc:chgData name="Zwicker  Ruben" userId="S::zwickerr_ethz.ch#ext#@fhnw365.onmicrosoft.com::e7087a1c-8ba7-4294-8a62-4df909c81afd" providerId="AD" clId="Web-{A61AD4D5-F58E-4686-9EE9-9F259FCFAEC6}" dt="2023-04-19T11:25:39.567" v="88"/>
        <pc:sldMkLst>
          <pc:docMk/>
          <pc:sldMk cId="1301694982" sldId="743"/>
        </pc:sldMkLst>
      </pc:sldChg>
    </pc:docChg>
  </pc:docChgLst>
  <pc:docChgLst>
    <pc:chgData name="Zwicker  Ruben" userId="S::zwickerr_ethz.ch#ext#@fhnw365.onmicrosoft.com::e7087a1c-8ba7-4294-8a62-4df909c81afd" providerId="AD" clId="Web-{C526EBE6-463A-4375-8D88-67262B608AF7}"/>
    <pc:docChg chg="addSld modSld">
      <pc:chgData name="Zwicker  Ruben" userId="S::zwickerr_ethz.ch#ext#@fhnw365.onmicrosoft.com::e7087a1c-8ba7-4294-8a62-4df909c81afd" providerId="AD" clId="Web-{C526EBE6-463A-4375-8D88-67262B608AF7}" dt="2023-04-24T06:35:24.442" v="11" actId="20577"/>
      <pc:docMkLst>
        <pc:docMk/>
      </pc:docMkLst>
      <pc:sldChg chg="modSp">
        <pc:chgData name="Zwicker  Ruben" userId="S::zwickerr_ethz.ch#ext#@fhnw365.onmicrosoft.com::e7087a1c-8ba7-4294-8a62-4df909c81afd" providerId="AD" clId="Web-{C526EBE6-463A-4375-8D88-67262B608AF7}" dt="2023-04-24T06:34:34.192" v="3" actId="20577"/>
        <pc:sldMkLst>
          <pc:docMk/>
          <pc:sldMk cId="3440455618" sldId="856"/>
        </pc:sldMkLst>
        <pc:spChg chg="mod">
          <ac:chgData name="Zwicker  Ruben" userId="S::zwickerr_ethz.ch#ext#@fhnw365.onmicrosoft.com::e7087a1c-8ba7-4294-8a62-4df909c81afd" providerId="AD" clId="Web-{C526EBE6-463A-4375-8D88-67262B608AF7}" dt="2023-04-24T06:34:34.192" v="3" actId="20577"/>
          <ac:spMkLst>
            <pc:docMk/>
            <pc:sldMk cId="3440455618" sldId="856"/>
            <ac:spMk id="4" creationId="{37692365-DEE0-42ED-9370-A890E4470A06}"/>
          </ac:spMkLst>
        </pc:spChg>
      </pc:sldChg>
      <pc:sldChg chg="modSp">
        <pc:chgData name="Zwicker  Ruben" userId="S::zwickerr_ethz.ch#ext#@fhnw365.onmicrosoft.com::e7087a1c-8ba7-4294-8a62-4df909c81afd" providerId="AD" clId="Web-{C526EBE6-463A-4375-8D88-67262B608AF7}" dt="2023-04-24T06:35:24.442" v="11" actId="20577"/>
        <pc:sldMkLst>
          <pc:docMk/>
          <pc:sldMk cId="4145329693" sldId="871"/>
        </pc:sldMkLst>
        <pc:spChg chg="mod">
          <ac:chgData name="Zwicker  Ruben" userId="S::zwickerr_ethz.ch#ext#@fhnw365.onmicrosoft.com::e7087a1c-8ba7-4294-8a62-4df909c81afd" providerId="AD" clId="Web-{C526EBE6-463A-4375-8D88-67262B608AF7}" dt="2023-04-24T06:34:43.254" v="5" actId="20577"/>
          <ac:spMkLst>
            <pc:docMk/>
            <pc:sldMk cId="4145329693" sldId="871"/>
            <ac:spMk id="4" creationId="{37692365-DEE0-42ED-9370-A890E4470A06}"/>
          </ac:spMkLst>
        </pc:spChg>
        <pc:spChg chg="mod">
          <ac:chgData name="Zwicker  Ruben" userId="S::zwickerr_ethz.ch#ext#@fhnw365.onmicrosoft.com::e7087a1c-8ba7-4294-8a62-4df909c81afd" providerId="AD" clId="Web-{C526EBE6-463A-4375-8D88-67262B608AF7}" dt="2023-04-24T06:35:24.442" v="11" actId="20577"/>
          <ac:spMkLst>
            <pc:docMk/>
            <pc:sldMk cId="4145329693" sldId="871"/>
            <ac:spMk id="10" creationId="{903F99DC-CF1A-4C0B-9807-643D25FD24AB}"/>
          </ac:spMkLst>
        </pc:spChg>
      </pc:sldChg>
      <pc:sldChg chg="add replId">
        <pc:chgData name="Zwicker  Ruben" userId="S::zwickerr_ethz.ch#ext#@fhnw365.onmicrosoft.com::e7087a1c-8ba7-4294-8a62-4df909c81afd" providerId="AD" clId="Web-{C526EBE6-463A-4375-8D88-67262B608AF7}" dt="2023-04-24T06:34:23.910" v="0"/>
        <pc:sldMkLst>
          <pc:docMk/>
          <pc:sldMk cId="3608945031" sldId="875"/>
        </pc:sldMkLst>
      </pc:sldChg>
      <pc:sldChg chg="add replId">
        <pc:chgData name="Zwicker  Ruben" userId="S::zwickerr_ethz.ch#ext#@fhnw365.onmicrosoft.com::e7087a1c-8ba7-4294-8a62-4df909c81afd" providerId="AD" clId="Web-{C526EBE6-463A-4375-8D88-67262B608AF7}" dt="2023-04-24T06:34:23.988" v="1"/>
        <pc:sldMkLst>
          <pc:docMk/>
          <pc:sldMk cId="740564260" sldId="876"/>
        </pc:sldMkLst>
      </pc:sldChg>
    </pc:docChg>
  </pc:docChgLst>
  <pc:docChgLst>
    <pc:chgData name="Philipp Renggli" userId="2148b841-bb85-4b2c-a2f2-d3814528e550" providerId="ADAL" clId="{8E6502B3-C74E-4AA8-BD03-36B9DAD53F80}"/>
    <pc:docChg chg="undo custSel modSld">
      <pc:chgData name="Philipp Renggli" userId="2148b841-bb85-4b2c-a2f2-d3814528e550" providerId="ADAL" clId="{8E6502B3-C74E-4AA8-BD03-36B9DAD53F80}" dt="2023-04-24T06:37:29.886" v="4786" actId="6549"/>
      <pc:docMkLst>
        <pc:docMk/>
      </pc:docMkLst>
      <pc:sldChg chg="modSp mod modNotesTx">
        <pc:chgData name="Philipp Renggli" userId="2148b841-bb85-4b2c-a2f2-d3814528e550" providerId="ADAL" clId="{8E6502B3-C74E-4AA8-BD03-36B9DAD53F80}" dt="2023-04-24T06:37:29.886" v="4786" actId="6549"/>
        <pc:sldMkLst>
          <pc:docMk/>
          <pc:sldMk cId="1977171059" sldId="726"/>
        </pc:sldMkLst>
        <pc:spChg chg="mod">
          <ac:chgData name="Philipp Renggli" userId="2148b841-bb85-4b2c-a2f2-d3814528e550" providerId="ADAL" clId="{8E6502B3-C74E-4AA8-BD03-36B9DAD53F80}" dt="2023-04-24T06:31:21.654" v="4136" actId="6549"/>
          <ac:spMkLst>
            <pc:docMk/>
            <pc:sldMk cId="1977171059" sldId="726"/>
            <ac:spMk id="3" creationId="{BDAE7B41-F86C-72B7-2A7A-BB20217AC3F0}"/>
          </ac:spMkLst>
        </pc:spChg>
      </pc:sldChg>
      <pc:sldChg chg="modNotesTx">
        <pc:chgData name="Philipp Renggli" userId="2148b841-bb85-4b2c-a2f2-d3814528e550" providerId="ADAL" clId="{8E6502B3-C74E-4AA8-BD03-36B9DAD53F80}" dt="2023-04-24T05:19:38.880" v="538" actId="20577"/>
        <pc:sldMkLst>
          <pc:docMk/>
          <pc:sldMk cId="740578365" sldId="730"/>
        </pc:sldMkLst>
      </pc:sldChg>
      <pc:sldChg chg="delSp modSp mod modNotesTx">
        <pc:chgData name="Philipp Renggli" userId="2148b841-bb85-4b2c-a2f2-d3814528e550" providerId="ADAL" clId="{8E6502B3-C74E-4AA8-BD03-36B9DAD53F80}" dt="2023-04-24T06:10:15.443" v="3812" actId="20577"/>
        <pc:sldMkLst>
          <pc:docMk/>
          <pc:sldMk cId="383173662" sldId="731"/>
        </pc:sldMkLst>
        <pc:spChg chg="del mod">
          <ac:chgData name="Philipp Renggli" userId="2148b841-bb85-4b2c-a2f2-d3814528e550" providerId="ADAL" clId="{8E6502B3-C74E-4AA8-BD03-36B9DAD53F80}" dt="2023-04-24T05:33:40.758" v="1848" actId="478"/>
          <ac:spMkLst>
            <pc:docMk/>
            <pc:sldMk cId="383173662" sldId="731"/>
            <ac:spMk id="8" creationId="{4C391212-074C-41CF-065F-759AF5A3493B}"/>
          </ac:spMkLst>
        </pc:spChg>
        <pc:picChg chg="mod">
          <ac:chgData name="Philipp Renggli" userId="2148b841-bb85-4b2c-a2f2-d3814528e550" providerId="ADAL" clId="{8E6502B3-C74E-4AA8-BD03-36B9DAD53F80}" dt="2023-04-24T05:52:47.870" v="3544" actId="14100"/>
          <ac:picMkLst>
            <pc:docMk/>
            <pc:sldMk cId="383173662" sldId="731"/>
            <ac:picMk id="5" creationId="{5ECF3ECA-3DD2-960E-FFC8-390F5C3D9FF7}"/>
          </ac:picMkLst>
        </pc:picChg>
        <pc:picChg chg="mod">
          <ac:chgData name="Philipp Renggli" userId="2148b841-bb85-4b2c-a2f2-d3814528e550" providerId="ADAL" clId="{8E6502B3-C74E-4AA8-BD03-36B9DAD53F80}" dt="2023-04-24T05:33:46.373" v="1851" actId="1076"/>
          <ac:picMkLst>
            <pc:docMk/>
            <pc:sldMk cId="383173662" sldId="731"/>
            <ac:picMk id="1026" creationId="{212657CD-AB77-176C-0B28-9D78981AEFC0}"/>
          </ac:picMkLst>
        </pc:picChg>
      </pc:sldChg>
      <pc:sldChg chg="addSp delSp modSp mod">
        <pc:chgData name="Philipp Renggli" userId="2148b841-bb85-4b2c-a2f2-d3814528e550" providerId="ADAL" clId="{8E6502B3-C74E-4AA8-BD03-36B9DAD53F80}" dt="2023-04-24T06:08:52.214" v="3786" actId="1076"/>
        <pc:sldMkLst>
          <pc:docMk/>
          <pc:sldMk cId="1409423869" sldId="742"/>
        </pc:sldMkLst>
        <pc:spChg chg="mod">
          <ac:chgData name="Philipp Renggli" userId="2148b841-bb85-4b2c-a2f2-d3814528e550" providerId="ADAL" clId="{8E6502B3-C74E-4AA8-BD03-36B9DAD53F80}" dt="2023-04-24T06:08:46.609" v="3784" actId="6549"/>
          <ac:spMkLst>
            <pc:docMk/>
            <pc:sldMk cId="1409423869" sldId="742"/>
            <ac:spMk id="3" creationId="{B0711C42-2C29-01D5-C863-5BC4CD6E4AF3}"/>
          </ac:spMkLst>
        </pc:spChg>
        <pc:spChg chg="del">
          <ac:chgData name="Philipp Renggli" userId="2148b841-bb85-4b2c-a2f2-d3814528e550" providerId="ADAL" clId="{8E6502B3-C74E-4AA8-BD03-36B9DAD53F80}" dt="2023-04-24T06:08:41.298" v="3780" actId="478"/>
          <ac:spMkLst>
            <pc:docMk/>
            <pc:sldMk cId="1409423869" sldId="742"/>
            <ac:spMk id="6" creationId="{468AE010-12BD-9B7C-5B6C-E184D42A499D}"/>
          </ac:spMkLst>
        </pc:spChg>
        <pc:picChg chg="add mod">
          <ac:chgData name="Philipp Renggli" userId="2148b841-bb85-4b2c-a2f2-d3814528e550" providerId="ADAL" clId="{8E6502B3-C74E-4AA8-BD03-36B9DAD53F80}" dt="2023-04-24T06:08:52.214" v="3786" actId="1076"/>
          <ac:picMkLst>
            <pc:docMk/>
            <pc:sldMk cId="1409423869" sldId="742"/>
            <ac:picMk id="5" creationId="{661FCDE2-7C62-AE1E-0367-B2A92EEB298F}"/>
          </ac:picMkLst>
        </pc:picChg>
      </pc:sldChg>
      <pc:sldChg chg="addSp modSp mod modNotesTx">
        <pc:chgData name="Philipp Renggli" userId="2148b841-bb85-4b2c-a2f2-d3814528e550" providerId="ADAL" clId="{8E6502B3-C74E-4AA8-BD03-36B9DAD53F80}" dt="2023-04-24T06:12:46.106" v="3892" actId="1076"/>
        <pc:sldMkLst>
          <pc:docMk/>
          <pc:sldMk cId="1129289638" sldId="874"/>
        </pc:sldMkLst>
        <pc:spChg chg="add mod">
          <ac:chgData name="Philipp Renggli" userId="2148b841-bb85-4b2c-a2f2-d3814528e550" providerId="ADAL" clId="{8E6502B3-C74E-4AA8-BD03-36B9DAD53F80}" dt="2023-04-24T05:58:57.359" v="3776" actId="1076"/>
          <ac:spMkLst>
            <pc:docMk/>
            <pc:sldMk cId="1129289638" sldId="874"/>
            <ac:spMk id="4" creationId="{8D28F12B-3567-A28E-0694-BCBC1A6B6F67}"/>
          </ac:spMkLst>
        </pc:spChg>
        <pc:spChg chg="add mod">
          <ac:chgData name="Philipp Renggli" userId="2148b841-bb85-4b2c-a2f2-d3814528e550" providerId="ADAL" clId="{8E6502B3-C74E-4AA8-BD03-36B9DAD53F80}" dt="2023-04-24T05:57:09.090" v="3757" actId="1076"/>
          <ac:spMkLst>
            <pc:docMk/>
            <pc:sldMk cId="1129289638" sldId="874"/>
            <ac:spMk id="6" creationId="{2580DCBC-A783-B460-4B6E-27CC90D4561E}"/>
          </ac:spMkLst>
        </pc:spChg>
        <pc:spChg chg="mod">
          <ac:chgData name="Philipp Renggli" userId="2148b841-bb85-4b2c-a2f2-d3814528e550" providerId="ADAL" clId="{8E6502B3-C74E-4AA8-BD03-36B9DAD53F80}" dt="2023-04-21T09:38:12.439" v="283" actId="1076"/>
          <ac:spMkLst>
            <pc:docMk/>
            <pc:sldMk cId="1129289638" sldId="874"/>
            <ac:spMk id="7" creationId="{8C6806F2-BEEE-4F33-1882-24484EB72D57}"/>
          </ac:spMkLst>
        </pc:spChg>
        <pc:spChg chg="add mod">
          <ac:chgData name="Philipp Renggli" userId="2148b841-bb85-4b2c-a2f2-d3814528e550" providerId="ADAL" clId="{8E6502B3-C74E-4AA8-BD03-36B9DAD53F80}" dt="2023-04-21T09:36:58.176" v="224" actId="120"/>
          <ac:spMkLst>
            <pc:docMk/>
            <pc:sldMk cId="1129289638" sldId="874"/>
            <ac:spMk id="8" creationId="{F2DFB5FA-13BB-AA59-7F57-7F0B0BCC8F6B}"/>
          </ac:spMkLst>
        </pc:spChg>
        <pc:spChg chg="add mod">
          <ac:chgData name="Philipp Renggli" userId="2148b841-bb85-4b2c-a2f2-d3814528e550" providerId="ADAL" clId="{8E6502B3-C74E-4AA8-BD03-36B9DAD53F80}" dt="2023-04-24T05:56:05.695" v="3682" actId="20577"/>
          <ac:spMkLst>
            <pc:docMk/>
            <pc:sldMk cId="1129289638" sldId="874"/>
            <ac:spMk id="9" creationId="{0F892D29-D260-256F-CF78-9E9FB9355082}"/>
          </ac:spMkLst>
        </pc:spChg>
        <pc:spChg chg="add mod">
          <ac:chgData name="Philipp Renggli" userId="2148b841-bb85-4b2c-a2f2-d3814528e550" providerId="ADAL" clId="{8E6502B3-C74E-4AA8-BD03-36B9DAD53F80}" dt="2023-04-24T05:59:00.271" v="3777" actId="1076"/>
          <ac:spMkLst>
            <pc:docMk/>
            <pc:sldMk cId="1129289638" sldId="874"/>
            <ac:spMk id="10" creationId="{9C21C16B-C4AA-F29F-248A-32B259A66737}"/>
          </ac:spMkLst>
        </pc:spChg>
        <pc:spChg chg="add mod">
          <ac:chgData name="Philipp Renggli" userId="2148b841-bb85-4b2c-a2f2-d3814528e550" providerId="ADAL" clId="{8E6502B3-C74E-4AA8-BD03-36B9DAD53F80}" dt="2023-04-24T05:59:07.210" v="3778" actId="1076"/>
          <ac:spMkLst>
            <pc:docMk/>
            <pc:sldMk cId="1129289638" sldId="874"/>
            <ac:spMk id="11" creationId="{CA4C7C9F-2F68-206E-D612-D238613BE908}"/>
          </ac:spMkLst>
        </pc:spChg>
        <pc:spChg chg="add mod">
          <ac:chgData name="Philipp Renggli" userId="2148b841-bb85-4b2c-a2f2-d3814528e550" providerId="ADAL" clId="{8E6502B3-C74E-4AA8-BD03-36B9DAD53F80}" dt="2023-04-24T05:57:01.875" v="3756" actId="20577"/>
          <ac:spMkLst>
            <pc:docMk/>
            <pc:sldMk cId="1129289638" sldId="874"/>
            <ac:spMk id="12" creationId="{B4742964-2E48-A825-0849-593B306C7F65}"/>
          </ac:spMkLst>
        </pc:spChg>
        <pc:spChg chg="add mod">
          <ac:chgData name="Philipp Renggli" userId="2148b841-bb85-4b2c-a2f2-d3814528e550" providerId="ADAL" clId="{8E6502B3-C74E-4AA8-BD03-36B9DAD53F80}" dt="2023-04-24T05:58:38.929" v="3775" actId="20577"/>
          <ac:spMkLst>
            <pc:docMk/>
            <pc:sldMk cId="1129289638" sldId="874"/>
            <ac:spMk id="13" creationId="{7CD8A4EF-CC84-6604-E400-703430FBD9C0}"/>
          </ac:spMkLst>
        </pc:spChg>
        <pc:picChg chg="mod">
          <ac:chgData name="Philipp Renggli" userId="2148b841-bb85-4b2c-a2f2-d3814528e550" providerId="ADAL" clId="{8E6502B3-C74E-4AA8-BD03-36B9DAD53F80}" dt="2023-04-24T06:12:46.106" v="3892" actId="1076"/>
          <ac:picMkLst>
            <pc:docMk/>
            <pc:sldMk cId="1129289638" sldId="874"/>
            <ac:picMk id="5" creationId="{D30394FE-2D9B-AC15-7ABC-3132E6FEE66C}"/>
          </ac:picMkLst>
        </pc:picChg>
      </pc:sldChg>
    </pc:docChg>
  </pc:docChgLst>
  <pc:docChgLst>
    <pc:chgData name="Philipp Renggli" userId="S::philipp.renggli@fhnw.ch::2148b841-bb85-4b2c-a2f2-d3814528e550" providerId="AD" clId="Web-{A37B9FAB-C18B-40AF-91F0-E89C79F84D28}"/>
    <pc:docChg chg="addSld delSld modSld sldOrd">
      <pc:chgData name="Philipp Renggli" userId="S::philipp.renggli@fhnw.ch::2148b841-bb85-4b2c-a2f2-d3814528e550" providerId="AD" clId="Web-{A37B9FAB-C18B-40AF-91F0-E89C79F84D28}" dt="2023-04-21T09:31:28.131" v="227" actId="1076"/>
      <pc:docMkLst>
        <pc:docMk/>
      </pc:docMkLst>
      <pc:sldChg chg="modSp modNotes">
        <pc:chgData name="Philipp Renggli" userId="S::philipp.renggli@fhnw.ch::2148b841-bb85-4b2c-a2f2-d3814528e550" providerId="AD" clId="Web-{A37B9FAB-C18B-40AF-91F0-E89C79F84D28}" dt="2023-04-21T09:20:14.522" v="108" actId="20577"/>
        <pc:sldMkLst>
          <pc:docMk/>
          <pc:sldMk cId="1977171059" sldId="726"/>
        </pc:sldMkLst>
        <pc:spChg chg="mod">
          <ac:chgData name="Philipp Renggli" userId="S::philipp.renggli@fhnw.ch::2148b841-bb85-4b2c-a2f2-d3814528e550" providerId="AD" clId="Web-{A37B9FAB-C18B-40AF-91F0-E89C79F84D28}" dt="2023-04-21T09:20:14.522" v="108" actId="20577"/>
          <ac:spMkLst>
            <pc:docMk/>
            <pc:sldMk cId="1977171059" sldId="726"/>
            <ac:spMk id="3" creationId="{BDAE7B41-F86C-72B7-2A7A-BB20217AC3F0}"/>
          </ac:spMkLst>
        </pc:spChg>
      </pc:sldChg>
      <pc:sldChg chg="modSp">
        <pc:chgData name="Philipp Renggli" userId="S::philipp.renggli@fhnw.ch::2148b841-bb85-4b2c-a2f2-d3814528e550" providerId="AD" clId="Web-{A37B9FAB-C18B-40AF-91F0-E89C79F84D28}" dt="2023-04-21T08:52:01.094" v="1" actId="20577"/>
        <pc:sldMkLst>
          <pc:docMk/>
          <pc:sldMk cId="740578365" sldId="730"/>
        </pc:sldMkLst>
        <pc:spChg chg="mod">
          <ac:chgData name="Philipp Renggli" userId="S::philipp.renggli@fhnw.ch::2148b841-bb85-4b2c-a2f2-d3814528e550" providerId="AD" clId="Web-{A37B9FAB-C18B-40AF-91F0-E89C79F84D28}" dt="2023-04-21T08:52:01.094" v="1" actId="20577"/>
          <ac:spMkLst>
            <pc:docMk/>
            <pc:sldMk cId="740578365" sldId="730"/>
            <ac:spMk id="3" creationId="{54F312EC-72D1-7469-2027-0AACE4DCA2FB}"/>
          </ac:spMkLst>
        </pc:spChg>
      </pc:sldChg>
      <pc:sldChg chg="modSp modNotes">
        <pc:chgData name="Philipp Renggli" userId="S::philipp.renggli@fhnw.ch::2148b841-bb85-4b2c-a2f2-d3814528e550" providerId="AD" clId="Web-{A37B9FAB-C18B-40AF-91F0-E89C79F84D28}" dt="2023-04-21T09:31:05.271" v="226" actId="1076"/>
        <pc:sldMkLst>
          <pc:docMk/>
          <pc:sldMk cId="383173662" sldId="731"/>
        </pc:sldMkLst>
        <pc:spChg chg="mod">
          <ac:chgData name="Philipp Renggli" userId="S::philipp.renggli@fhnw.ch::2148b841-bb85-4b2c-a2f2-d3814528e550" providerId="AD" clId="Web-{A37B9FAB-C18B-40AF-91F0-E89C79F84D28}" dt="2023-04-21T09:31:05.271" v="226" actId="1076"/>
          <ac:spMkLst>
            <pc:docMk/>
            <pc:sldMk cId="383173662" sldId="731"/>
            <ac:spMk id="7" creationId="{D195F953-AE5F-11DD-9B21-59BB34558245}"/>
          </ac:spMkLst>
        </pc:spChg>
        <pc:spChg chg="mod">
          <ac:chgData name="Philipp Renggli" userId="S::philipp.renggli@fhnw.ch::2148b841-bb85-4b2c-a2f2-d3814528e550" providerId="AD" clId="Web-{A37B9FAB-C18B-40AF-91F0-E89C79F84D28}" dt="2023-04-21T09:19:55.803" v="101" actId="1076"/>
          <ac:spMkLst>
            <pc:docMk/>
            <pc:sldMk cId="383173662" sldId="731"/>
            <ac:spMk id="8" creationId="{4C391212-074C-41CF-065F-759AF5A3493B}"/>
          </ac:spMkLst>
        </pc:spChg>
        <pc:picChg chg="mod">
          <ac:chgData name="Philipp Renggli" userId="S::philipp.renggli@fhnw.ch::2148b841-bb85-4b2c-a2f2-d3814528e550" providerId="AD" clId="Web-{A37B9FAB-C18B-40AF-91F0-E89C79F84D28}" dt="2023-04-21T09:19:50.443" v="100" actId="1076"/>
          <ac:picMkLst>
            <pc:docMk/>
            <pc:sldMk cId="383173662" sldId="731"/>
            <ac:picMk id="5" creationId="{5ECF3ECA-3DD2-960E-FFC8-390F5C3D9FF7}"/>
          </ac:picMkLst>
        </pc:picChg>
      </pc:sldChg>
      <pc:sldChg chg="modSp">
        <pc:chgData name="Philipp Renggli" userId="S::philipp.renggli@fhnw.ch::2148b841-bb85-4b2c-a2f2-d3814528e550" providerId="AD" clId="Web-{A37B9FAB-C18B-40AF-91F0-E89C79F84D28}" dt="2023-04-21T09:17:23.362" v="88" actId="20577"/>
        <pc:sldMkLst>
          <pc:docMk/>
          <pc:sldMk cId="1301694982" sldId="743"/>
        </pc:sldMkLst>
        <pc:spChg chg="mod">
          <ac:chgData name="Philipp Renggli" userId="S::philipp.renggli@fhnw.ch::2148b841-bb85-4b2c-a2f2-d3814528e550" providerId="AD" clId="Web-{A37B9FAB-C18B-40AF-91F0-E89C79F84D28}" dt="2023-04-21T09:17:23.362" v="88" actId="20577"/>
          <ac:spMkLst>
            <pc:docMk/>
            <pc:sldMk cId="1301694982" sldId="743"/>
            <ac:spMk id="3" creationId="{BDAE7B41-F86C-72B7-2A7A-BB20217AC3F0}"/>
          </ac:spMkLst>
        </pc:spChg>
      </pc:sldChg>
      <pc:sldChg chg="addSp delSp modSp add ord replId">
        <pc:chgData name="Philipp Renggli" userId="S::philipp.renggli@fhnw.ch::2148b841-bb85-4b2c-a2f2-d3814528e550" providerId="AD" clId="Web-{A37B9FAB-C18B-40AF-91F0-E89C79F84D28}" dt="2023-04-21T09:31:28.131" v="227" actId="1076"/>
        <pc:sldMkLst>
          <pc:docMk/>
          <pc:sldMk cId="1129289638" sldId="874"/>
        </pc:sldMkLst>
        <pc:spChg chg="mod">
          <ac:chgData name="Philipp Renggli" userId="S::philipp.renggli@fhnw.ch::2148b841-bb85-4b2c-a2f2-d3814528e550" providerId="AD" clId="Web-{A37B9FAB-C18B-40AF-91F0-E89C79F84D28}" dt="2023-04-21T09:30:53.989" v="224" actId="20577"/>
          <ac:spMkLst>
            <pc:docMk/>
            <pc:sldMk cId="1129289638" sldId="874"/>
            <ac:spMk id="2" creationId="{067E10CF-ECC6-8144-5B92-B990B0096D98}"/>
          </ac:spMkLst>
        </pc:spChg>
        <pc:spChg chg="mod">
          <ac:chgData name="Philipp Renggli" userId="S::philipp.renggli@fhnw.ch::2148b841-bb85-4b2c-a2f2-d3814528e550" providerId="AD" clId="Web-{A37B9FAB-C18B-40AF-91F0-E89C79F84D28}" dt="2023-04-21T09:19:20.833" v="92" actId="20577"/>
          <ac:spMkLst>
            <pc:docMk/>
            <pc:sldMk cId="1129289638" sldId="874"/>
            <ac:spMk id="3" creationId="{54F312EC-72D1-7469-2027-0AACE4DCA2FB}"/>
          </ac:spMkLst>
        </pc:spChg>
        <pc:spChg chg="add del mod">
          <ac:chgData name="Philipp Renggli" userId="S::philipp.renggli@fhnw.ch::2148b841-bb85-4b2c-a2f2-d3814528e550" providerId="AD" clId="Web-{A37B9FAB-C18B-40AF-91F0-E89C79F84D28}" dt="2023-04-21T09:30:56.880" v="225"/>
          <ac:spMkLst>
            <pc:docMk/>
            <pc:sldMk cId="1129289638" sldId="874"/>
            <ac:spMk id="6" creationId="{CDC99C1D-985B-8D10-D210-8D7EB391F4D4}"/>
          </ac:spMkLst>
        </pc:spChg>
        <pc:spChg chg="add mod">
          <ac:chgData name="Philipp Renggli" userId="S::philipp.renggli@fhnw.ch::2148b841-bb85-4b2c-a2f2-d3814528e550" providerId="AD" clId="Web-{A37B9FAB-C18B-40AF-91F0-E89C79F84D28}" dt="2023-04-21T09:30:33.286" v="204" actId="1076"/>
          <ac:spMkLst>
            <pc:docMk/>
            <pc:sldMk cId="1129289638" sldId="874"/>
            <ac:spMk id="7" creationId="{8C6806F2-BEEE-4F33-1882-24484EB72D57}"/>
          </ac:spMkLst>
        </pc:spChg>
        <pc:picChg chg="add mod">
          <ac:chgData name="Philipp Renggli" userId="S::philipp.renggli@fhnw.ch::2148b841-bb85-4b2c-a2f2-d3814528e550" providerId="AD" clId="Web-{A37B9FAB-C18B-40AF-91F0-E89C79F84D28}" dt="2023-04-21T09:31:28.131" v="227" actId="1076"/>
          <ac:picMkLst>
            <pc:docMk/>
            <pc:sldMk cId="1129289638" sldId="874"/>
            <ac:picMk id="5" creationId="{D30394FE-2D9B-AC15-7ABC-3132E6FEE66C}"/>
          </ac:picMkLst>
        </pc:picChg>
      </pc:sldChg>
      <pc:sldChg chg="add del replId">
        <pc:chgData name="Philipp Renggli" userId="S::philipp.renggli@fhnw.ch::2148b841-bb85-4b2c-a2f2-d3814528e550" providerId="AD" clId="Web-{A37B9FAB-C18B-40AF-91F0-E89C79F84D28}" dt="2023-04-21T09:19:33.568" v="94"/>
        <pc:sldMkLst>
          <pc:docMk/>
          <pc:sldMk cId="2424812950" sldId="8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1"/>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prstTxWarp prst="textNoShape">
              <a:avLst/>
            </a:prstTxWarp>
          </a:bodyPr>
          <a:lstStyle>
            <a:lvl1pPr algn="l">
              <a:defRPr sz="1200"/>
            </a:lvl1pPr>
          </a:lstStyle>
          <a:p>
            <a:endParaRPr lang="de-CH"/>
          </a:p>
        </p:txBody>
      </p:sp>
      <p:sp>
        <p:nvSpPr>
          <p:cNvPr id="9219" name="Rectangle 3"/>
          <p:cNvSpPr>
            <a:spLocks noGrp="1" noChangeArrowheads="1"/>
          </p:cNvSpPr>
          <p:nvPr>
            <p:ph type="dt" sz="quarter" idx="1"/>
          </p:nvPr>
        </p:nvSpPr>
        <p:spPr bwMode="auto">
          <a:xfrm>
            <a:off x="3858536" y="1"/>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prstTxWarp prst="textNoShape">
              <a:avLst/>
            </a:prstTxWarp>
          </a:bodyPr>
          <a:lstStyle>
            <a:lvl1pPr>
              <a:defRPr sz="1200"/>
            </a:lvl1pPr>
          </a:lstStyle>
          <a:p>
            <a:endParaRPr lang="de-CH"/>
          </a:p>
        </p:txBody>
      </p:sp>
      <p:sp>
        <p:nvSpPr>
          <p:cNvPr id="9220" name="Rectangle 4"/>
          <p:cNvSpPr>
            <a:spLocks noGrp="1" noChangeArrowheads="1"/>
          </p:cNvSpPr>
          <p:nvPr>
            <p:ph type="ftr" sz="quarter" idx="2"/>
          </p:nvPr>
        </p:nvSpPr>
        <p:spPr bwMode="auto">
          <a:xfrm>
            <a:off x="0" y="9443664"/>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b" anchorCtr="0" compatLnSpc="1">
            <a:prstTxWarp prst="textNoShape">
              <a:avLst/>
            </a:prstTxWarp>
          </a:bodyPr>
          <a:lstStyle>
            <a:lvl1pPr algn="l">
              <a:defRPr sz="1200"/>
            </a:lvl1pPr>
          </a:lstStyle>
          <a:p>
            <a:endParaRPr lang="de-CH"/>
          </a:p>
        </p:txBody>
      </p:sp>
      <p:sp>
        <p:nvSpPr>
          <p:cNvPr id="9221" name="Rectangle 5"/>
          <p:cNvSpPr>
            <a:spLocks noGrp="1" noChangeArrowheads="1"/>
          </p:cNvSpPr>
          <p:nvPr>
            <p:ph type="sldNum" sz="quarter" idx="3"/>
          </p:nvPr>
        </p:nvSpPr>
        <p:spPr bwMode="auto">
          <a:xfrm>
            <a:off x="3858536" y="9443664"/>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b" anchorCtr="0" compatLnSpc="1">
            <a:prstTxWarp prst="textNoShape">
              <a:avLst/>
            </a:prstTxWarp>
          </a:bodyPr>
          <a:lstStyle>
            <a:lvl1pPr>
              <a:defRPr sz="1200"/>
            </a:lvl1pPr>
          </a:lstStyle>
          <a:p>
            <a:fld id="{C74B13BA-36C6-4300-B5B6-6C1D152DFF13}" type="slidenum">
              <a:rPr lang="de-CH"/>
              <a:pPr/>
              <a:t>‹#›</a:t>
            </a:fld>
            <a:endParaRPr lang="de-CH"/>
          </a:p>
        </p:txBody>
      </p:sp>
    </p:spTree>
    <p:extLst>
      <p:ext uri="{BB962C8B-B14F-4D97-AF65-F5344CB8AC3E}">
        <p14:creationId xmlns:p14="http://schemas.microsoft.com/office/powerpoint/2010/main" val="2628857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1"/>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prstTxWarp prst="textNoShape">
              <a:avLst/>
            </a:prstTxWarp>
          </a:bodyPr>
          <a:lstStyle>
            <a:lvl1pPr algn="l">
              <a:defRPr sz="1200"/>
            </a:lvl1pPr>
          </a:lstStyle>
          <a:p>
            <a:endParaRPr lang="de-CH"/>
          </a:p>
        </p:txBody>
      </p:sp>
      <p:sp>
        <p:nvSpPr>
          <p:cNvPr id="7171" name="Rectangle 3"/>
          <p:cNvSpPr>
            <a:spLocks noGrp="1" noChangeArrowheads="1"/>
          </p:cNvSpPr>
          <p:nvPr>
            <p:ph type="dt" idx="1"/>
          </p:nvPr>
        </p:nvSpPr>
        <p:spPr bwMode="auto">
          <a:xfrm>
            <a:off x="3858536" y="1"/>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prstTxWarp prst="textNoShape">
              <a:avLst/>
            </a:prstTxWarp>
          </a:bodyPr>
          <a:lstStyle>
            <a:lvl1pPr>
              <a:defRPr sz="1200"/>
            </a:lvl1pPr>
          </a:lstStyle>
          <a:p>
            <a:endParaRPr lang="de-CH"/>
          </a:p>
        </p:txBody>
      </p:sp>
      <p:sp>
        <p:nvSpPr>
          <p:cNvPr id="7172" name="Rectangle 4"/>
          <p:cNvSpPr>
            <a:spLocks noGrp="1" noRot="1" noChangeAspect="1" noChangeArrowheads="1" noTextEdit="1"/>
          </p:cNvSpPr>
          <p:nvPr>
            <p:ph type="sldImg" idx="2"/>
          </p:nvPr>
        </p:nvSpPr>
        <p:spPr bwMode="auto">
          <a:xfrm>
            <a:off x="769938" y="746125"/>
            <a:ext cx="5272087" cy="37290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1197" y="4722696"/>
            <a:ext cx="5449570" cy="447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7174" name="Rectangle 6"/>
          <p:cNvSpPr>
            <a:spLocks noGrp="1" noChangeArrowheads="1"/>
          </p:cNvSpPr>
          <p:nvPr>
            <p:ph type="ftr" sz="quarter" idx="4"/>
          </p:nvPr>
        </p:nvSpPr>
        <p:spPr bwMode="auto">
          <a:xfrm>
            <a:off x="0" y="9443664"/>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b" anchorCtr="0" compatLnSpc="1">
            <a:prstTxWarp prst="textNoShape">
              <a:avLst/>
            </a:prstTxWarp>
          </a:bodyPr>
          <a:lstStyle>
            <a:lvl1pPr algn="l">
              <a:defRPr sz="1200"/>
            </a:lvl1pPr>
          </a:lstStyle>
          <a:p>
            <a:endParaRPr lang="de-CH"/>
          </a:p>
        </p:txBody>
      </p:sp>
      <p:sp>
        <p:nvSpPr>
          <p:cNvPr id="7175" name="Rectangle 7"/>
          <p:cNvSpPr>
            <a:spLocks noGrp="1" noChangeArrowheads="1"/>
          </p:cNvSpPr>
          <p:nvPr>
            <p:ph type="sldNum" sz="quarter" idx="5"/>
          </p:nvPr>
        </p:nvSpPr>
        <p:spPr bwMode="auto">
          <a:xfrm>
            <a:off x="3858536" y="9443664"/>
            <a:ext cx="2951851" cy="49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64" tIns="46182" rIns="92364" bIns="46182" numCol="1" anchor="b" anchorCtr="0" compatLnSpc="1">
            <a:prstTxWarp prst="textNoShape">
              <a:avLst/>
            </a:prstTxWarp>
          </a:bodyPr>
          <a:lstStyle>
            <a:lvl1pPr>
              <a:defRPr sz="1200"/>
            </a:lvl1pPr>
          </a:lstStyle>
          <a:p>
            <a:fld id="{058061DB-DF71-4765-99A4-14E22DF63CCF}" type="slidenum">
              <a:rPr lang="de-CH"/>
              <a:pPr/>
              <a:t>‹#›</a:t>
            </a:fld>
            <a:endParaRPr lang="de-CH"/>
          </a:p>
        </p:txBody>
      </p:sp>
    </p:spTree>
    <p:extLst>
      <p:ext uri="{BB962C8B-B14F-4D97-AF65-F5344CB8AC3E}">
        <p14:creationId xmlns:p14="http://schemas.microsoft.com/office/powerpoint/2010/main" val="7977471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fld id="{058061DB-DF71-4765-99A4-14E22DF63CCF}" type="slidenum">
              <a:rPr lang="de-CH" smtClean="0"/>
              <a:pPr/>
              <a:t>22</a:t>
            </a:fld>
            <a:endParaRPr lang="de-CH"/>
          </a:p>
        </p:txBody>
      </p:sp>
    </p:spTree>
    <p:extLst>
      <p:ext uri="{BB962C8B-B14F-4D97-AF65-F5344CB8AC3E}">
        <p14:creationId xmlns:p14="http://schemas.microsoft.com/office/powerpoint/2010/main" val="10116910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9" name="Grafik 8" descr="FHNW_HAP_10mm"/>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24000" y="250316"/>
            <a:ext cx="3942580" cy="540259"/>
          </a:xfrm>
          <a:prstGeom prst="rect">
            <a:avLst/>
          </a:prstGeom>
          <a:noFill/>
          <a:ln>
            <a:noFill/>
          </a:ln>
        </p:spPr>
      </p:pic>
      <p:sp>
        <p:nvSpPr>
          <p:cNvPr id="8" name="Rectangle 3"/>
          <p:cNvSpPr>
            <a:spLocks noGrp="1" noChangeArrowheads="1"/>
          </p:cNvSpPr>
          <p:nvPr>
            <p:ph type="subTitle" idx="1" hasCustomPrompt="1"/>
          </p:nvPr>
        </p:nvSpPr>
        <p:spPr bwMode="auto">
          <a:xfrm>
            <a:off x="738188" y="1978025"/>
            <a:ext cx="9213850" cy="285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baseline="0"/>
            </a:lvl1pPr>
          </a:lstStyle>
          <a:p>
            <a:pPr>
              <a:spcBef>
                <a:spcPct val="0"/>
              </a:spcBef>
            </a:pPr>
            <a:r>
              <a:rPr lang="de-DE" sz="2600"/>
              <a:t>Untertitel der Präsentation</a:t>
            </a:r>
            <a:endParaRPr lang="de-CH" sz="2600"/>
          </a:p>
        </p:txBody>
      </p:sp>
      <p:sp>
        <p:nvSpPr>
          <p:cNvPr id="12" name="Titel 11"/>
          <p:cNvSpPr>
            <a:spLocks noGrp="1"/>
          </p:cNvSpPr>
          <p:nvPr>
            <p:ph type="title" hasCustomPrompt="1"/>
          </p:nvPr>
        </p:nvSpPr>
        <p:spPr/>
        <p:txBody>
          <a:bodyPr/>
          <a:lstStyle>
            <a:lvl1pPr>
              <a:defRPr/>
            </a:lvl1pPr>
          </a:lstStyle>
          <a:p>
            <a:r>
              <a:rPr lang="de-DE"/>
              <a:t>Titel der Präsentation</a:t>
            </a:r>
            <a:endParaRPr lang="de-CH"/>
          </a:p>
        </p:txBody>
      </p:sp>
      <p:sp>
        <p:nvSpPr>
          <p:cNvPr id="3" name="Textplatzhalter 2"/>
          <p:cNvSpPr>
            <a:spLocks noGrp="1"/>
          </p:cNvSpPr>
          <p:nvPr>
            <p:ph type="body" sz="quarter" idx="10" hasCustomPrompt="1"/>
          </p:nvPr>
        </p:nvSpPr>
        <p:spPr>
          <a:xfrm>
            <a:off x="0" y="2743200"/>
            <a:ext cx="9968400" cy="4140000"/>
          </a:xfrm>
          <a:solidFill>
            <a:schemeClr val="accent1"/>
          </a:solidFill>
        </p:spPr>
        <p:txBody>
          <a:bodyPr wrap="none" lIns="720000" tIns="108000" rIns="720000" bIns="108000" anchor="ctr" anchorCtr="0"/>
          <a:lstStyle>
            <a:lvl1pPr marL="0" marR="0" indent="0" algn="ctr" defTabSz="1042988" rtl="0" eaLnBrk="1" fontAlgn="base" latinLnBrk="0" hangingPunct="1">
              <a:lnSpc>
                <a:spcPct val="100000"/>
              </a:lnSpc>
              <a:spcBef>
                <a:spcPct val="0"/>
              </a:spcBef>
              <a:spcAft>
                <a:spcPct val="0"/>
              </a:spcAft>
              <a:buClrTx/>
              <a:buSzTx/>
              <a:buFontTx/>
              <a:buNone/>
              <a:tabLst/>
              <a:defRPr sz="2100" b="0" baseline="0">
                <a:latin typeface="Arial" pitchFamily="34" charset="0"/>
                <a:cs typeface="Arial" pitchFamily="34" charset="0"/>
              </a:defRPr>
            </a:lvl1pPr>
          </a:lstStyle>
          <a:p>
            <a:pPr marL="0" marR="0" lvl="0" indent="0" algn="ctr" defTabSz="1042988" eaLnBrk="1" fontAlgn="auto" latinLnBrk="0" hangingPunct="1">
              <a:lnSpc>
                <a:spcPct val="100000"/>
              </a:lnSpc>
              <a:spcBef>
                <a:spcPts val="0"/>
              </a:spcBef>
              <a:spcAft>
                <a:spcPts val="0"/>
              </a:spcAft>
              <a:buClrTx/>
              <a:buSzTx/>
              <a:buFontTx/>
              <a:buNone/>
              <a:tabLst/>
              <a:defRPr/>
            </a:pPr>
            <a:r>
              <a:rPr kumimoji="0" lang="de-CH" sz="2100" b="0" i="0" u="none" strike="noStrike" kern="0" cap="none" spc="0" normalizeH="0" baseline="0" noProof="0">
                <a:ln>
                  <a:noFill/>
                </a:ln>
                <a:solidFill>
                  <a:sysClr val="windowText" lastClr="000000"/>
                </a:solidFill>
                <a:effectLst/>
                <a:uLnTx/>
                <a:uFillTx/>
              </a:rPr>
              <a:t>Durch Bild ersetzen (Grösse und Position beibehalten)</a:t>
            </a:r>
            <a:endParaRPr kumimoji="0" lang="de-CH" sz="1800" b="0" i="0" u="none" strike="noStrike" kern="0" cap="none" spc="0" normalizeH="0" baseline="0" noProof="0">
              <a:ln>
                <a:noFill/>
              </a:ln>
              <a:solidFill>
                <a:sysClr val="windowText" lastClr="000000"/>
              </a:solidFill>
              <a:effectLst/>
              <a:uLnTx/>
              <a:uFillTx/>
            </a:endParaRPr>
          </a:p>
        </p:txBody>
      </p:sp>
      <p:sp>
        <p:nvSpPr>
          <p:cNvPr id="5" name="Textplatzhalter 4"/>
          <p:cNvSpPr>
            <a:spLocks noGrp="1"/>
          </p:cNvSpPr>
          <p:nvPr>
            <p:ph type="body" sz="quarter" idx="11" hasCustomPrompt="1"/>
          </p:nvPr>
        </p:nvSpPr>
        <p:spPr>
          <a:xfrm>
            <a:off x="-1" y="3276000"/>
            <a:ext cx="738000" cy="3081600"/>
          </a:xfrm>
          <a:solidFill>
            <a:srgbClr val="FFFF00"/>
          </a:solidFill>
        </p:spPr>
        <p:txBody>
          <a:bodyPr/>
          <a:lstStyle>
            <a:lvl5pPr marL="1252537" indent="0">
              <a:buNone/>
              <a:defRPr/>
            </a:lvl5pPr>
          </a:lstStyle>
          <a:p>
            <a:pPr lvl="4"/>
            <a:r>
              <a:rPr lang="de-CH"/>
              <a:t> </a:t>
            </a:r>
          </a:p>
        </p:txBody>
      </p:sp>
    </p:spTree>
    <p:extLst>
      <p:ext uri="{BB962C8B-B14F-4D97-AF65-F5344CB8AC3E}">
        <p14:creationId xmlns:p14="http://schemas.microsoft.com/office/powerpoint/2010/main" val="4071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endParaRPr lang="de-CH">
              <a:solidFill>
                <a:srgbClr val="000000"/>
              </a:solidFill>
            </a:endParaRP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5" name="Rectangle 2"/>
          <p:cNvSpPr>
            <a:spLocks noGrp="1" noChangeArrowheads="1"/>
          </p:cNvSpPr>
          <p:nvPr>
            <p:ph type="title" hasCustomPrompt="1"/>
          </p:nvPr>
        </p:nvSpPr>
        <p:spPr>
          <a:xfrm>
            <a:off x="736600" y="1509713"/>
            <a:ext cx="9213850" cy="361950"/>
          </a:xfrm>
        </p:spPr>
        <p:txBody>
          <a:bodyPr/>
          <a:lstStyle>
            <a:lvl1pPr>
              <a:defRPr sz="2000" b="1" i="0" baseline="0"/>
            </a:lvl1pPr>
          </a:lstStyle>
          <a:p>
            <a:r>
              <a:rPr lang="de-DE"/>
              <a:t>Titel durch Klicken hinzufügen</a:t>
            </a:r>
          </a:p>
        </p:txBody>
      </p:sp>
      <p:sp>
        <p:nvSpPr>
          <p:cNvPr id="6" name="Rectangle 3"/>
          <p:cNvSpPr>
            <a:spLocks noGrp="1" noChangeArrowheads="1"/>
          </p:cNvSpPr>
          <p:nvPr>
            <p:ph type="body" idx="1" hasCustomPrompt="1"/>
          </p:nvPr>
        </p:nvSpPr>
        <p:spPr>
          <a:xfrm>
            <a:off x="738188" y="2197100"/>
            <a:ext cx="9213850" cy="4464050"/>
          </a:xfrm>
        </p:spPr>
        <p:txBody>
          <a:bodyPr/>
          <a:lstStyle>
            <a:lvl1pPr>
              <a:spcBef>
                <a:spcPts val="1200"/>
              </a:spcBef>
              <a:defRPr sz="2000" b="0" i="0" baseline="0"/>
            </a:lvl1pPr>
          </a:lstStyle>
          <a:p>
            <a:pPr lvl="0"/>
            <a:r>
              <a:rPr lang="de-DE"/>
              <a:t>Text durch Klicken hinzufügen</a:t>
            </a:r>
          </a:p>
        </p:txBody>
      </p:sp>
    </p:spTree>
    <p:extLst>
      <p:ext uri="{BB962C8B-B14F-4D97-AF65-F5344CB8AC3E}">
        <p14:creationId xmlns:p14="http://schemas.microsoft.com/office/powerpoint/2010/main" val="401783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endParaRPr lang="de-CH">
              <a:solidFill>
                <a:srgbClr val="000000"/>
              </a:solidFill>
            </a:endParaRP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10" name="Textplatzhalter 9"/>
          <p:cNvSpPr>
            <a:spLocks noGrp="1"/>
          </p:cNvSpPr>
          <p:nvPr>
            <p:ph type="body" sz="quarter" idx="13" hasCustomPrompt="1"/>
          </p:nvPr>
        </p:nvSpPr>
        <p:spPr>
          <a:xfrm>
            <a:off x="737999" y="2843999"/>
            <a:ext cx="9219600" cy="3816000"/>
          </a:xfrm>
          <a:solidFill>
            <a:schemeClr val="accent1"/>
          </a:solidFill>
        </p:spPr>
        <p:txBody>
          <a:bodyPr anchor="ctr"/>
          <a:lstStyle>
            <a:lvl1pPr algn="ctr">
              <a:defRPr sz="2100" b="0" baseline="0"/>
            </a:lvl1pPr>
          </a:lstStyle>
          <a:p>
            <a:pPr lvl="0"/>
            <a:r>
              <a:rPr lang="de-CH"/>
              <a:t>Durch Bild oder Grafik ersetzen (Grösse und Position beibehalten)</a:t>
            </a:r>
          </a:p>
        </p:txBody>
      </p:sp>
      <p:sp>
        <p:nvSpPr>
          <p:cNvPr id="12" name="Textplatzhalter 11"/>
          <p:cNvSpPr>
            <a:spLocks noGrp="1"/>
          </p:cNvSpPr>
          <p:nvPr>
            <p:ph type="body" sz="quarter" idx="14" hasCustomPrompt="1"/>
          </p:nvPr>
        </p:nvSpPr>
        <p:spPr>
          <a:xfrm>
            <a:off x="738000" y="1508399"/>
            <a:ext cx="9212400" cy="1119600"/>
          </a:xfrm>
        </p:spPr>
        <p:txBody>
          <a:bodyPr/>
          <a:lstStyle>
            <a:lvl1pPr>
              <a:spcBef>
                <a:spcPts val="900"/>
              </a:spcBef>
              <a:defRPr sz="1700" b="0"/>
            </a:lvl1pPr>
          </a:lstStyle>
          <a:p>
            <a:pPr lvl="0"/>
            <a:r>
              <a:rPr lang="de-CH"/>
              <a:t>Text durch Klicken hinzufügen</a:t>
            </a:r>
          </a:p>
        </p:txBody>
      </p:sp>
    </p:spTree>
    <p:extLst>
      <p:ext uri="{BB962C8B-B14F-4D97-AF65-F5344CB8AC3E}">
        <p14:creationId xmlns:p14="http://schemas.microsoft.com/office/powerpoint/2010/main" val="111363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lvl1pPr>
              <a:defRPr/>
            </a:lvl1pPr>
          </a:lstStyle>
          <a:p>
            <a:endParaRPr lang="de-CH">
              <a:solidFill>
                <a:srgbClr val="000000"/>
              </a:solidFill>
            </a:endParaRPr>
          </a:p>
        </p:txBody>
      </p:sp>
      <p:sp>
        <p:nvSpPr>
          <p:cNvPr id="5" name="Fußzeilenplatzhalter 4"/>
          <p:cNvSpPr>
            <a:spLocks noGrp="1"/>
          </p:cNvSpPr>
          <p:nvPr>
            <p:ph type="ftr" sz="quarter" idx="11"/>
          </p:nvPr>
        </p:nvSpPr>
        <p:spPr/>
        <p:txBody>
          <a:bodyPr/>
          <a:lstStyle>
            <a:lvl1pPr>
              <a:defRPr/>
            </a:lvl1pPr>
          </a:lstStyle>
          <a:p>
            <a:endParaRPr lang="de-CH">
              <a:solidFill>
                <a:srgbClr val="000000"/>
              </a:solidFill>
            </a:endParaRPr>
          </a:p>
        </p:txBody>
      </p:sp>
      <p:sp>
        <p:nvSpPr>
          <p:cNvPr id="6" name="Foliennummernplatzhalter 5"/>
          <p:cNvSpPr>
            <a:spLocks noGrp="1"/>
          </p:cNvSpPr>
          <p:nvPr>
            <p:ph type="sldNum" sz="quarter" idx="12"/>
          </p:nvPr>
        </p:nvSpPr>
        <p:spPr/>
        <p:txBody>
          <a:bodyPr/>
          <a:lstStyle>
            <a:lvl1pPr>
              <a:defRPr/>
            </a:lvl1pPr>
          </a:lstStyle>
          <a:p>
            <a:fld id="{FE73514E-FF0B-4619-AA18-8F9E33EC021F}" type="slidenum">
              <a:rPr lang="de-CH">
                <a:solidFill>
                  <a:srgbClr val="000000"/>
                </a:solidFill>
              </a:rPr>
              <a:pPr/>
              <a:t>‹#›</a:t>
            </a:fld>
            <a:endParaRPr lang="de-CH">
              <a:solidFill>
                <a:srgbClr val="000000"/>
              </a:solidFill>
            </a:endParaRPr>
          </a:p>
        </p:txBody>
      </p:sp>
      <p:sp>
        <p:nvSpPr>
          <p:cNvPr id="3" name="Textplatzhalter 2"/>
          <p:cNvSpPr>
            <a:spLocks noGrp="1"/>
          </p:cNvSpPr>
          <p:nvPr>
            <p:ph type="body" sz="quarter" idx="13" hasCustomPrompt="1"/>
          </p:nvPr>
        </p:nvSpPr>
        <p:spPr>
          <a:xfrm>
            <a:off x="737999" y="1512000"/>
            <a:ext cx="9219600" cy="4788000"/>
          </a:xfrm>
          <a:solidFill>
            <a:schemeClr val="accent1"/>
          </a:solidFill>
        </p:spPr>
        <p:txBody>
          <a:bodyPr anchor="ctr"/>
          <a:lstStyle>
            <a:lvl1pPr algn="ctr">
              <a:defRPr sz="2100" b="0" baseline="0"/>
            </a:lvl1pPr>
          </a:lstStyle>
          <a:p>
            <a:pPr lvl="0"/>
            <a:r>
              <a:rPr lang="de-CH"/>
              <a:t>Durch Bild oder Grafik ersetzen (Grösse und Position beibehalten)</a:t>
            </a:r>
          </a:p>
        </p:txBody>
      </p:sp>
      <p:sp>
        <p:nvSpPr>
          <p:cNvPr id="8" name="Textplatzhalter 7"/>
          <p:cNvSpPr>
            <a:spLocks noGrp="1"/>
          </p:cNvSpPr>
          <p:nvPr>
            <p:ph type="body" sz="quarter" idx="14" hasCustomPrompt="1"/>
          </p:nvPr>
        </p:nvSpPr>
        <p:spPr>
          <a:xfrm>
            <a:off x="738188" y="6476400"/>
            <a:ext cx="9212400" cy="720000"/>
          </a:xfrm>
        </p:spPr>
        <p:txBody>
          <a:bodyPr/>
          <a:lstStyle>
            <a:lvl1pPr>
              <a:spcBef>
                <a:spcPts val="800"/>
              </a:spcBef>
              <a:defRPr sz="1500" b="0"/>
            </a:lvl1pPr>
          </a:lstStyle>
          <a:p>
            <a:pPr lvl="0"/>
            <a:r>
              <a:rPr lang="de-CH"/>
              <a:t>Text durch Klicken hinzufügen</a:t>
            </a:r>
          </a:p>
        </p:txBody>
      </p:sp>
    </p:spTree>
    <p:extLst>
      <p:ext uri="{BB962C8B-B14F-4D97-AF65-F5344CB8AC3E}">
        <p14:creationId xmlns:p14="http://schemas.microsoft.com/office/powerpoint/2010/main" val="226077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CH">
              <a:solidFill>
                <a:srgbClr val="000000"/>
              </a:solidFill>
            </a:endParaRPr>
          </a:p>
        </p:txBody>
      </p:sp>
      <p:sp>
        <p:nvSpPr>
          <p:cNvPr id="3" name="Fußzeilenplatzhalter 2"/>
          <p:cNvSpPr>
            <a:spLocks noGrp="1"/>
          </p:cNvSpPr>
          <p:nvPr>
            <p:ph type="ftr" sz="quarter" idx="11"/>
          </p:nvPr>
        </p:nvSpPr>
        <p:spPr/>
        <p:txBody>
          <a:bodyPr/>
          <a:lstStyle>
            <a:lvl1pPr>
              <a:defRPr/>
            </a:lvl1pPr>
          </a:lstStyle>
          <a:p>
            <a:endParaRPr lang="de-CH">
              <a:solidFill>
                <a:srgbClr val="000000"/>
              </a:solidFill>
            </a:endParaRPr>
          </a:p>
        </p:txBody>
      </p:sp>
      <p:sp>
        <p:nvSpPr>
          <p:cNvPr id="4" name="Foliennummernplatzhalter 3"/>
          <p:cNvSpPr>
            <a:spLocks noGrp="1"/>
          </p:cNvSpPr>
          <p:nvPr>
            <p:ph type="sldNum" sz="quarter" idx="12"/>
          </p:nvPr>
        </p:nvSpPr>
        <p:spPr/>
        <p:txBody>
          <a:bodyPr/>
          <a:lstStyle>
            <a:lvl1pPr>
              <a:defRPr/>
            </a:lvl1pPr>
          </a:lstStyle>
          <a:p>
            <a:fld id="{351188DD-6605-4EF4-9E67-B567F731CE68}" type="slidenum">
              <a:rPr lang="de-CH">
                <a:solidFill>
                  <a:srgbClr val="000000"/>
                </a:solidFill>
              </a:rPr>
              <a:pPr/>
              <a:t>‹#›</a:t>
            </a:fld>
            <a:endParaRPr lang="de-CH">
              <a:solidFill>
                <a:srgbClr val="000000"/>
              </a:solidFill>
            </a:endParaRPr>
          </a:p>
        </p:txBody>
      </p:sp>
      <p:sp>
        <p:nvSpPr>
          <p:cNvPr id="8" name="Rectangle 2"/>
          <p:cNvSpPr>
            <a:spLocks noGrp="1" noChangeArrowheads="1"/>
          </p:cNvSpPr>
          <p:nvPr>
            <p:ph type="title" hasCustomPrompt="1"/>
          </p:nvPr>
        </p:nvSpPr>
        <p:spPr>
          <a:xfrm>
            <a:off x="5491163" y="1509713"/>
            <a:ext cx="4459287" cy="361950"/>
          </a:xfrm>
        </p:spPr>
        <p:txBody>
          <a:bodyPr/>
          <a:lstStyle>
            <a:lvl1pPr>
              <a:defRPr sz="2000" b="1" i="0" baseline="0"/>
            </a:lvl1pPr>
          </a:lstStyle>
          <a:p>
            <a:r>
              <a:rPr lang="de-DE"/>
              <a:t>Titel durch Klicken hinzufügen</a:t>
            </a:r>
          </a:p>
        </p:txBody>
      </p:sp>
      <p:sp>
        <p:nvSpPr>
          <p:cNvPr id="9" name="Rectangle 3"/>
          <p:cNvSpPr>
            <a:spLocks noGrp="1" noChangeArrowheads="1"/>
          </p:cNvSpPr>
          <p:nvPr>
            <p:ph type="body" idx="1" hasCustomPrompt="1"/>
          </p:nvPr>
        </p:nvSpPr>
        <p:spPr>
          <a:xfrm>
            <a:off x="5491163" y="2197100"/>
            <a:ext cx="4460875" cy="4464050"/>
          </a:xfrm>
        </p:spPr>
        <p:txBody>
          <a:bodyPr/>
          <a:lstStyle>
            <a:lvl1pPr>
              <a:spcBef>
                <a:spcPts val="1200"/>
              </a:spcBef>
              <a:defRPr sz="2000" b="0" i="0" baseline="0"/>
            </a:lvl1pPr>
          </a:lstStyle>
          <a:p>
            <a:pPr lvl="0"/>
            <a:r>
              <a:rPr lang="de-DE"/>
              <a:t>Text durch Klicken hinzufügen</a:t>
            </a:r>
          </a:p>
        </p:txBody>
      </p:sp>
      <p:sp>
        <p:nvSpPr>
          <p:cNvPr id="6" name="Textplatzhalter 5"/>
          <p:cNvSpPr>
            <a:spLocks noGrp="1"/>
          </p:cNvSpPr>
          <p:nvPr>
            <p:ph type="body" sz="quarter" idx="13" hasCustomPrompt="1"/>
          </p:nvPr>
        </p:nvSpPr>
        <p:spPr>
          <a:xfrm>
            <a:off x="738000" y="1512000"/>
            <a:ext cx="4467600" cy="5151600"/>
          </a:xfrm>
          <a:solidFill>
            <a:schemeClr val="accent1"/>
          </a:solidFill>
        </p:spPr>
        <p:txBody>
          <a:bodyPr anchor="ctr"/>
          <a:lstStyle>
            <a:lvl1pPr algn="ctr">
              <a:defRPr sz="2100" b="0" baseline="0"/>
            </a:lvl1pPr>
          </a:lstStyle>
          <a:p>
            <a:pPr lvl="0"/>
            <a:r>
              <a:rPr lang="de-CH" sz="2000" b="0"/>
              <a:t>Durch Bild oder Grafik ersetzen (Grösse und Position beibehalten)</a:t>
            </a:r>
            <a:endParaRPr lang="de-CH"/>
          </a:p>
        </p:txBody>
      </p:sp>
    </p:spTree>
    <p:extLst>
      <p:ext uri="{BB962C8B-B14F-4D97-AF65-F5344CB8AC3E}">
        <p14:creationId xmlns:p14="http://schemas.microsoft.com/office/powerpoint/2010/main" val="338048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Grafik 8" descr="FHNW_HAP_10mm"/>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24428" y="250315"/>
            <a:ext cx="3942151" cy="540259"/>
          </a:xfrm>
          <a:prstGeom prst="rect">
            <a:avLst/>
          </a:prstGeom>
          <a:noFill/>
          <a:ln>
            <a:noFill/>
          </a:ln>
        </p:spPr>
      </p:pic>
      <p:sp>
        <p:nvSpPr>
          <p:cNvPr id="1026" name="Rectangle 2"/>
          <p:cNvSpPr>
            <a:spLocks noGrp="1" noChangeArrowheads="1"/>
          </p:cNvSpPr>
          <p:nvPr>
            <p:ph type="title"/>
          </p:nvPr>
        </p:nvSpPr>
        <p:spPr bwMode="auto">
          <a:xfrm>
            <a:off x="736600" y="1509713"/>
            <a:ext cx="92138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Mastertitelformat bearbeiten</a:t>
            </a:r>
          </a:p>
        </p:txBody>
      </p:sp>
      <p:sp>
        <p:nvSpPr>
          <p:cNvPr id="1027" name="Rectangle 3"/>
          <p:cNvSpPr>
            <a:spLocks noGrp="1" noChangeArrowheads="1"/>
          </p:cNvSpPr>
          <p:nvPr>
            <p:ph type="body" idx="1"/>
          </p:nvPr>
        </p:nvSpPr>
        <p:spPr bwMode="auto">
          <a:xfrm>
            <a:off x="738188" y="2197100"/>
            <a:ext cx="9213850" cy="259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CH"/>
              <a:t>Mastertextformat bearbeiten</a:t>
            </a:r>
          </a:p>
          <a:p>
            <a:pPr lvl="1"/>
            <a:r>
              <a:rPr lang="de-CH"/>
              <a:t>Zweite Ebene</a:t>
            </a:r>
          </a:p>
          <a:p>
            <a:pPr lvl="2"/>
            <a:r>
              <a:rPr lang="de-CH"/>
              <a:t>Dritte Ebene</a:t>
            </a:r>
          </a:p>
          <a:p>
            <a:pPr lvl="3"/>
            <a:r>
              <a:rPr lang="de-CH"/>
              <a:t>Vierte Ebene</a:t>
            </a:r>
          </a:p>
          <a:p>
            <a:pPr lvl="4"/>
            <a:r>
              <a:rPr lang="de-CH"/>
              <a:t>Fünfte Ebene</a:t>
            </a:r>
          </a:p>
        </p:txBody>
      </p:sp>
      <p:sp>
        <p:nvSpPr>
          <p:cNvPr id="1028" name="Rectangle 4"/>
          <p:cNvSpPr>
            <a:spLocks noGrp="1" noChangeArrowheads="1"/>
          </p:cNvSpPr>
          <p:nvPr>
            <p:ph type="dt" sz="half" idx="2"/>
          </p:nvPr>
        </p:nvSpPr>
        <p:spPr bwMode="auto">
          <a:xfrm>
            <a:off x="8221663" y="7197725"/>
            <a:ext cx="865187"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endParaRPr lang="de-CH">
              <a:solidFill>
                <a:srgbClr val="000000"/>
              </a:solidFill>
            </a:endParaRPr>
          </a:p>
        </p:txBody>
      </p:sp>
      <p:sp>
        <p:nvSpPr>
          <p:cNvPr id="1029" name="Rectangle 5"/>
          <p:cNvSpPr>
            <a:spLocks noGrp="1" noChangeArrowheads="1"/>
          </p:cNvSpPr>
          <p:nvPr>
            <p:ph type="ftr" sz="quarter" idx="3"/>
          </p:nvPr>
        </p:nvSpPr>
        <p:spPr bwMode="auto">
          <a:xfrm>
            <a:off x="736600" y="7197725"/>
            <a:ext cx="7485063"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1042988">
              <a:defRPr sz="1200"/>
            </a:lvl1pPr>
          </a:lstStyle>
          <a:p>
            <a:endParaRPr lang="de-CH">
              <a:solidFill>
                <a:srgbClr val="000000"/>
              </a:solidFill>
            </a:endParaRPr>
          </a:p>
        </p:txBody>
      </p:sp>
      <p:sp>
        <p:nvSpPr>
          <p:cNvPr id="1030" name="Rectangle 6"/>
          <p:cNvSpPr>
            <a:spLocks noGrp="1" noChangeArrowheads="1"/>
          </p:cNvSpPr>
          <p:nvPr>
            <p:ph type="sldNum" sz="quarter" idx="4"/>
          </p:nvPr>
        </p:nvSpPr>
        <p:spPr bwMode="auto">
          <a:xfrm>
            <a:off x="9086850" y="7197725"/>
            <a:ext cx="863600"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1042988">
              <a:defRPr sz="1200"/>
            </a:lvl1pPr>
          </a:lstStyle>
          <a:p>
            <a:fld id="{8C812475-90CC-411E-A993-929AF0D0895B}" type="slidenum">
              <a:rPr lang="de-CH">
                <a:solidFill>
                  <a:srgbClr val="000000"/>
                </a:solidFill>
              </a:rPr>
              <a:pPr/>
              <a:t>‹#›</a:t>
            </a:fld>
            <a:endParaRPr lang="de-CH">
              <a:solidFill>
                <a:srgbClr val="000000"/>
              </a:solidFill>
            </a:endParaRPr>
          </a:p>
        </p:txBody>
      </p:sp>
      <p:sp>
        <p:nvSpPr>
          <p:cNvPr id="1032" name="Line 8"/>
          <p:cNvSpPr>
            <a:spLocks noChangeShapeType="1"/>
          </p:cNvSpPr>
          <p:nvPr/>
        </p:nvSpPr>
        <p:spPr bwMode="auto">
          <a:xfrm>
            <a:off x="738188" y="7161213"/>
            <a:ext cx="92138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CH">
              <a:solidFill>
                <a:srgbClr val="000000"/>
              </a:solidFill>
            </a:endParaRPr>
          </a:p>
        </p:txBody>
      </p:sp>
    </p:spTree>
    <p:extLst>
      <p:ext uri="{BB962C8B-B14F-4D97-AF65-F5344CB8AC3E}">
        <p14:creationId xmlns:p14="http://schemas.microsoft.com/office/powerpoint/2010/main" val="2291402503"/>
      </p:ext>
    </p:extLst>
  </p:cSld>
  <p:clrMap bg1="lt1" tx1="dk1" bg2="lt2" tx2="dk2" accent1="accent1" accent2="accent2" accent3="accent3" accent4="accent4" accent5="accent5" accent6="accent6" hlink="hlink" folHlink="folHlink"/>
  <p:sldLayoutIdLst>
    <p:sldLayoutId id="2147483714" r:id="rId1"/>
    <p:sldLayoutId id="2147483720" r:id="rId2"/>
    <p:sldLayoutId id="2147483727" r:id="rId3"/>
    <p:sldLayoutId id="2147483728" r:id="rId4"/>
    <p:sldLayoutId id="2147483729" r:id="rId5"/>
  </p:sldLayoutIdLst>
  <p:hf sldNum="0" hdr="0" ftr="0" dt="0"/>
  <p:txStyles>
    <p:titleStyle>
      <a:lvl1pPr algn="l" defTabSz="1042988" rtl="0" eaLnBrk="1" fontAlgn="base" hangingPunct="1">
        <a:spcBef>
          <a:spcPct val="0"/>
        </a:spcBef>
        <a:spcAft>
          <a:spcPct val="0"/>
        </a:spcAft>
        <a:defRPr sz="3600" b="1"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p:titleStyle>
    <p:bodyStyle>
      <a:lvl1pPr algn="l" defTabSz="1042988" rtl="0" eaLnBrk="1" fontAlgn="base" hangingPunct="1">
        <a:lnSpc>
          <a:spcPct val="115000"/>
        </a:lnSpc>
        <a:spcBef>
          <a:spcPct val="100000"/>
        </a:spcBef>
        <a:spcAft>
          <a:spcPct val="0"/>
        </a:spcAft>
        <a:defRPr sz="2600" b="1">
          <a:solidFill>
            <a:schemeClr val="tx1"/>
          </a:solidFill>
          <a:latin typeface="+mn-lt"/>
          <a:ea typeface="+mn-ea"/>
          <a:cs typeface="+mn-cs"/>
        </a:defRPr>
      </a:lvl1pPr>
      <a:lvl2pPr marL="352425" indent="-171450"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2pPr>
      <a:lvl3pPr marL="712788" indent="-169863"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3pPr>
      <a:lvl4pPr marL="1073150" indent="-180975"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4pPr>
      <a:lvl5pPr marL="14319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5pPr>
      <a:lvl6pPr marL="18891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6pPr>
      <a:lvl7pPr marL="23463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7pPr>
      <a:lvl8pPr marL="28035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8pPr>
      <a:lvl9pPr marL="3260725" indent="-179388" algn="l" defTabSz="1042988" rtl="0" eaLnBrk="1" fontAlgn="base" hangingPunct="1">
        <a:lnSpc>
          <a:spcPct val="115000"/>
        </a:lnSpc>
        <a:spcBef>
          <a:spcPct val="20000"/>
        </a:spcBef>
        <a:spcAft>
          <a:spcPct val="0"/>
        </a:spcAft>
        <a:buFont typeface="Arial" charset="0"/>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AEE2ADA6-986F-419D-9B8B-E4B161A09513}"/>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dirty="0"/>
              <a:t>Human </a:t>
            </a:r>
            <a:r>
              <a:rPr lang="de-CH" kern="0" dirty="0" err="1"/>
              <a:t>Machine</a:t>
            </a:r>
            <a:r>
              <a:rPr lang="de-CH" kern="0" dirty="0"/>
              <a:t> Teaming</a:t>
            </a:r>
          </a:p>
          <a:p>
            <a:r>
              <a:rPr lang="de-CH" kern="0" dirty="0"/>
              <a:t>Lernkreis nach Kolb</a:t>
            </a:r>
          </a:p>
        </p:txBody>
      </p:sp>
      <p:pic>
        <p:nvPicPr>
          <p:cNvPr id="4" name="Grafik 4" descr="Ein Bild, das Text, Visitenkarte, Screenshot enthält.&#10;&#10;Automatisch generierte Beschreibung">
            <a:extLst>
              <a:ext uri="{FF2B5EF4-FFF2-40B4-BE49-F238E27FC236}">
                <a16:creationId xmlns:a16="http://schemas.microsoft.com/office/drawing/2014/main" id="{5E09A21E-703D-46E1-9652-DD0353ABA7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901"/>
          <a:stretch/>
        </p:blipFill>
        <p:spPr>
          <a:xfrm>
            <a:off x="2456492" y="2247544"/>
            <a:ext cx="5311552" cy="3939610"/>
          </a:xfrm>
          <a:prstGeom prst="rect">
            <a:avLst/>
          </a:prstGeom>
        </p:spPr>
      </p:pic>
    </p:spTree>
    <p:extLst>
      <p:ext uri="{BB962C8B-B14F-4D97-AF65-F5344CB8AC3E}">
        <p14:creationId xmlns:p14="http://schemas.microsoft.com/office/powerpoint/2010/main" val="4048345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a:t>
            </a:r>
            <a:r>
              <a:rPr lang="en-CH" kern="0"/>
              <a:t>18</a:t>
            </a:r>
            <a:r>
              <a:rPr lang="de-CH" kern="0"/>
              <a:t>.04.2023)</a:t>
            </a:r>
          </a:p>
          <a:p>
            <a:r>
              <a:rPr lang="de-CH" kern="0"/>
              <a:t>GPT-4, Mehrere Bücher</a:t>
            </a:r>
          </a:p>
        </p:txBody>
      </p:sp>
      <p:sp>
        <p:nvSpPr>
          <p:cNvPr id="7" name="Rounded Rectangle 7">
            <a:extLst>
              <a:ext uri="{FF2B5EF4-FFF2-40B4-BE49-F238E27FC236}">
                <a16:creationId xmlns:a16="http://schemas.microsoft.com/office/drawing/2014/main" id="{46589203-2598-43C7-8844-A62FA47867AC}"/>
              </a:ext>
            </a:extLst>
          </p:cNvPr>
          <p:cNvSpPr/>
          <p:nvPr/>
        </p:nvSpPr>
        <p:spPr>
          <a:xfrm>
            <a:off x="2342658" y="2196434"/>
            <a:ext cx="8070846"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find out the properties of diamond wheels that make them suitable for grinding steel. First, I need to check what materials are suitable for grinding steel.] [</a:t>
            </a:r>
            <a:r>
              <a:rPr lang="en-US" sz="1400">
                <a:solidFill>
                  <a:srgbClr val="FFFF00"/>
                </a:solidFill>
              </a:rPr>
              <a:t>Question 1</a:t>
            </a:r>
            <a:r>
              <a:rPr lang="en-US" sz="1400">
                <a:solidFill>
                  <a:schemeClr val="tx1"/>
                </a:solidFill>
              </a:rPr>
              <a:t>: </a:t>
            </a:r>
            <a:r>
              <a:rPr lang="en-US" sz="1400" b="1">
                <a:solidFill>
                  <a:schemeClr val="tx1"/>
                </a:solidFill>
              </a:rPr>
              <a:t>What grinding wheel materials are suitable for grinding steel?</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4635354" y="3180504"/>
            <a:ext cx="5945877" cy="17421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Query: What grinding wheel materials are suitable for grinding steel? Response:\\n\\n Suitable grinding wheel materials for grinding steel include corundum (Al2O3) and silicon carbide (</a:t>
            </a:r>
            <a:r>
              <a:rPr lang="en-US" sz="1200" err="1">
                <a:solidFill>
                  <a:schemeClr val="tx1"/>
                </a:solidFill>
              </a:rPr>
              <a:t>SiC</a:t>
            </a:r>
            <a:r>
              <a:rPr lang="en-US" sz="1200">
                <a:solidFill>
                  <a:schemeClr val="tx1"/>
                </a:solidFill>
              </a:rPr>
              <a:t>) (</a:t>
            </a:r>
            <a:r>
              <a:rPr lang="en-US" sz="1200">
                <a:solidFill>
                  <a:srgbClr val="FF9933"/>
                </a:solidFill>
              </a:rPr>
              <a:t>Klocke2, Page 41</a:t>
            </a:r>
            <a:r>
              <a:rPr lang="en-US" sz="1200">
                <a:solidFill>
                  <a:schemeClr val="tx1"/>
                </a:solidFill>
              </a:rPr>
              <a:t>). Fused </a:t>
            </a:r>
            <a:r>
              <a:rPr lang="en-US" sz="1200" err="1">
                <a:solidFill>
                  <a:schemeClr val="tx1"/>
                </a:solidFill>
              </a:rPr>
              <a:t>alox</a:t>
            </a:r>
            <a:r>
              <a:rPr lang="en-US" sz="1200">
                <a:solidFill>
                  <a:schemeClr val="tx1"/>
                </a:solidFill>
              </a:rPr>
              <a:t> (aluminum oxide) and ceramic abrasive wheels are also suitable for grinding 1050 steel (</a:t>
            </a:r>
            <a:r>
              <a:rPr lang="en-US" sz="1200">
                <a:solidFill>
                  <a:srgbClr val="FF9933"/>
                </a:solidFill>
              </a:rPr>
              <a:t>MachiningWithGrindingWHeels2006, Page 290</a:t>
            </a:r>
            <a:r>
              <a:rPr lang="en-US" sz="1200">
                <a:solidFill>
                  <a:schemeClr val="tx1"/>
                </a:solidFill>
              </a:rPr>
              <a:t>).</a:t>
            </a:r>
            <a:endParaRPr lang="en-CH" sz="1200">
              <a:solidFill>
                <a:schemeClr val="tx1"/>
              </a:solidFill>
            </a:endParaRPr>
          </a:p>
          <a:p>
            <a:pPr algn="l"/>
            <a:r>
              <a:rPr lang="en-CH" sz="1200">
                <a:solidFill>
                  <a:schemeClr val="tx1"/>
                </a:solidFill>
              </a:rPr>
              <a:t>[…]</a:t>
            </a:r>
          </a:p>
          <a:p>
            <a:pPr algn="l"/>
            <a:r>
              <a:rPr lang="en-US" sz="1200">
                <a:solidFill>
                  <a:schemeClr val="tx1"/>
                </a:solidFill>
              </a:rPr>
              <a:t>It is important to note that diamond is not suitable for grinding steel due to issues related to carbon diffusion and graphitization (</a:t>
            </a:r>
            <a:r>
              <a:rPr lang="en-US" sz="1200">
                <a:solidFill>
                  <a:srgbClr val="FF9933"/>
                </a:solidFill>
              </a:rPr>
              <a:t>Klocke2, Page 41</a:t>
            </a:r>
            <a:r>
              <a:rPr lang="en-US" sz="1200">
                <a:solidFill>
                  <a:schemeClr val="tx1"/>
                </a:solidFill>
              </a:rPr>
              <a:t>).]\\n']</a:t>
            </a:r>
            <a:endParaRPr lang="de-CH" sz="1200">
              <a:solidFill>
                <a:schemeClr val="tx1"/>
              </a:solidFill>
            </a:endParaRPr>
          </a:p>
        </p:txBody>
      </p:sp>
      <p:sp>
        <p:nvSpPr>
          <p:cNvPr id="10" name="Rounded Rectangle 7">
            <a:extLst>
              <a:ext uri="{FF2B5EF4-FFF2-40B4-BE49-F238E27FC236}">
                <a16:creationId xmlns:a16="http://schemas.microsoft.com/office/drawing/2014/main" id="{903F99DC-CF1A-4C0B-9807-643D25FD24AB}"/>
              </a:ext>
            </a:extLst>
          </p:cNvPr>
          <p:cNvSpPr/>
          <p:nvPr/>
        </p:nvSpPr>
        <p:spPr>
          <a:xfrm>
            <a:off x="2342658" y="5036927"/>
            <a:ext cx="8070846" cy="2039089"/>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2</a:t>
            </a:r>
            <a:r>
              <a:rPr lang="en-US" sz="1400">
                <a:solidFill>
                  <a:schemeClr val="tx1"/>
                </a:solidFill>
              </a:rPr>
              <a:t>: The information from the book system clearly states that diamond is not suitable for grinding steel due to issues related to carbon diffusion and graphitization. Therefore, I cannot say that diamond wheels are good for grinding steel. I should provide the user with other suitable materials for grinding steel based on the provided information.]</a:t>
            </a:r>
            <a:endParaRPr lang="en-CH" sz="1400">
              <a:solidFill>
                <a:schemeClr val="tx1"/>
              </a:solidFill>
            </a:endParaRPr>
          </a:p>
          <a:p>
            <a:pPr algn="l"/>
            <a:endParaRPr lang="en-CH" sz="1400">
              <a:solidFill>
                <a:schemeClr val="tx1"/>
              </a:solidFill>
            </a:endParaRPr>
          </a:p>
          <a:p>
            <a:pPr algn="l"/>
            <a:r>
              <a:rPr lang="en-US" sz="1400">
                <a:solidFill>
                  <a:schemeClr val="tx1"/>
                </a:solidFill>
              </a:rPr>
              <a:t>[</a:t>
            </a:r>
            <a:r>
              <a:rPr lang="en-US" sz="1400">
                <a:solidFill>
                  <a:srgbClr val="FFFF00"/>
                </a:solidFill>
              </a:rPr>
              <a:t>Final Answer</a:t>
            </a:r>
            <a:r>
              <a:rPr lang="en-US" sz="1400">
                <a:solidFill>
                  <a:schemeClr val="tx1"/>
                </a:solidFill>
              </a:rPr>
              <a:t>: </a:t>
            </a:r>
            <a:r>
              <a:rPr lang="en-US" sz="1400" b="1">
                <a:solidFill>
                  <a:srgbClr val="00B050"/>
                </a:solidFill>
              </a:rPr>
              <a:t>Diamond wheels are not suitable for grinding steel due to issues related to carbon diffusion and graphitization</a:t>
            </a:r>
            <a:r>
              <a:rPr lang="en-US" sz="1400">
                <a:solidFill>
                  <a:schemeClr val="tx1"/>
                </a:solidFill>
              </a:rPr>
              <a:t>. Instead, suitable materials for grinding steel include corundum (Al2O3), silicon carbide (</a:t>
            </a:r>
            <a:r>
              <a:rPr lang="en-US" sz="1400" err="1">
                <a:solidFill>
                  <a:schemeClr val="tx1"/>
                </a:solidFill>
              </a:rPr>
              <a:t>SiC</a:t>
            </a:r>
            <a:r>
              <a:rPr lang="en-US" sz="1400">
                <a:solidFill>
                  <a:schemeClr val="tx1"/>
                </a:solidFill>
              </a:rPr>
              <a:t>), fused </a:t>
            </a:r>
            <a:r>
              <a:rPr lang="en-US" sz="1400" err="1">
                <a:solidFill>
                  <a:schemeClr val="tx1"/>
                </a:solidFill>
              </a:rPr>
              <a:t>alox</a:t>
            </a:r>
            <a:r>
              <a:rPr lang="en-US" sz="1400">
                <a:solidFill>
                  <a:schemeClr val="tx1"/>
                </a:solidFill>
              </a:rPr>
              <a:t> (aluminum oxide), ceramic abrasive wheels, and cubic boron nitride (</a:t>
            </a:r>
            <a:r>
              <a:rPr lang="en-US" sz="1400" err="1">
                <a:solidFill>
                  <a:schemeClr val="tx1"/>
                </a:solidFill>
              </a:rPr>
              <a:t>cBN</a:t>
            </a:r>
            <a:r>
              <a:rPr lang="en-US" sz="1400">
                <a:solidFill>
                  <a:schemeClr val="tx1"/>
                </a:solidFill>
              </a:rPr>
              <a:t>) for grinding hard steel and chilled iron.]</a:t>
            </a:r>
            <a:endParaRPr lang="de-CH" sz="1400">
              <a:solidFill>
                <a:schemeClr val="tx1"/>
              </a:solidFill>
            </a:endParaRPr>
          </a:p>
        </p:txBody>
      </p:sp>
    </p:spTree>
    <p:extLst>
      <p:ext uri="{BB962C8B-B14F-4D97-AF65-F5344CB8AC3E}">
        <p14:creationId xmlns:p14="http://schemas.microsoft.com/office/powerpoint/2010/main" val="3904427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a:t>
            </a:r>
            <a:r>
              <a:rPr lang="en-CH" kern="0"/>
              <a:t>18</a:t>
            </a:r>
            <a:r>
              <a:rPr lang="de-CH" kern="0"/>
              <a:t>.04.2023)</a:t>
            </a:r>
          </a:p>
          <a:p>
            <a:r>
              <a:rPr lang="de-CH" kern="0"/>
              <a:t>GPT-4, Mehrere Bücher</a:t>
            </a:r>
          </a:p>
        </p:txBody>
      </p:sp>
      <p:sp>
        <p:nvSpPr>
          <p:cNvPr id="10" name="Rounded Rectangle 7">
            <a:extLst>
              <a:ext uri="{FF2B5EF4-FFF2-40B4-BE49-F238E27FC236}">
                <a16:creationId xmlns:a16="http://schemas.microsoft.com/office/drawing/2014/main" id="{903F99DC-CF1A-4C0B-9807-643D25FD24AB}"/>
              </a:ext>
            </a:extLst>
          </p:cNvPr>
          <p:cNvSpPr/>
          <p:nvPr/>
        </p:nvSpPr>
        <p:spPr>
          <a:xfrm>
            <a:off x="2319836" y="4383230"/>
            <a:ext cx="8070846" cy="1708187"/>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The user wants to know the source of the information that I provided. I must mention the books and pages where the system found the information about grinding wheel materials for steel.]</a:t>
            </a:r>
            <a:endParaRPr lang="en-CH" sz="1400">
              <a:solidFill>
                <a:schemeClr val="tx1"/>
              </a:solidFill>
            </a:endParaRPr>
          </a:p>
          <a:p>
            <a:pPr algn="l"/>
            <a:endParaRPr lang="en-CH" sz="1400">
              <a:solidFill>
                <a:schemeClr val="tx1"/>
              </a:solidFill>
            </a:endParaRPr>
          </a:p>
          <a:p>
            <a:pPr algn="l"/>
            <a:r>
              <a:rPr lang="en-US" sz="1400">
                <a:solidFill>
                  <a:schemeClr val="tx1"/>
                </a:solidFill>
              </a:rPr>
              <a:t>[</a:t>
            </a:r>
            <a:r>
              <a:rPr lang="en-US" sz="1400">
                <a:solidFill>
                  <a:srgbClr val="FFFF00"/>
                </a:solidFill>
              </a:rPr>
              <a:t>Final Answer</a:t>
            </a:r>
            <a:r>
              <a:rPr lang="en-US" sz="1400">
                <a:solidFill>
                  <a:schemeClr val="tx1"/>
                </a:solidFill>
              </a:rPr>
              <a:t>: The information was found in two sources: 1) </a:t>
            </a:r>
            <a:r>
              <a:rPr lang="en-US" sz="1400">
                <a:solidFill>
                  <a:srgbClr val="F27900"/>
                </a:solidFill>
              </a:rPr>
              <a:t>"Klocke2" (Page 41) </a:t>
            </a:r>
            <a:r>
              <a:rPr lang="en-US" sz="1400">
                <a:solidFill>
                  <a:schemeClr val="tx1"/>
                </a:solidFill>
              </a:rPr>
              <a:t>and 2) </a:t>
            </a:r>
            <a:r>
              <a:rPr lang="en-US" sz="1400">
                <a:solidFill>
                  <a:srgbClr val="F27900"/>
                </a:solidFill>
              </a:rPr>
              <a:t>"MachiningWithGrindingWheels2006" (Pages 290 and 295)</a:t>
            </a:r>
            <a:r>
              <a:rPr lang="en-US" sz="1400">
                <a:solidFill>
                  <a:schemeClr val="tx1"/>
                </a:solidFill>
              </a:rPr>
              <a:t>.]</a:t>
            </a:r>
            <a:endParaRPr lang="de-CH" sz="1400">
              <a:solidFill>
                <a:schemeClr val="tx1"/>
              </a:solidFill>
            </a:endParaRPr>
          </a:p>
        </p:txBody>
      </p:sp>
      <p:sp>
        <p:nvSpPr>
          <p:cNvPr id="9" name="Rounded Rectangle 7">
            <a:extLst>
              <a:ext uri="{FF2B5EF4-FFF2-40B4-BE49-F238E27FC236}">
                <a16:creationId xmlns:a16="http://schemas.microsoft.com/office/drawing/2014/main" id="{B71E4A62-F73C-4564-83CA-7FC65FA9FBF5}"/>
              </a:ext>
            </a:extLst>
          </p:cNvPr>
          <p:cNvSpPr/>
          <p:nvPr/>
        </p:nvSpPr>
        <p:spPr>
          <a:xfrm>
            <a:off x="2342658" y="1276819"/>
            <a:ext cx="8070846" cy="2039089"/>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2</a:t>
            </a:r>
            <a:r>
              <a:rPr lang="en-US" sz="1400">
                <a:solidFill>
                  <a:schemeClr val="tx1"/>
                </a:solidFill>
              </a:rPr>
              <a:t>: The information from the book system clearly states that diamond is not suitable for grinding steel due to issues related to carbon diffusion and graphitization. Therefore, I cannot say that diamond wheels are good for grinding steel. I should provide the user with other suitable materials for grinding steel based on the provided information.]</a:t>
            </a:r>
            <a:endParaRPr lang="en-CH" sz="1400">
              <a:solidFill>
                <a:schemeClr val="tx1"/>
              </a:solidFill>
            </a:endParaRPr>
          </a:p>
          <a:p>
            <a:pPr algn="l"/>
            <a:endParaRPr lang="en-CH" sz="1400">
              <a:solidFill>
                <a:schemeClr val="tx1"/>
              </a:solidFill>
            </a:endParaRPr>
          </a:p>
          <a:p>
            <a:pPr algn="l"/>
            <a:r>
              <a:rPr lang="en-US" sz="1400">
                <a:solidFill>
                  <a:schemeClr val="tx1"/>
                </a:solidFill>
              </a:rPr>
              <a:t>[</a:t>
            </a:r>
            <a:r>
              <a:rPr lang="en-US" sz="1400">
                <a:solidFill>
                  <a:srgbClr val="FFFF00"/>
                </a:solidFill>
              </a:rPr>
              <a:t>Final Answer</a:t>
            </a:r>
            <a:r>
              <a:rPr lang="en-US" sz="1400">
                <a:solidFill>
                  <a:schemeClr val="tx1"/>
                </a:solidFill>
              </a:rPr>
              <a:t>: </a:t>
            </a:r>
            <a:r>
              <a:rPr lang="en-US" sz="1400" b="1">
                <a:solidFill>
                  <a:srgbClr val="00B050"/>
                </a:solidFill>
              </a:rPr>
              <a:t>Diamond wheels are not suitable for grinding steel due to issues related to carbon diffusion and graphitization</a:t>
            </a:r>
            <a:r>
              <a:rPr lang="en-US" sz="1400">
                <a:solidFill>
                  <a:schemeClr val="tx1"/>
                </a:solidFill>
              </a:rPr>
              <a:t>. Instead, suitable materials for grinding steel include corundum (Al2O3), silicon carbide (</a:t>
            </a:r>
            <a:r>
              <a:rPr lang="en-US" sz="1400" err="1">
                <a:solidFill>
                  <a:schemeClr val="tx1"/>
                </a:solidFill>
              </a:rPr>
              <a:t>SiC</a:t>
            </a:r>
            <a:r>
              <a:rPr lang="en-US" sz="1400">
                <a:solidFill>
                  <a:schemeClr val="tx1"/>
                </a:solidFill>
              </a:rPr>
              <a:t>), fused </a:t>
            </a:r>
            <a:r>
              <a:rPr lang="en-US" sz="1400" err="1">
                <a:solidFill>
                  <a:schemeClr val="tx1"/>
                </a:solidFill>
              </a:rPr>
              <a:t>alox</a:t>
            </a:r>
            <a:r>
              <a:rPr lang="en-US" sz="1400">
                <a:solidFill>
                  <a:schemeClr val="tx1"/>
                </a:solidFill>
              </a:rPr>
              <a:t> (aluminum oxide), ceramic abrasive wheels, and cubic boron nitride (</a:t>
            </a:r>
            <a:r>
              <a:rPr lang="en-US" sz="1400" err="1">
                <a:solidFill>
                  <a:schemeClr val="tx1"/>
                </a:solidFill>
              </a:rPr>
              <a:t>cBN</a:t>
            </a:r>
            <a:r>
              <a:rPr lang="en-US" sz="1400">
                <a:solidFill>
                  <a:schemeClr val="tx1"/>
                </a:solidFill>
              </a:rPr>
              <a:t>) for grinding hard steel and chilled iron.]</a:t>
            </a:r>
            <a:endParaRPr lang="de-CH" sz="1400">
              <a:solidFill>
                <a:schemeClr val="tx1"/>
              </a:solidFill>
            </a:endParaRPr>
          </a:p>
        </p:txBody>
      </p:sp>
      <p:sp>
        <p:nvSpPr>
          <p:cNvPr id="12" name="Rounded Rectangle 6">
            <a:extLst>
              <a:ext uri="{FF2B5EF4-FFF2-40B4-BE49-F238E27FC236}">
                <a16:creationId xmlns:a16="http://schemas.microsoft.com/office/drawing/2014/main" id="{36C2C3A4-45DD-439C-B967-1F460CD2C0AF}"/>
              </a:ext>
            </a:extLst>
          </p:cNvPr>
          <p:cNvSpPr/>
          <p:nvPr/>
        </p:nvSpPr>
        <p:spPr>
          <a:xfrm>
            <a:off x="337062" y="3453783"/>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Where did you find that information?</a:t>
            </a:r>
            <a:endParaRPr lang="de-CH" sz="1800"/>
          </a:p>
        </p:txBody>
      </p:sp>
    </p:spTree>
    <p:extLst>
      <p:ext uri="{BB962C8B-B14F-4D97-AF65-F5344CB8AC3E}">
        <p14:creationId xmlns:p14="http://schemas.microsoft.com/office/powerpoint/2010/main" val="244871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7E4917F-BE2C-407F-A7D5-3E8B967A1A03}"/>
              </a:ext>
            </a:extLst>
          </p:cNvPr>
          <p:cNvSpPr/>
          <p:nvPr/>
        </p:nvSpPr>
        <p:spPr bwMode="auto">
          <a:xfrm>
            <a:off x="3317992" y="4039415"/>
            <a:ext cx="3731492" cy="2413939"/>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00000"/>
              </a:lnSpc>
              <a:spcBef>
                <a:spcPct val="0"/>
              </a:spcBef>
              <a:spcAft>
                <a:spcPct val="0"/>
              </a:spcAft>
              <a:buClrTx/>
              <a:buSzTx/>
              <a:buFontTx/>
              <a:buNone/>
              <a:tabLst/>
            </a:pPr>
            <a:r>
              <a:rPr lang="de-CH" sz="2000">
                <a:solidFill>
                  <a:schemeClr val="accent1">
                    <a:lumMod val="25000"/>
                  </a:schemeClr>
                </a:solidFill>
              </a:rPr>
              <a:t>Book System</a:t>
            </a:r>
            <a:endParaRPr kumimoji="0" lang="de-CH" sz="2000" b="0" i="0" u="none" strike="noStrike" cap="none" normalizeH="0" baseline="0">
              <a:ln>
                <a:noFill/>
              </a:ln>
              <a:solidFill>
                <a:schemeClr val="accent1">
                  <a:lumMod val="25000"/>
                </a:schemeClr>
              </a:solidFill>
              <a:effectLst/>
            </a:endParaRPr>
          </a:p>
        </p:txBody>
      </p:sp>
      <p:sp>
        <p:nvSpPr>
          <p:cNvPr id="4" name="Rectangle 3">
            <a:extLst>
              <a:ext uri="{FF2B5EF4-FFF2-40B4-BE49-F238E27FC236}">
                <a16:creationId xmlns:a16="http://schemas.microsoft.com/office/drawing/2014/main" id="{E9C1F9CA-DF99-41F5-A96F-CF5A106C4575}"/>
              </a:ext>
            </a:extLst>
          </p:cNvPr>
          <p:cNvSpPr/>
          <p:nvPr/>
        </p:nvSpPr>
        <p:spPr bwMode="auto">
          <a:xfrm>
            <a:off x="1700935"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cxnSp>
        <p:nvCxnSpPr>
          <p:cNvPr id="12" name="Straight Arrow Connector 11"/>
          <p:cNvCxnSpPr>
            <a:endCxn id="4" idx="1"/>
          </p:cNvCxnSpPr>
          <p:nvPr/>
        </p:nvCxnSpPr>
        <p:spPr bwMode="auto">
          <a:xfrm>
            <a:off x="421578" y="2650790"/>
            <a:ext cx="1279357"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Elbow Connector 17"/>
          <p:cNvCxnSpPr>
            <a:cxnSpLocks/>
            <a:stCxn id="4" idx="2"/>
            <a:endCxn id="51" idx="1"/>
          </p:cNvCxnSpPr>
          <p:nvPr/>
        </p:nvCxnSpPr>
        <p:spPr bwMode="auto">
          <a:xfrm rot="16200000" flipH="1">
            <a:off x="1744862" y="3673254"/>
            <a:ext cx="2271707" cy="874553"/>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cxnSpLocks/>
            <a:stCxn id="23" idx="3"/>
          </p:cNvCxnSpPr>
          <p:nvPr/>
        </p:nvCxnSpPr>
        <p:spPr bwMode="auto">
          <a:xfrm>
            <a:off x="9401547" y="2650790"/>
            <a:ext cx="1124366"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86647" y="2120534"/>
            <a:ext cx="1566333" cy="412736"/>
          </a:xfrm>
          <a:prstGeom prst="rect">
            <a:avLst/>
          </a:prstGeom>
          <a:noFill/>
        </p:spPr>
        <p:txBody>
          <a:bodyPr wrap="square" rtlCol="0">
            <a:spAutoFit/>
          </a:bodyPr>
          <a:lstStyle/>
          <a:p>
            <a:pPr algn="ctr"/>
            <a:r>
              <a:rPr lang="de-CH"/>
              <a:t>Frage</a:t>
            </a:r>
          </a:p>
        </p:txBody>
      </p:sp>
      <p:sp>
        <p:nvSpPr>
          <p:cNvPr id="36" name="TextBox 35"/>
          <p:cNvSpPr txBox="1"/>
          <p:nvPr/>
        </p:nvSpPr>
        <p:spPr>
          <a:xfrm>
            <a:off x="839664" y="3160789"/>
            <a:ext cx="1577201" cy="738664"/>
          </a:xfrm>
          <a:prstGeom prst="rect">
            <a:avLst/>
          </a:prstGeom>
          <a:noFill/>
        </p:spPr>
        <p:txBody>
          <a:bodyPr wrap="square" rtlCol="0">
            <a:spAutoFit/>
          </a:bodyPr>
          <a:lstStyle/>
          <a:p>
            <a:pPr algn="ctr"/>
            <a:r>
              <a:rPr lang="de-CH"/>
              <a:t>Erzeugte Fragen</a:t>
            </a:r>
          </a:p>
        </p:txBody>
      </p:sp>
      <p:sp>
        <p:nvSpPr>
          <p:cNvPr id="39" name="TextBox 38"/>
          <p:cNvSpPr txBox="1"/>
          <p:nvPr/>
        </p:nvSpPr>
        <p:spPr>
          <a:xfrm>
            <a:off x="9249171" y="2745291"/>
            <a:ext cx="1566333" cy="415498"/>
          </a:xfrm>
          <a:prstGeom prst="rect">
            <a:avLst/>
          </a:prstGeom>
          <a:noFill/>
        </p:spPr>
        <p:txBody>
          <a:bodyPr wrap="square" rtlCol="0">
            <a:spAutoFit/>
          </a:bodyPr>
          <a:lstStyle/>
          <a:p>
            <a:pPr algn="ctr"/>
            <a:r>
              <a:rPr lang="de-CH"/>
              <a:t>Antwort</a:t>
            </a:r>
          </a:p>
        </p:txBody>
      </p:sp>
      <p:sp>
        <p:nvSpPr>
          <p:cNvPr id="45" name="TextBox 44"/>
          <p:cNvSpPr txBox="1"/>
          <p:nvPr/>
        </p:nvSpPr>
        <p:spPr>
          <a:xfrm>
            <a:off x="8632739" y="4345994"/>
            <a:ext cx="2148236" cy="707886"/>
          </a:xfrm>
          <a:prstGeom prst="rect">
            <a:avLst/>
          </a:prstGeom>
          <a:noFill/>
        </p:spPr>
        <p:txBody>
          <a:bodyPr wrap="square" rtlCol="0">
            <a:spAutoFit/>
          </a:bodyPr>
          <a:lstStyle/>
          <a:p>
            <a:pPr algn="ctr"/>
            <a:r>
              <a:rPr lang="de-CH" sz="2000"/>
              <a:t>Antworten auf erzeugte Fragen</a:t>
            </a:r>
          </a:p>
        </p:txBody>
      </p:sp>
      <p:sp>
        <p:nvSpPr>
          <p:cNvPr id="23" name="Rectangle 22">
            <a:extLst>
              <a:ext uri="{FF2B5EF4-FFF2-40B4-BE49-F238E27FC236}">
                <a16:creationId xmlns:a16="http://schemas.microsoft.com/office/drawing/2014/main" id="{16DD37B3-56B1-4FAA-ABBF-38F0824778F7}"/>
              </a:ext>
            </a:extLst>
          </p:cNvPr>
          <p:cNvSpPr/>
          <p:nvPr/>
        </p:nvSpPr>
        <p:spPr bwMode="auto">
          <a:xfrm>
            <a:off x="7916540"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cxnSp>
        <p:nvCxnSpPr>
          <p:cNvPr id="26" name="Straight Arrow Connector 25">
            <a:extLst>
              <a:ext uri="{FF2B5EF4-FFF2-40B4-BE49-F238E27FC236}">
                <a16:creationId xmlns:a16="http://schemas.microsoft.com/office/drawing/2014/main" id="{FBD9FEAA-F512-4419-949D-EA2800ADA5C8}"/>
              </a:ext>
            </a:extLst>
          </p:cNvPr>
          <p:cNvCxnSpPr>
            <a:stCxn id="4" idx="3"/>
            <a:endCxn id="23" idx="1"/>
          </p:cNvCxnSpPr>
          <p:nvPr/>
        </p:nvCxnSpPr>
        <p:spPr bwMode="auto">
          <a:xfrm>
            <a:off x="3185942" y="2650790"/>
            <a:ext cx="4730598"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Elbow Connector 17">
            <a:extLst>
              <a:ext uri="{FF2B5EF4-FFF2-40B4-BE49-F238E27FC236}">
                <a16:creationId xmlns:a16="http://schemas.microsoft.com/office/drawing/2014/main" id="{6C33B0F7-6147-40AF-A23C-FF393B325FE7}"/>
              </a:ext>
            </a:extLst>
          </p:cNvPr>
          <p:cNvCxnSpPr>
            <a:cxnSpLocks/>
            <a:stCxn id="51" idx="3"/>
            <a:endCxn id="23" idx="2"/>
          </p:cNvCxnSpPr>
          <p:nvPr/>
        </p:nvCxnSpPr>
        <p:spPr bwMode="auto">
          <a:xfrm flipV="1">
            <a:off x="7049484" y="2974678"/>
            <a:ext cx="1609560" cy="2271707"/>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Elbow Connector 17">
            <a:extLst>
              <a:ext uri="{FF2B5EF4-FFF2-40B4-BE49-F238E27FC236}">
                <a16:creationId xmlns:a16="http://schemas.microsoft.com/office/drawing/2014/main" id="{C17AA9E4-AD09-449D-B36F-720F93924981}"/>
              </a:ext>
            </a:extLst>
          </p:cNvPr>
          <p:cNvCxnSpPr>
            <a:cxnSpLocks/>
            <a:endCxn id="51" idx="0"/>
          </p:cNvCxnSpPr>
          <p:nvPr/>
        </p:nvCxnSpPr>
        <p:spPr bwMode="auto">
          <a:xfrm rot="10800000" flipV="1">
            <a:off x="5183738" y="2831153"/>
            <a:ext cx="2732802" cy="1208262"/>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a:extLst>
              <a:ext uri="{FF2B5EF4-FFF2-40B4-BE49-F238E27FC236}">
                <a16:creationId xmlns:a16="http://schemas.microsoft.com/office/drawing/2014/main" id="{C593871B-6515-47CA-8671-38A73F17C759}"/>
              </a:ext>
            </a:extLst>
          </p:cNvPr>
          <p:cNvSpPr txBox="1"/>
          <p:nvPr/>
        </p:nvSpPr>
        <p:spPr>
          <a:xfrm>
            <a:off x="5221929" y="2974677"/>
            <a:ext cx="1922705" cy="415498"/>
          </a:xfrm>
          <a:prstGeom prst="rect">
            <a:avLst/>
          </a:prstGeom>
          <a:noFill/>
        </p:spPr>
        <p:txBody>
          <a:bodyPr wrap="square" rtlCol="0">
            <a:spAutoFit/>
          </a:bodyPr>
          <a:lstStyle/>
          <a:p>
            <a:pPr algn="ctr"/>
            <a:r>
              <a:rPr lang="de-CH"/>
              <a:t>Neue Frage</a:t>
            </a:r>
          </a:p>
        </p:txBody>
      </p:sp>
      <p:sp>
        <p:nvSpPr>
          <p:cNvPr id="52" name="TextBox 51">
            <a:extLst>
              <a:ext uri="{FF2B5EF4-FFF2-40B4-BE49-F238E27FC236}">
                <a16:creationId xmlns:a16="http://schemas.microsoft.com/office/drawing/2014/main" id="{BACC4C85-666F-43BF-B95E-EB270F75F95C}"/>
              </a:ext>
            </a:extLst>
          </p:cNvPr>
          <p:cNvSpPr txBox="1"/>
          <p:nvPr/>
        </p:nvSpPr>
        <p:spPr>
          <a:xfrm>
            <a:off x="4423119" y="2180931"/>
            <a:ext cx="1922705" cy="415498"/>
          </a:xfrm>
          <a:prstGeom prst="rect">
            <a:avLst/>
          </a:prstGeom>
          <a:noFill/>
        </p:spPr>
        <p:txBody>
          <a:bodyPr wrap="square" rtlCol="0">
            <a:spAutoFit/>
          </a:bodyPr>
          <a:lstStyle/>
          <a:p>
            <a:pPr algn="ctr"/>
            <a:r>
              <a:rPr lang="de-CH"/>
              <a:t>Dialogverlauf</a:t>
            </a:r>
          </a:p>
        </p:txBody>
      </p:sp>
      <p:sp>
        <p:nvSpPr>
          <p:cNvPr id="40" name="Title 2">
            <a:extLst>
              <a:ext uri="{FF2B5EF4-FFF2-40B4-BE49-F238E27FC236}">
                <a16:creationId xmlns:a16="http://schemas.microsoft.com/office/drawing/2014/main" id="{6B1BABD4-4BD5-4EB2-86EE-9DF92D7C4879}"/>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a:t>Aufbau Experten-Bot (18.04.2023)</a:t>
            </a:r>
            <a:endParaRPr lang="de-CH" kern="0"/>
          </a:p>
        </p:txBody>
      </p:sp>
    </p:spTree>
    <p:extLst>
      <p:ext uri="{BB962C8B-B14F-4D97-AF65-F5344CB8AC3E}">
        <p14:creationId xmlns:p14="http://schemas.microsoft.com/office/powerpoint/2010/main" val="1714331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2">
            <a:extLst>
              <a:ext uri="{FF2B5EF4-FFF2-40B4-BE49-F238E27FC236}">
                <a16:creationId xmlns:a16="http://schemas.microsoft.com/office/drawing/2014/main" id="{6B1BABD4-4BD5-4EB2-86EE-9DF92D7C4879}"/>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a:t>Aufbau Experten-Bot</a:t>
            </a:r>
            <a:endParaRPr lang="de-CH" kern="0"/>
          </a:p>
        </p:txBody>
      </p:sp>
      <p:sp>
        <p:nvSpPr>
          <p:cNvPr id="19" name="Text Placeholder 2">
            <a:extLst>
              <a:ext uri="{FF2B5EF4-FFF2-40B4-BE49-F238E27FC236}">
                <a16:creationId xmlns:a16="http://schemas.microsoft.com/office/drawing/2014/main" id="{292E5A42-F4D6-44F4-A399-5B674FED69CE}"/>
              </a:ext>
            </a:extLst>
          </p:cNvPr>
          <p:cNvSpPr>
            <a:spLocks noGrp="1"/>
          </p:cNvSpPr>
          <p:nvPr>
            <p:ph type="body" idx="1"/>
          </p:nvPr>
        </p:nvSpPr>
        <p:spPr>
          <a:xfrm>
            <a:off x="738188" y="1615155"/>
            <a:ext cx="9213850" cy="5045995"/>
          </a:xfrm>
        </p:spPr>
        <p:txBody>
          <a:bodyPr/>
          <a:lstStyle/>
          <a:p>
            <a:pPr marL="342900" indent="-342900">
              <a:buFont typeface="Arial" panose="020B0604020202020204" pitchFamily="34" charset="0"/>
              <a:buChar char="•"/>
            </a:pPr>
            <a:r>
              <a:rPr lang="de-CH"/>
              <a:t>Sprachmodelle können kein ganzes Buch lesen, sie haben ein begrenztes Kurzzeitgedächtnis</a:t>
            </a:r>
          </a:p>
          <a:p>
            <a:pPr marL="695325" lvl="1" indent="-342900">
              <a:buFont typeface="Arial" panose="020B0604020202020204" pitchFamily="34" charset="0"/>
              <a:buChar char="•"/>
            </a:pPr>
            <a:r>
              <a:rPr lang="de-CH"/>
              <a:t>GPT3.5 ca. 6 – 7 Buchseiten</a:t>
            </a:r>
          </a:p>
          <a:p>
            <a:pPr marL="695325" lvl="1" indent="-342900">
              <a:buFont typeface="Arial" panose="020B0604020202020204" pitchFamily="34" charset="0"/>
              <a:buChar char="•"/>
            </a:pPr>
            <a:r>
              <a:rPr lang="de-CH"/>
              <a:t>Öffentliche Version von GPT4 doppelt so viel</a:t>
            </a:r>
          </a:p>
          <a:p>
            <a:pPr marL="342900" indent="-342900">
              <a:buFont typeface="Arial" panose="020B0604020202020204" pitchFamily="34" charset="0"/>
              <a:buChar char="•"/>
            </a:pPr>
            <a:endParaRPr lang="de-CH"/>
          </a:p>
          <a:p>
            <a:pPr marL="342900" indent="-342900">
              <a:buFont typeface="Wingdings" panose="05000000000000000000" pitchFamily="2" charset="2"/>
              <a:buChar char="Ø"/>
            </a:pPr>
            <a:r>
              <a:rPr lang="de-CH"/>
              <a:t>Sprachmodell muss ausgewählte Seiten bekommen</a:t>
            </a:r>
          </a:p>
          <a:p>
            <a:pPr marL="342900" indent="-342900">
              <a:buFont typeface="Wingdings" panose="05000000000000000000" pitchFamily="2" charset="2"/>
              <a:buChar char="Ø"/>
            </a:pPr>
            <a:r>
              <a:rPr lang="de-CH"/>
              <a:t>Konventionelle Suchmaschine kann diese zur Verfügung stellen</a:t>
            </a:r>
          </a:p>
          <a:p>
            <a:pPr marL="342900" indent="-342900">
              <a:buFont typeface="Wingdings" panose="05000000000000000000" pitchFamily="2" charset="2"/>
              <a:buChar char="Ø"/>
            </a:pPr>
            <a:endParaRPr lang="de-CH"/>
          </a:p>
        </p:txBody>
      </p:sp>
    </p:spTree>
    <p:extLst>
      <p:ext uri="{BB962C8B-B14F-4D97-AF65-F5344CB8AC3E}">
        <p14:creationId xmlns:p14="http://schemas.microsoft.com/office/powerpoint/2010/main" val="2683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7E4917F-BE2C-407F-A7D5-3E8B967A1A03}"/>
              </a:ext>
            </a:extLst>
          </p:cNvPr>
          <p:cNvSpPr/>
          <p:nvPr/>
        </p:nvSpPr>
        <p:spPr bwMode="auto">
          <a:xfrm>
            <a:off x="2548229" y="3298563"/>
            <a:ext cx="5067676" cy="3706876"/>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042988" rtl="0" eaLnBrk="1" fontAlgn="base" latinLnBrk="0" hangingPunct="1">
              <a:lnSpc>
                <a:spcPct val="100000"/>
              </a:lnSpc>
              <a:spcBef>
                <a:spcPct val="0"/>
              </a:spcBef>
              <a:spcAft>
                <a:spcPct val="0"/>
              </a:spcAft>
              <a:buClrTx/>
              <a:buSzTx/>
              <a:buFontTx/>
              <a:buNone/>
              <a:tabLst/>
            </a:pPr>
            <a:endParaRPr lang="de-CH" sz="1800">
              <a:solidFill>
                <a:schemeClr val="accent1">
                  <a:lumMod val="25000"/>
                </a:schemeClr>
              </a:solidFill>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lang="de-CH" sz="1800">
              <a:solidFill>
                <a:schemeClr val="accent1">
                  <a:lumMod val="25000"/>
                </a:schemeClr>
              </a:solidFill>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lang="de-CH" sz="1800">
              <a:solidFill>
                <a:schemeClr val="accent1">
                  <a:lumMod val="25000"/>
                </a:schemeClr>
              </a:solidFill>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lang="de-CH" sz="1800">
              <a:solidFill>
                <a:schemeClr val="accent1">
                  <a:lumMod val="25000"/>
                </a:schemeClr>
              </a:solidFill>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endParaRPr kumimoji="0" lang="de-CH" sz="1800" b="0" i="0" u="none" strike="noStrike" cap="none" normalizeH="0" baseline="0">
              <a:ln>
                <a:noFill/>
              </a:ln>
              <a:solidFill>
                <a:schemeClr val="accent1">
                  <a:lumMod val="25000"/>
                </a:schemeClr>
              </a:solidFill>
              <a:effectLst/>
            </a:endParaRPr>
          </a:p>
          <a:p>
            <a:pPr marL="0" marR="0" indent="0" algn="ctr" defTabSz="1042988" rtl="0" eaLnBrk="1" fontAlgn="base" latinLnBrk="0" hangingPunct="1">
              <a:lnSpc>
                <a:spcPct val="100000"/>
              </a:lnSpc>
              <a:spcBef>
                <a:spcPct val="0"/>
              </a:spcBef>
              <a:spcAft>
                <a:spcPct val="0"/>
              </a:spcAft>
              <a:buClrTx/>
              <a:buSzTx/>
              <a:buFontTx/>
              <a:buNone/>
              <a:tabLst/>
            </a:pPr>
            <a:r>
              <a:rPr lang="de-CH" sz="1800">
                <a:solidFill>
                  <a:schemeClr val="accent1">
                    <a:lumMod val="25000"/>
                  </a:schemeClr>
                </a:solidFill>
              </a:rPr>
              <a:t>Tritt gegenüber dem Question </a:t>
            </a:r>
            <a:r>
              <a:rPr lang="de-CH" sz="1800" err="1">
                <a:solidFill>
                  <a:schemeClr val="accent1">
                    <a:lumMod val="25000"/>
                  </a:schemeClr>
                </a:solidFill>
              </a:rPr>
              <a:t>Sectioner</a:t>
            </a:r>
            <a:r>
              <a:rPr lang="de-CH" sz="1800">
                <a:solidFill>
                  <a:schemeClr val="accent1">
                    <a:lumMod val="25000"/>
                  </a:schemeClr>
                </a:solidFill>
              </a:rPr>
              <a:t> als einheitliches «Book System» auf</a:t>
            </a:r>
            <a:endParaRPr kumimoji="0" lang="de-CH" sz="1800" b="0" i="0" u="none" strike="noStrike" cap="none" normalizeH="0" baseline="0">
              <a:ln>
                <a:noFill/>
              </a:ln>
              <a:solidFill>
                <a:schemeClr val="accent1">
                  <a:lumMod val="25000"/>
                </a:schemeClr>
              </a:solidFill>
              <a:effectLst/>
            </a:endParaRPr>
          </a:p>
        </p:txBody>
      </p:sp>
      <p:sp>
        <p:nvSpPr>
          <p:cNvPr id="4" name="Rectangle 3">
            <a:extLst>
              <a:ext uri="{FF2B5EF4-FFF2-40B4-BE49-F238E27FC236}">
                <a16:creationId xmlns:a16="http://schemas.microsoft.com/office/drawing/2014/main" id="{E9C1F9CA-DF99-41F5-A96F-CF5A106C4575}"/>
              </a:ext>
            </a:extLst>
          </p:cNvPr>
          <p:cNvSpPr/>
          <p:nvPr/>
        </p:nvSpPr>
        <p:spPr bwMode="auto">
          <a:xfrm>
            <a:off x="1700935"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sp>
        <p:nvSpPr>
          <p:cNvPr id="8" name="Rectangle 7">
            <a:extLst>
              <a:ext uri="{FF2B5EF4-FFF2-40B4-BE49-F238E27FC236}">
                <a16:creationId xmlns:a16="http://schemas.microsoft.com/office/drawing/2014/main" id="{E9C1F9CA-DF99-41F5-A96F-CF5A106C4575}"/>
              </a:ext>
            </a:extLst>
          </p:cNvPr>
          <p:cNvSpPr/>
          <p:nvPr/>
        </p:nvSpPr>
        <p:spPr bwMode="auto">
          <a:xfrm>
            <a:off x="3250037" y="3669398"/>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Embedding Search</a:t>
            </a:r>
          </a:p>
        </p:txBody>
      </p:sp>
      <p:sp>
        <p:nvSpPr>
          <p:cNvPr id="9" name="Rectangle 8">
            <a:extLst>
              <a:ext uri="{FF2B5EF4-FFF2-40B4-BE49-F238E27FC236}">
                <a16:creationId xmlns:a16="http://schemas.microsoft.com/office/drawing/2014/main" id="{E9C1F9CA-DF99-41F5-A96F-CF5A106C4575}"/>
              </a:ext>
            </a:extLst>
          </p:cNvPr>
          <p:cNvSpPr/>
          <p:nvPr/>
        </p:nvSpPr>
        <p:spPr bwMode="auto">
          <a:xfrm>
            <a:off x="5992091" y="5425874"/>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Answer Extractor</a:t>
            </a:r>
          </a:p>
        </p:txBody>
      </p:sp>
      <p:sp>
        <p:nvSpPr>
          <p:cNvPr id="10" name="Rectangle 9">
            <a:extLst>
              <a:ext uri="{FF2B5EF4-FFF2-40B4-BE49-F238E27FC236}">
                <a16:creationId xmlns:a16="http://schemas.microsoft.com/office/drawing/2014/main" id="{E9C1F9CA-DF99-41F5-A96F-CF5A106C4575}"/>
              </a:ext>
            </a:extLst>
          </p:cNvPr>
          <p:cNvSpPr/>
          <p:nvPr/>
        </p:nvSpPr>
        <p:spPr bwMode="auto">
          <a:xfrm>
            <a:off x="4515475" y="4558163"/>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Quote Extractor</a:t>
            </a:r>
          </a:p>
        </p:txBody>
      </p:sp>
      <p:cxnSp>
        <p:nvCxnSpPr>
          <p:cNvPr id="12" name="Straight Arrow Connector 11"/>
          <p:cNvCxnSpPr>
            <a:endCxn id="4" idx="1"/>
          </p:cNvCxnSpPr>
          <p:nvPr/>
        </p:nvCxnSpPr>
        <p:spPr bwMode="auto">
          <a:xfrm>
            <a:off x="421578" y="2650790"/>
            <a:ext cx="1279357"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Elbow Connector 17"/>
          <p:cNvCxnSpPr>
            <a:stCxn id="4" idx="2"/>
            <a:endCxn id="8" idx="1"/>
          </p:cNvCxnSpPr>
          <p:nvPr/>
        </p:nvCxnSpPr>
        <p:spPr bwMode="auto">
          <a:xfrm rot="16200000" flipH="1">
            <a:off x="2337434" y="3080683"/>
            <a:ext cx="1018608" cy="806598"/>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cxnSpLocks/>
            <a:stCxn id="23" idx="3"/>
          </p:cNvCxnSpPr>
          <p:nvPr/>
        </p:nvCxnSpPr>
        <p:spPr bwMode="auto">
          <a:xfrm>
            <a:off x="9401547" y="2650790"/>
            <a:ext cx="1124366"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86647" y="2120534"/>
            <a:ext cx="1566333" cy="412736"/>
          </a:xfrm>
          <a:prstGeom prst="rect">
            <a:avLst/>
          </a:prstGeom>
          <a:noFill/>
        </p:spPr>
        <p:txBody>
          <a:bodyPr wrap="square" rtlCol="0">
            <a:spAutoFit/>
          </a:bodyPr>
          <a:lstStyle/>
          <a:p>
            <a:pPr algn="ctr"/>
            <a:r>
              <a:rPr lang="de-CH"/>
              <a:t>Frage</a:t>
            </a:r>
          </a:p>
        </p:txBody>
      </p:sp>
      <p:sp>
        <p:nvSpPr>
          <p:cNvPr id="36" name="TextBox 35"/>
          <p:cNvSpPr txBox="1"/>
          <p:nvPr/>
        </p:nvSpPr>
        <p:spPr>
          <a:xfrm>
            <a:off x="839664" y="3160789"/>
            <a:ext cx="1577201" cy="738664"/>
          </a:xfrm>
          <a:prstGeom prst="rect">
            <a:avLst/>
          </a:prstGeom>
          <a:noFill/>
        </p:spPr>
        <p:txBody>
          <a:bodyPr wrap="square" rtlCol="0">
            <a:spAutoFit/>
          </a:bodyPr>
          <a:lstStyle/>
          <a:p>
            <a:pPr algn="ctr"/>
            <a:r>
              <a:rPr lang="de-CH"/>
              <a:t>Erzeugte Fragen</a:t>
            </a:r>
          </a:p>
        </p:txBody>
      </p:sp>
      <p:sp>
        <p:nvSpPr>
          <p:cNvPr id="37" name="TextBox 36"/>
          <p:cNvSpPr txBox="1"/>
          <p:nvPr/>
        </p:nvSpPr>
        <p:spPr>
          <a:xfrm>
            <a:off x="1791485" y="4475913"/>
            <a:ext cx="2280032" cy="738664"/>
          </a:xfrm>
          <a:prstGeom prst="rect">
            <a:avLst/>
          </a:prstGeom>
          <a:noFill/>
        </p:spPr>
        <p:txBody>
          <a:bodyPr wrap="square" rtlCol="0">
            <a:spAutoFit/>
          </a:bodyPr>
          <a:lstStyle/>
          <a:p>
            <a:pPr algn="ctr"/>
            <a:r>
              <a:rPr lang="de-CH"/>
              <a:t>10 Buchseiten pro Frage</a:t>
            </a:r>
          </a:p>
        </p:txBody>
      </p:sp>
      <p:sp>
        <p:nvSpPr>
          <p:cNvPr id="39" name="TextBox 38"/>
          <p:cNvSpPr txBox="1"/>
          <p:nvPr/>
        </p:nvSpPr>
        <p:spPr>
          <a:xfrm>
            <a:off x="9249171" y="2745291"/>
            <a:ext cx="1566333" cy="415498"/>
          </a:xfrm>
          <a:prstGeom prst="rect">
            <a:avLst/>
          </a:prstGeom>
          <a:noFill/>
        </p:spPr>
        <p:txBody>
          <a:bodyPr wrap="square" rtlCol="0">
            <a:spAutoFit/>
          </a:bodyPr>
          <a:lstStyle/>
          <a:p>
            <a:pPr algn="ctr"/>
            <a:r>
              <a:rPr lang="de-CH"/>
              <a:t>Antwort</a:t>
            </a:r>
          </a:p>
        </p:txBody>
      </p:sp>
      <p:sp>
        <p:nvSpPr>
          <p:cNvPr id="45" name="TextBox 44"/>
          <p:cNvSpPr txBox="1"/>
          <p:nvPr/>
        </p:nvSpPr>
        <p:spPr>
          <a:xfrm>
            <a:off x="8629658" y="4538499"/>
            <a:ext cx="2148236" cy="707886"/>
          </a:xfrm>
          <a:prstGeom prst="rect">
            <a:avLst/>
          </a:prstGeom>
          <a:noFill/>
        </p:spPr>
        <p:txBody>
          <a:bodyPr wrap="square" rtlCol="0">
            <a:spAutoFit/>
          </a:bodyPr>
          <a:lstStyle/>
          <a:p>
            <a:pPr algn="ctr"/>
            <a:r>
              <a:rPr lang="de-CH" sz="2000"/>
              <a:t>Antworten auf erzeugte Fragen</a:t>
            </a:r>
          </a:p>
        </p:txBody>
      </p:sp>
      <p:sp>
        <p:nvSpPr>
          <p:cNvPr id="23" name="Rectangle 22">
            <a:extLst>
              <a:ext uri="{FF2B5EF4-FFF2-40B4-BE49-F238E27FC236}">
                <a16:creationId xmlns:a16="http://schemas.microsoft.com/office/drawing/2014/main" id="{16DD37B3-56B1-4FAA-ABBF-38F0824778F7}"/>
              </a:ext>
            </a:extLst>
          </p:cNvPr>
          <p:cNvSpPr/>
          <p:nvPr/>
        </p:nvSpPr>
        <p:spPr bwMode="auto">
          <a:xfrm>
            <a:off x="7916540"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cxnSp>
        <p:nvCxnSpPr>
          <p:cNvPr id="26" name="Straight Arrow Connector 25">
            <a:extLst>
              <a:ext uri="{FF2B5EF4-FFF2-40B4-BE49-F238E27FC236}">
                <a16:creationId xmlns:a16="http://schemas.microsoft.com/office/drawing/2014/main" id="{FBD9FEAA-F512-4419-949D-EA2800ADA5C8}"/>
              </a:ext>
            </a:extLst>
          </p:cNvPr>
          <p:cNvCxnSpPr>
            <a:stCxn id="4" idx="3"/>
            <a:endCxn id="23" idx="1"/>
          </p:cNvCxnSpPr>
          <p:nvPr/>
        </p:nvCxnSpPr>
        <p:spPr bwMode="auto">
          <a:xfrm>
            <a:off x="3185942" y="2650790"/>
            <a:ext cx="4730598"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Elbow Connector 17">
            <a:extLst>
              <a:ext uri="{FF2B5EF4-FFF2-40B4-BE49-F238E27FC236}">
                <a16:creationId xmlns:a16="http://schemas.microsoft.com/office/drawing/2014/main" id="{F043EBDB-AC2B-40DF-89BC-D42A53C9DB0F}"/>
              </a:ext>
            </a:extLst>
          </p:cNvPr>
          <p:cNvCxnSpPr>
            <a:stCxn id="8" idx="2"/>
            <a:endCxn id="10" idx="1"/>
          </p:cNvCxnSpPr>
          <p:nvPr/>
        </p:nvCxnSpPr>
        <p:spPr bwMode="auto">
          <a:xfrm rot="16200000" flipH="1">
            <a:off x="3971570" y="4338145"/>
            <a:ext cx="564877" cy="522934"/>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Elbow Connector 17">
            <a:extLst>
              <a:ext uri="{FF2B5EF4-FFF2-40B4-BE49-F238E27FC236}">
                <a16:creationId xmlns:a16="http://schemas.microsoft.com/office/drawing/2014/main" id="{0E01C629-3D5A-4611-9EB5-5E6A607C6E15}"/>
              </a:ext>
            </a:extLst>
          </p:cNvPr>
          <p:cNvCxnSpPr>
            <a:cxnSpLocks/>
            <a:stCxn id="48" idx="2"/>
            <a:endCxn id="9" idx="1"/>
          </p:cNvCxnSpPr>
          <p:nvPr/>
        </p:nvCxnSpPr>
        <p:spPr bwMode="auto">
          <a:xfrm rot="16200000" flipH="1">
            <a:off x="5478800" y="5236470"/>
            <a:ext cx="427189" cy="599394"/>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BC556CD1-3618-4904-AC9A-8D52E49E15BF}"/>
              </a:ext>
            </a:extLst>
          </p:cNvPr>
          <p:cNvSpPr txBox="1"/>
          <p:nvPr/>
        </p:nvSpPr>
        <p:spPr>
          <a:xfrm>
            <a:off x="3671661" y="5395962"/>
            <a:ext cx="1566333" cy="738664"/>
          </a:xfrm>
          <a:prstGeom prst="rect">
            <a:avLst/>
          </a:prstGeom>
          <a:noFill/>
        </p:spPr>
        <p:txBody>
          <a:bodyPr wrap="square" rtlCol="0">
            <a:spAutoFit/>
          </a:bodyPr>
          <a:lstStyle/>
          <a:p>
            <a:pPr algn="ctr"/>
            <a:r>
              <a:rPr lang="de-CH"/>
              <a:t>Relevante Ausschnitte</a:t>
            </a:r>
          </a:p>
        </p:txBody>
      </p:sp>
      <p:cxnSp>
        <p:nvCxnSpPr>
          <p:cNvPr id="41" name="Elbow Connector 17">
            <a:extLst>
              <a:ext uri="{FF2B5EF4-FFF2-40B4-BE49-F238E27FC236}">
                <a16:creationId xmlns:a16="http://schemas.microsoft.com/office/drawing/2014/main" id="{6C33B0F7-6147-40AF-A23C-FF393B325FE7}"/>
              </a:ext>
            </a:extLst>
          </p:cNvPr>
          <p:cNvCxnSpPr>
            <a:stCxn id="9" idx="3"/>
            <a:endCxn id="23" idx="2"/>
          </p:cNvCxnSpPr>
          <p:nvPr/>
        </p:nvCxnSpPr>
        <p:spPr bwMode="auto">
          <a:xfrm flipV="1">
            <a:off x="7477098" y="2974678"/>
            <a:ext cx="1181946" cy="2775084"/>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Elbow Connector 17">
            <a:extLst>
              <a:ext uri="{FF2B5EF4-FFF2-40B4-BE49-F238E27FC236}">
                <a16:creationId xmlns:a16="http://schemas.microsoft.com/office/drawing/2014/main" id="{C17AA9E4-AD09-449D-B36F-720F93924981}"/>
              </a:ext>
            </a:extLst>
          </p:cNvPr>
          <p:cNvCxnSpPr>
            <a:endCxn id="8" idx="0"/>
          </p:cNvCxnSpPr>
          <p:nvPr/>
        </p:nvCxnSpPr>
        <p:spPr bwMode="auto">
          <a:xfrm rot="10800000" flipV="1">
            <a:off x="3992542" y="2809530"/>
            <a:ext cx="3923999" cy="859868"/>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a:extLst>
              <a:ext uri="{FF2B5EF4-FFF2-40B4-BE49-F238E27FC236}">
                <a16:creationId xmlns:a16="http://schemas.microsoft.com/office/drawing/2014/main" id="{C593871B-6515-47CA-8671-38A73F17C759}"/>
              </a:ext>
            </a:extLst>
          </p:cNvPr>
          <p:cNvSpPr txBox="1"/>
          <p:nvPr/>
        </p:nvSpPr>
        <p:spPr>
          <a:xfrm>
            <a:off x="4815780" y="2884797"/>
            <a:ext cx="1922705" cy="415498"/>
          </a:xfrm>
          <a:prstGeom prst="rect">
            <a:avLst/>
          </a:prstGeom>
          <a:noFill/>
        </p:spPr>
        <p:txBody>
          <a:bodyPr wrap="square" rtlCol="0">
            <a:spAutoFit/>
          </a:bodyPr>
          <a:lstStyle/>
          <a:p>
            <a:pPr algn="ctr"/>
            <a:r>
              <a:rPr lang="de-CH"/>
              <a:t>Neue Frage</a:t>
            </a:r>
          </a:p>
        </p:txBody>
      </p:sp>
      <p:sp>
        <p:nvSpPr>
          <p:cNvPr id="52" name="TextBox 51">
            <a:extLst>
              <a:ext uri="{FF2B5EF4-FFF2-40B4-BE49-F238E27FC236}">
                <a16:creationId xmlns:a16="http://schemas.microsoft.com/office/drawing/2014/main" id="{BACC4C85-666F-43BF-B95E-EB270F75F95C}"/>
              </a:ext>
            </a:extLst>
          </p:cNvPr>
          <p:cNvSpPr txBox="1"/>
          <p:nvPr/>
        </p:nvSpPr>
        <p:spPr>
          <a:xfrm>
            <a:off x="4423119" y="2180931"/>
            <a:ext cx="1922705" cy="415498"/>
          </a:xfrm>
          <a:prstGeom prst="rect">
            <a:avLst/>
          </a:prstGeom>
          <a:noFill/>
        </p:spPr>
        <p:txBody>
          <a:bodyPr wrap="square" rtlCol="0">
            <a:spAutoFit/>
          </a:bodyPr>
          <a:lstStyle/>
          <a:p>
            <a:pPr algn="ctr"/>
            <a:r>
              <a:rPr lang="de-CH"/>
              <a:t>Dialogverlauf</a:t>
            </a:r>
          </a:p>
        </p:txBody>
      </p:sp>
      <p:sp>
        <p:nvSpPr>
          <p:cNvPr id="27" name="TextBox 26">
            <a:extLst>
              <a:ext uri="{FF2B5EF4-FFF2-40B4-BE49-F238E27FC236}">
                <a16:creationId xmlns:a16="http://schemas.microsoft.com/office/drawing/2014/main" id="{36F81ED5-D2BE-41D0-949D-D025F625CB59}"/>
              </a:ext>
            </a:extLst>
          </p:cNvPr>
          <p:cNvSpPr txBox="1"/>
          <p:nvPr/>
        </p:nvSpPr>
        <p:spPr>
          <a:xfrm>
            <a:off x="7477098" y="6191141"/>
            <a:ext cx="2815814" cy="646331"/>
          </a:xfrm>
          <a:prstGeom prst="rect">
            <a:avLst/>
          </a:prstGeom>
          <a:solidFill>
            <a:schemeClr val="accent2">
              <a:lumMod val="20000"/>
              <a:lumOff val="80000"/>
            </a:schemeClr>
          </a:solidFill>
        </p:spPr>
        <p:txBody>
          <a:bodyPr wrap="square" rtlCol="0">
            <a:spAutoFit/>
          </a:bodyPr>
          <a:lstStyle/>
          <a:p>
            <a:pPr algn="l"/>
            <a:r>
              <a:rPr lang="de-CH" sz="1200" err="1"/>
              <a:t>Answer</a:t>
            </a:r>
            <a:r>
              <a:rPr lang="de-CH" sz="1200"/>
              <a:t> Extractor verkürzt Antwort, </a:t>
            </a:r>
            <a:r>
              <a:rPr lang="de-CH" sz="1200" err="1"/>
              <a:t>Question</a:t>
            </a:r>
            <a:r>
              <a:rPr lang="de-CH" sz="1200"/>
              <a:t> </a:t>
            </a:r>
            <a:r>
              <a:rPr lang="de-CH" sz="1200" err="1"/>
              <a:t>Sectioner</a:t>
            </a:r>
            <a:r>
              <a:rPr lang="de-CH" sz="1200"/>
              <a:t> kann so längeren Kontext verarbeiten</a:t>
            </a:r>
          </a:p>
        </p:txBody>
      </p:sp>
      <p:sp>
        <p:nvSpPr>
          <p:cNvPr id="28" name="Rectangle 27">
            <a:extLst>
              <a:ext uri="{FF2B5EF4-FFF2-40B4-BE49-F238E27FC236}">
                <a16:creationId xmlns:a16="http://schemas.microsoft.com/office/drawing/2014/main" id="{9DE3543F-3BD1-459F-9852-7F6C7CFE19AF}"/>
              </a:ext>
            </a:extLst>
          </p:cNvPr>
          <p:cNvSpPr/>
          <p:nvPr/>
        </p:nvSpPr>
        <p:spPr bwMode="auto">
          <a:xfrm>
            <a:off x="1542143" y="1387711"/>
            <a:ext cx="1276021" cy="509469"/>
          </a:xfrm>
          <a:prstGeom prst="rect">
            <a:avLst/>
          </a:prstGeom>
          <a:solidFill>
            <a:srgbClr val="CCECFF"/>
          </a:solid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400"/>
              <a:t>Instruktionen, Beispiele</a:t>
            </a:r>
          </a:p>
        </p:txBody>
      </p:sp>
      <p:sp>
        <p:nvSpPr>
          <p:cNvPr id="29" name="Rectangle 28">
            <a:extLst>
              <a:ext uri="{FF2B5EF4-FFF2-40B4-BE49-F238E27FC236}">
                <a16:creationId xmlns:a16="http://schemas.microsoft.com/office/drawing/2014/main" id="{90E5913E-0969-4F61-8C06-0245B5DBEF25}"/>
              </a:ext>
            </a:extLst>
          </p:cNvPr>
          <p:cNvSpPr/>
          <p:nvPr/>
        </p:nvSpPr>
        <p:spPr bwMode="auto">
          <a:xfrm>
            <a:off x="4889560" y="3583315"/>
            <a:ext cx="1276021" cy="509469"/>
          </a:xfrm>
          <a:prstGeom prst="rect">
            <a:avLst/>
          </a:prstGeom>
          <a:solidFill>
            <a:srgbClr val="CCECFF"/>
          </a:solid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400"/>
              <a:t>Instruktionen</a:t>
            </a:r>
          </a:p>
        </p:txBody>
      </p:sp>
      <p:sp>
        <p:nvSpPr>
          <p:cNvPr id="30" name="Rectangle 29">
            <a:extLst>
              <a:ext uri="{FF2B5EF4-FFF2-40B4-BE49-F238E27FC236}">
                <a16:creationId xmlns:a16="http://schemas.microsoft.com/office/drawing/2014/main" id="{A3CCB4CB-F730-474A-9F0A-6A1A9BA0CC7D}"/>
              </a:ext>
            </a:extLst>
          </p:cNvPr>
          <p:cNvSpPr/>
          <p:nvPr/>
        </p:nvSpPr>
        <p:spPr bwMode="auto">
          <a:xfrm>
            <a:off x="6269223" y="4441017"/>
            <a:ext cx="1276021" cy="509469"/>
          </a:xfrm>
          <a:prstGeom prst="rect">
            <a:avLst/>
          </a:prstGeom>
          <a:solidFill>
            <a:srgbClr val="CCECFF"/>
          </a:solid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400"/>
              <a:t>Instruktionen</a:t>
            </a:r>
          </a:p>
        </p:txBody>
      </p:sp>
      <p:cxnSp>
        <p:nvCxnSpPr>
          <p:cNvPr id="33" name="Elbow Connector 17">
            <a:extLst>
              <a:ext uri="{FF2B5EF4-FFF2-40B4-BE49-F238E27FC236}">
                <a16:creationId xmlns:a16="http://schemas.microsoft.com/office/drawing/2014/main" id="{B61FDACE-0A98-49D4-99AF-24DDD5782916}"/>
              </a:ext>
            </a:extLst>
          </p:cNvPr>
          <p:cNvCxnSpPr>
            <a:stCxn id="28" idx="2"/>
            <a:endCxn id="4" idx="0"/>
          </p:cNvCxnSpPr>
          <p:nvPr/>
        </p:nvCxnSpPr>
        <p:spPr bwMode="auto">
          <a:xfrm rot="16200000" flipH="1">
            <a:off x="2096935" y="1980398"/>
            <a:ext cx="429722" cy="263285"/>
          </a:xfrm>
          <a:prstGeom prst="bentConnector3">
            <a:avLst>
              <a:gd name="adj1" fmla="val 32401"/>
            </a:avLst>
          </a:prstGeom>
          <a:solidFill>
            <a:schemeClr val="accent1"/>
          </a:solidFill>
          <a:ln w="571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Elbow Connector 17">
            <a:extLst>
              <a:ext uri="{FF2B5EF4-FFF2-40B4-BE49-F238E27FC236}">
                <a16:creationId xmlns:a16="http://schemas.microsoft.com/office/drawing/2014/main" id="{AE511B3B-7919-4BA6-8CB4-952688F44663}"/>
              </a:ext>
            </a:extLst>
          </p:cNvPr>
          <p:cNvCxnSpPr>
            <a:endCxn id="10" idx="0"/>
          </p:cNvCxnSpPr>
          <p:nvPr/>
        </p:nvCxnSpPr>
        <p:spPr bwMode="auto">
          <a:xfrm rot="5400000">
            <a:off x="5181902" y="4189011"/>
            <a:ext cx="445230" cy="293075"/>
          </a:xfrm>
          <a:prstGeom prst="bentConnector3">
            <a:avLst>
              <a:gd name="adj1" fmla="val 40734"/>
            </a:avLst>
          </a:prstGeom>
          <a:solidFill>
            <a:schemeClr val="accent1"/>
          </a:solidFill>
          <a:ln w="571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Elbow Connector 17">
            <a:extLst>
              <a:ext uri="{FF2B5EF4-FFF2-40B4-BE49-F238E27FC236}">
                <a16:creationId xmlns:a16="http://schemas.microsoft.com/office/drawing/2014/main" id="{E37887F6-EF0F-4DCB-AF2C-F4160D58CCE9}"/>
              </a:ext>
            </a:extLst>
          </p:cNvPr>
          <p:cNvCxnSpPr>
            <a:endCxn id="9" idx="0"/>
          </p:cNvCxnSpPr>
          <p:nvPr/>
        </p:nvCxnSpPr>
        <p:spPr bwMode="auto">
          <a:xfrm rot="5400000">
            <a:off x="6586379" y="5098705"/>
            <a:ext cx="475386" cy="178953"/>
          </a:xfrm>
          <a:prstGeom prst="bentConnector3">
            <a:avLst>
              <a:gd name="adj1" fmla="val 39214"/>
            </a:avLst>
          </a:prstGeom>
          <a:solidFill>
            <a:schemeClr val="accent1"/>
          </a:solidFill>
          <a:ln w="5715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43">
            <a:extLst>
              <a:ext uri="{FF2B5EF4-FFF2-40B4-BE49-F238E27FC236}">
                <a16:creationId xmlns:a16="http://schemas.microsoft.com/office/drawing/2014/main" id="{B040A0AE-8E75-4358-923C-5050D3B352A4}"/>
              </a:ext>
            </a:extLst>
          </p:cNvPr>
          <p:cNvSpPr/>
          <p:nvPr/>
        </p:nvSpPr>
        <p:spPr bwMode="auto">
          <a:xfrm>
            <a:off x="4578393" y="4611075"/>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Quote Extractor</a:t>
            </a:r>
          </a:p>
        </p:txBody>
      </p:sp>
      <p:sp>
        <p:nvSpPr>
          <p:cNvPr id="48" name="Rectangle 47">
            <a:extLst>
              <a:ext uri="{FF2B5EF4-FFF2-40B4-BE49-F238E27FC236}">
                <a16:creationId xmlns:a16="http://schemas.microsoft.com/office/drawing/2014/main" id="{4AF5F1B5-C882-41F2-A7C8-42695141582D}"/>
              </a:ext>
            </a:extLst>
          </p:cNvPr>
          <p:cNvSpPr/>
          <p:nvPr/>
        </p:nvSpPr>
        <p:spPr bwMode="auto">
          <a:xfrm>
            <a:off x="4650193" y="4674797"/>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Quote Extractor</a:t>
            </a:r>
          </a:p>
        </p:txBody>
      </p:sp>
      <p:sp>
        <p:nvSpPr>
          <p:cNvPr id="49" name="Title 2">
            <a:extLst>
              <a:ext uri="{FF2B5EF4-FFF2-40B4-BE49-F238E27FC236}">
                <a16:creationId xmlns:a16="http://schemas.microsoft.com/office/drawing/2014/main" id="{A943FD6A-8798-4446-B686-E54BF82D4CFC}"/>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a:t>Aufbau Experten-Bot (18.04.2023)</a:t>
            </a:r>
            <a:endParaRPr lang="de-CH" kern="0"/>
          </a:p>
        </p:txBody>
      </p:sp>
    </p:spTree>
    <p:extLst>
      <p:ext uri="{BB962C8B-B14F-4D97-AF65-F5344CB8AC3E}">
        <p14:creationId xmlns:p14="http://schemas.microsoft.com/office/powerpoint/2010/main" val="2466308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259191" y="1784054"/>
            <a:ext cx="2029553" cy="1233143"/>
            <a:chOff x="4098174" y="2439207"/>
            <a:chExt cx="1280161" cy="777817"/>
          </a:xfrm>
        </p:grpSpPr>
        <p:sp>
          <p:nvSpPr>
            <p:cNvPr id="6" name="Rectangle 5"/>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833102" y="3635579"/>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grpSp>
        <p:nvGrpSpPr>
          <p:cNvPr id="20" name="Group 19"/>
          <p:cNvGrpSpPr/>
          <p:nvPr/>
        </p:nvGrpSpPr>
        <p:grpSpPr>
          <a:xfrm>
            <a:off x="5273152" y="4054785"/>
            <a:ext cx="829225" cy="1241437"/>
            <a:chOff x="2734736" y="4309173"/>
            <a:chExt cx="955010" cy="1429750"/>
          </a:xfrm>
        </p:grpSpPr>
        <p:sp>
          <p:nvSpPr>
            <p:cNvPr id="21" name="Flowchart: Delay 20"/>
            <p:cNvSpPr/>
            <p:nvPr/>
          </p:nvSpPr>
          <p:spPr bwMode="auto">
            <a:xfrm rot="16200000">
              <a:off x="2822415" y="4871593"/>
              <a:ext cx="779651" cy="955010"/>
            </a:xfrm>
            <a:prstGeom prst="flowChartDelay">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Flowchart: Connector 21"/>
            <p:cNvSpPr/>
            <p:nvPr/>
          </p:nvSpPr>
          <p:spPr bwMode="auto">
            <a:xfrm>
              <a:off x="2883711" y="4309173"/>
              <a:ext cx="657052" cy="650099"/>
            </a:xfrm>
            <a:prstGeom prst="flowChartConnector">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3" name="Rounded Rectangle 22"/>
            <p:cNvSpPr/>
            <p:nvPr/>
          </p:nvSpPr>
          <p:spPr bwMode="auto">
            <a:xfrm>
              <a:off x="2957478" y="4518094"/>
              <a:ext cx="509518" cy="232258"/>
            </a:xfrm>
            <a:prstGeom prst="roundRect">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b="0" i="0" u="none" strike="noStrike" cap="none" normalizeH="0" baseline="0">
                <a:ln>
                  <a:noFill/>
                </a:ln>
                <a:solidFill>
                  <a:schemeClr val="tx1"/>
                </a:solidFill>
                <a:effectLst/>
                <a:latin typeface="Arial" charset="0"/>
              </a:endParaRPr>
            </a:p>
          </p:txBody>
        </p:sp>
        <p:sp>
          <p:nvSpPr>
            <p:cNvPr id="24" name="Pie 23"/>
            <p:cNvSpPr/>
            <p:nvPr/>
          </p:nvSpPr>
          <p:spPr bwMode="auto">
            <a:xfrm>
              <a:off x="3276176"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b="0" i="0" u="none" strike="noStrike" cap="none" normalizeH="0" baseline="0">
                <a:ln>
                  <a:noFill/>
                </a:ln>
                <a:solidFill>
                  <a:schemeClr val="tx1"/>
                </a:solidFill>
                <a:effectLst/>
                <a:latin typeface="Arial" charset="0"/>
              </a:endParaRPr>
            </a:p>
          </p:txBody>
        </p:sp>
        <p:sp>
          <p:nvSpPr>
            <p:cNvPr id="25" name="Pie 24"/>
            <p:cNvSpPr/>
            <p:nvPr/>
          </p:nvSpPr>
          <p:spPr bwMode="auto">
            <a:xfrm>
              <a:off x="3021453"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Agent aus Benutzersicht</a:t>
            </a:r>
          </a:p>
        </p:txBody>
      </p:sp>
      <p:cxnSp>
        <p:nvCxnSpPr>
          <p:cNvPr id="67" name="Straight Arrow Connector 66">
            <a:extLst>
              <a:ext uri="{FF2B5EF4-FFF2-40B4-BE49-F238E27FC236}">
                <a16:creationId xmlns:a16="http://schemas.microsoft.com/office/drawing/2014/main" id="{E04C1B26-E36D-4A9C-B63D-7C115DF8C65E}"/>
              </a:ext>
            </a:extLst>
          </p:cNvPr>
          <p:cNvCxnSpPr/>
          <p:nvPr/>
        </p:nvCxnSpPr>
        <p:spPr bwMode="auto">
          <a:xfrm flipH="1">
            <a:off x="2841569" y="3163328"/>
            <a:ext cx="786632" cy="891457"/>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Arrow Connector 67">
            <a:extLst>
              <a:ext uri="{FF2B5EF4-FFF2-40B4-BE49-F238E27FC236}">
                <a16:creationId xmlns:a16="http://schemas.microsoft.com/office/drawing/2014/main" id="{6E18539E-D905-45F0-90D9-983204994A25}"/>
              </a:ext>
            </a:extLst>
          </p:cNvPr>
          <p:cNvCxnSpPr/>
          <p:nvPr/>
        </p:nvCxnSpPr>
        <p:spPr bwMode="auto">
          <a:xfrm flipH="1" flipV="1">
            <a:off x="3008119" y="4839288"/>
            <a:ext cx="2040171" cy="118453"/>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Straight Arrow Connector 68">
            <a:extLst>
              <a:ext uri="{FF2B5EF4-FFF2-40B4-BE49-F238E27FC236}">
                <a16:creationId xmlns:a16="http://schemas.microsoft.com/office/drawing/2014/main" id="{1F8FB3E1-75B1-4088-B706-6BBCA0ECE4D8}"/>
              </a:ext>
            </a:extLst>
          </p:cNvPr>
          <p:cNvCxnSpPr/>
          <p:nvPr/>
        </p:nvCxnSpPr>
        <p:spPr bwMode="auto">
          <a:xfrm>
            <a:off x="4952251" y="3096264"/>
            <a:ext cx="514306" cy="864364"/>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Box 69">
            <a:extLst>
              <a:ext uri="{FF2B5EF4-FFF2-40B4-BE49-F238E27FC236}">
                <a16:creationId xmlns:a16="http://schemas.microsoft.com/office/drawing/2014/main" id="{E0BA82BB-DCD3-4205-A6F0-B6DC78DAD653}"/>
              </a:ext>
            </a:extLst>
          </p:cNvPr>
          <p:cNvSpPr txBox="1"/>
          <p:nvPr/>
        </p:nvSpPr>
        <p:spPr>
          <a:xfrm>
            <a:off x="3876656" y="1316980"/>
            <a:ext cx="1525849" cy="338554"/>
          </a:xfrm>
          <a:prstGeom prst="rect">
            <a:avLst/>
          </a:prstGeom>
          <a:noFill/>
        </p:spPr>
        <p:txBody>
          <a:bodyPr wrap="square" rtlCol="0">
            <a:spAutoFit/>
          </a:bodyPr>
          <a:lstStyle/>
          <a:p>
            <a:pPr algn="l"/>
            <a:r>
              <a:rPr lang="de-CH" sz="1600"/>
              <a:t>Maschine</a:t>
            </a:r>
          </a:p>
        </p:txBody>
      </p:sp>
      <p:sp>
        <p:nvSpPr>
          <p:cNvPr id="78" name="TextBox 77">
            <a:extLst>
              <a:ext uri="{FF2B5EF4-FFF2-40B4-BE49-F238E27FC236}">
                <a16:creationId xmlns:a16="http://schemas.microsoft.com/office/drawing/2014/main" id="{5FB13D12-ACEF-4864-AEA6-EFBD4A476456}"/>
              </a:ext>
            </a:extLst>
          </p:cNvPr>
          <p:cNvSpPr txBox="1"/>
          <p:nvPr/>
        </p:nvSpPr>
        <p:spPr>
          <a:xfrm>
            <a:off x="1876206" y="5164338"/>
            <a:ext cx="1525849" cy="369332"/>
          </a:xfrm>
          <a:prstGeom prst="rect">
            <a:avLst/>
          </a:prstGeom>
          <a:noFill/>
        </p:spPr>
        <p:txBody>
          <a:bodyPr wrap="square" rtlCol="0">
            <a:spAutoFit/>
          </a:bodyPr>
          <a:lstStyle/>
          <a:p>
            <a:pPr algn="l"/>
            <a:r>
              <a:rPr lang="de-CH" sz="1800"/>
              <a:t>Schleifer</a:t>
            </a:r>
          </a:p>
        </p:txBody>
      </p:sp>
      <p:sp>
        <p:nvSpPr>
          <p:cNvPr id="84" name="TextBox 83">
            <a:extLst>
              <a:ext uri="{FF2B5EF4-FFF2-40B4-BE49-F238E27FC236}">
                <a16:creationId xmlns:a16="http://schemas.microsoft.com/office/drawing/2014/main" id="{6A087C61-CC48-40EC-B57B-14DC62433DAA}"/>
              </a:ext>
            </a:extLst>
          </p:cNvPr>
          <p:cNvSpPr txBox="1"/>
          <p:nvPr/>
        </p:nvSpPr>
        <p:spPr>
          <a:xfrm>
            <a:off x="4832466" y="5364132"/>
            <a:ext cx="4217529" cy="1107996"/>
          </a:xfrm>
          <a:prstGeom prst="rect">
            <a:avLst/>
          </a:prstGeom>
          <a:noFill/>
        </p:spPr>
        <p:txBody>
          <a:bodyPr wrap="square" rtlCol="0">
            <a:spAutoFit/>
          </a:bodyPr>
          <a:lstStyle/>
          <a:p>
            <a:pPr algn="l"/>
            <a:r>
              <a:rPr lang="de-CH" sz="1800"/>
              <a:t>Agent</a:t>
            </a:r>
          </a:p>
          <a:p>
            <a:pPr marL="285750" indent="-285750" algn="l">
              <a:buFont typeface="Arial" panose="020B0604020202020204" pitchFamily="34" charset="0"/>
              <a:buChar char="•"/>
            </a:pPr>
            <a:r>
              <a:rPr lang="de-CH" sz="1600"/>
              <a:t>System aus verschiedenen Sub-Agenten, tritt gegenüber Schleifer als </a:t>
            </a:r>
            <a:r>
              <a:rPr lang="de-CH" sz="1600" b="1"/>
              <a:t>ein</a:t>
            </a:r>
            <a:r>
              <a:rPr lang="de-CH" sz="1600"/>
              <a:t> Agent auf</a:t>
            </a:r>
          </a:p>
          <a:p>
            <a:pPr marL="285750" indent="-285750" algn="l">
              <a:buFont typeface="Arial" panose="020B0604020202020204" pitchFamily="34" charset="0"/>
              <a:buChar char="•"/>
            </a:pPr>
            <a:r>
              <a:rPr lang="de-CH" sz="1600"/>
              <a:t>Kommt mit zu verschiedenen Maschinen</a:t>
            </a:r>
          </a:p>
        </p:txBody>
      </p:sp>
    </p:spTree>
    <p:extLst>
      <p:ext uri="{BB962C8B-B14F-4D97-AF65-F5344CB8AC3E}">
        <p14:creationId xmlns:p14="http://schemas.microsoft.com/office/powerpoint/2010/main" val="167440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5"/>
            <a:ext cx="2029553" cy="1233143"/>
            <a:chOff x="4098174" y="2439207"/>
            <a:chExt cx="1280161" cy="777817"/>
          </a:xfrm>
        </p:grpSpPr>
        <p:sp>
          <p:nvSpPr>
            <p:cNvPr id="6" name="Rectangle 5"/>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Aufbau Agent</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Maschinen-interaktion</a:t>
            </a:r>
          </a:p>
        </p:txBody>
      </p:sp>
      <p:sp>
        <p:nvSpPr>
          <p:cNvPr id="46" name="TextBox 45">
            <a:extLst>
              <a:ext uri="{FF2B5EF4-FFF2-40B4-BE49-F238E27FC236}">
                <a16:creationId xmlns:a16="http://schemas.microsoft.com/office/drawing/2014/main" id="{753BB6A7-5CBD-4E04-A65B-6BCF5C2A60D9}"/>
              </a:ext>
            </a:extLst>
          </p:cNvPr>
          <p:cNvSpPr txBox="1"/>
          <p:nvPr/>
        </p:nvSpPr>
        <p:spPr>
          <a:xfrm>
            <a:off x="5742605" y="4817625"/>
            <a:ext cx="4217529" cy="1077218"/>
          </a:xfrm>
          <a:prstGeom prst="rect">
            <a:avLst/>
          </a:prstGeom>
          <a:noFill/>
        </p:spPr>
        <p:txBody>
          <a:bodyPr wrap="square" rtlCol="0">
            <a:spAutoFit/>
          </a:bodyPr>
          <a:lstStyle/>
          <a:p>
            <a:pPr marL="285750" indent="-285750" algn="l">
              <a:buFont typeface="Arial" panose="020B0604020202020204" pitchFamily="34" charset="0"/>
              <a:buChar char="•"/>
            </a:pPr>
            <a:r>
              <a:rPr lang="de-CH" sz="1600" dirty="0"/>
              <a:t>Einzelne Bereiche sind in jeweils mehrere Subagenten aufgeteilt.</a:t>
            </a:r>
          </a:p>
          <a:p>
            <a:pPr marL="285750" indent="-285750" algn="l">
              <a:buFont typeface="Arial" panose="020B0604020202020204" pitchFamily="34" charset="0"/>
              <a:buChar char="•"/>
            </a:pPr>
            <a:r>
              <a:rPr lang="de-CH" sz="1600" dirty="0"/>
              <a:t>Subagenten können einfacher instruiert, entwickelt und getestet werden</a:t>
            </a:r>
          </a:p>
        </p:txBody>
      </p:sp>
    </p:spTree>
    <p:extLst>
      <p:ext uri="{BB962C8B-B14F-4D97-AF65-F5344CB8AC3E}">
        <p14:creationId xmlns:p14="http://schemas.microsoft.com/office/powerpoint/2010/main" val="1724215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7673" y="2102163"/>
            <a:ext cx="474346" cy="691396"/>
          </a:xfrm>
          <a:prstGeom prst="bentConnector3">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8120" y="1446058"/>
            <a:ext cx="2029553" cy="1233143"/>
            <a:chOff x="4098174" y="2439207"/>
            <a:chExt cx="1280161" cy="777817"/>
          </a:xfrm>
        </p:grpSpPr>
        <p:sp>
          <p:nvSpPr>
            <p:cNvPr id="6" name="Rectangle 5"/>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5394" y="3808217"/>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Aufbau Agent</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3805" y="2924522"/>
            <a:ext cx="1756591" cy="810330"/>
          </a:xfrm>
          <a:prstGeom prst="rect">
            <a:avLst/>
          </a:prstGeom>
          <a:solidFill>
            <a:schemeClr val="bg1"/>
          </a:solid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1">
                    <a:lumMod val="50000"/>
                  </a:schemeClr>
                </a:solidFill>
              </a:rPr>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2019" y="3589962"/>
            <a:ext cx="1752812" cy="810330"/>
          </a:xfrm>
          <a:prstGeom prst="rect">
            <a:avLst/>
          </a:prstGeom>
          <a:solidFill>
            <a:schemeClr val="bg1"/>
          </a:solidFill>
          <a:ln w="2857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1">
                    <a:lumMod val="50000"/>
                  </a:schemeClr>
                </a:solidFill>
              </a:rPr>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9526" y="2173745"/>
            <a:ext cx="1756590" cy="810329"/>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81479" y="2852077"/>
            <a:ext cx="1752812" cy="810330"/>
          </a:xfrm>
          <a:prstGeom prst="rect">
            <a:avLst/>
          </a:prstGeom>
          <a:solidFill>
            <a:schemeClr val="bg1"/>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50"/>
                </a:solidFill>
              </a:rPr>
              <a:t>Schleifwissen</a:t>
            </a:r>
          </a:p>
        </p:txBody>
      </p:sp>
      <p:sp>
        <p:nvSpPr>
          <p:cNvPr id="29" name="Rectangle 28">
            <a:extLst>
              <a:ext uri="{FF2B5EF4-FFF2-40B4-BE49-F238E27FC236}">
                <a16:creationId xmlns:a16="http://schemas.microsoft.com/office/drawing/2014/main" id="{0C7F5E19-4521-4DF7-852A-BE520C18257E}"/>
              </a:ext>
            </a:extLst>
          </p:cNvPr>
          <p:cNvSpPr/>
          <p:nvPr/>
        </p:nvSpPr>
        <p:spPr bwMode="auto">
          <a:xfrm>
            <a:off x="3442019" y="2388394"/>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Maschinen-interaktion</a:t>
            </a:r>
          </a:p>
        </p:txBody>
      </p:sp>
      <p:sp>
        <p:nvSpPr>
          <p:cNvPr id="27" name="TextBox 26">
            <a:extLst>
              <a:ext uri="{FF2B5EF4-FFF2-40B4-BE49-F238E27FC236}">
                <a16:creationId xmlns:a16="http://schemas.microsoft.com/office/drawing/2014/main" id="{FFFD6AD3-DE19-4A54-8D3A-3A0B64101AA0}"/>
              </a:ext>
            </a:extLst>
          </p:cNvPr>
          <p:cNvSpPr txBox="1"/>
          <p:nvPr/>
        </p:nvSpPr>
        <p:spPr>
          <a:xfrm>
            <a:off x="5662775" y="4068631"/>
            <a:ext cx="3866236" cy="2062103"/>
          </a:xfrm>
          <a:prstGeom prst="rect">
            <a:avLst/>
          </a:prstGeom>
          <a:noFill/>
        </p:spPr>
        <p:txBody>
          <a:bodyPr wrap="square" rtlCol="0">
            <a:spAutoFit/>
          </a:bodyPr>
          <a:lstStyle/>
          <a:p>
            <a:pPr marL="285750" indent="-285750" algn="l">
              <a:buFont typeface="Arial" panose="020B0604020202020204" pitchFamily="34" charset="0"/>
              <a:buChar char="•"/>
            </a:pPr>
            <a:r>
              <a:rPr lang="de-CH" sz="1600">
                <a:solidFill>
                  <a:schemeClr val="accent1">
                    <a:lumMod val="50000"/>
                  </a:schemeClr>
                </a:solidFill>
              </a:rPr>
              <a:t>Koordinator und Benutzerinteraktion sind persönlich, für jeden Schleifer einzeln</a:t>
            </a:r>
          </a:p>
          <a:p>
            <a:pPr marL="285750" indent="-285750" algn="l">
              <a:buFont typeface="Arial" panose="020B0604020202020204" pitchFamily="34" charset="0"/>
              <a:buChar char="•"/>
            </a:pPr>
            <a:r>
              <a:rPr lang="de-CH" sz="1600"/>
              <a:t>Maschineninteraktion gehört zu den einzelnen Maschinen</a:t>
            </a:r>
          </a:p>
          <a:p>
            <a:pPr marL="285750" indent="-285750" algn="l">
              <a:buFont typeface="Arial" panose="020B0604020202020204" pitchFamily="34" charset="0"/>
              <a:buChar char="•"/>
            </a:pPr>
            <a:r>
              <a:rPr lang="de-CH" sz="1600">
                <a:solidFill>
                  <a:schemeClr val="accent2"/>
                </a:solidFill>
              </a:rPr>
              <a:t>Prozessverständnis für jeden Auftrag</a:t>
            </a:r>
          </a:p>
          <a:p>
            <a:pPr marL="285750" indent="-285750" algn="l">
              <a:buFont typeface="Arial" panose="020B0604020202020204" pitchFamily="34" charset="0"/>
              <a:buChar char="•"/>
            </a:pPr>
            <a:r>
              <a:rPr lang="de-CH" sz="1600">
                <a:solidFill>
                  <a:srgbClr val="00B050"/>
                </a:solidFill>
              </a:rPr>
              <a:t>Schleifwissen allgemein, für alle Schleifer zugänglich</a:t>
            </a:r>
          </a:p>
        </p:txBody>
      </p:sp>
      <p:grpSp>
        <p:nvGrpSpPr>
          <p:cNvPr id="32" name="Group 31">
            <a:extLst>
              <a:ext uri="{FF2B5EF4-FFF2-40B4-BE49-F238E27FC236}">
                <a16:creationId xmlns:a16="http://schemas.microsoft.com/office/drawing/2014/main" id="{CF94DE62-CAFB-4AC3-957A-2191DA00627F}"/>
              </a:ext>
            </a:extLst>
          </p:cNvPr>
          <p:cNvGrpSpPr/>
          <p:nvPr/>
        </p:nvGrpSpPr>
        <p:grpSpPr>
          <a:xfrm>
            <a:off x="2974075" y="3730149"/>
            <a:ext cx="829225" cy="1241437"/>
            <a:chOff x="2734736" y="4309173"/>
            <a:chExt cx="955010" cy="1429750"/>
          </a:xfrm>
        </p:grpSpPr>
        <p:sp>
          <p:nvSpPr>
            <p:cNvPr id="33" name="Flowchart: Delay 32">
              <a:extLst>
                <a:ext uri="{FF2B5EF4-FFF2-40B4-BE49-F238E27FC236}">
                  <a16:creationId xmlns:a16="http://schemas.microsoft.com/office/drawing/2014/main" id="{4F2F729B-E122-4659-99E0-A6A4DDF7BC5C}"/>
                </a:ext>
              </a:extLst>
            </p:cNvPr>
            <p:cNvSpPr/>
            <p:nvPr/>
          </p:nvSpPr>
          <p:spPr bwMode="auto">
            <a:xfrm rot="16200000">
              <a:off x="2822415" y="4871593"/>
              <a:ext cx="779651" cy="955010"/>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4" name="Flowchart: Connector 33">
              <a:extLst>
                <a:ext uri="{FF2B5EF4-FFF2-40B4-BE49-F238E27FC236}">
                  <a16:creationId xmlns:a16="http://schemas.microsoft.com/office/drawing/2014/main" id="{42D2D32A-C28F-4949-BD18-DAB63B329606}"/>
                </a:ext>
              </a:extLst>
            </p:cNvPr>
            <p:cNvSpPr/>
            <p:nvPr/>
          </p:nvSpPr>
          <p:spPr bwMode="auto">
            <a:xfrm>
              <a:off x="2883711" y="4309173"/>
              <a:ext cx="657052" cy="650099"/>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 name="Rounded Rectangle 22">
              <a:extLst>
                <a:ext uri="{FF2B5EF4-FFF2-40B4-BE49-F238E27FC236}">
                  <a16:creationId xmlns:a16="http://schemas.microsoft.com/office/drawing/2014/main" id="{75AC01D7-768B-48D9-AE0E-EE8F91D5526E}"/>
                </a:ext>
              </a:extLst>
            </p:cNvPr>
            <p:cNvSpPr/>
            <p:nvPr/>
          </p:nvSpPr>
          <p:spPr bwMode="auto">
            <a:xfrm>
              <a:off x="2957478" y="4518094"/>
              <a:ext cx="509518" cy="232258"/>
            </a:xfrm>
            <a:prstGeom prst="roundRect">
              <a:avLst/>
            </a:prstGeom>
            <a:solidFill>
              <a:schemeClr val="tx1"/>
            </a:solidFill>
            <a:ln w="9525" cap="flat" cmpd="sng" algn="ctr">
              <a:solidFill>
                <a:schemeClr val="accent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36" name="Pie 23">
              <a:extLst>
                <a:ext uri="{FF2B5EF4-FFF2-40B4-BE49-F238E27FC236}">
                  <a16:creationId xmlns:a16="http://schemas.microsoft.com/office/drawing/2014/main" id="{C533C88A-84A2-4A77-9E5D-BD6DDF937C0B}"/>
                </a:ext>
              </a:extLst>
            </p:cNvPr>
            <p:cNvSpPr/>
            <p:nvPr/>
          </p:nvSpPr>
          <p:spPr bwMode="auto">
            <a:xfrm>
              <a:off x="3276176" y="4562386"/>
              <a:ext cx="136613" cy="136613"/>
            </a:xfrm>
            <a:prstGeom prst="pie">
              <a:avLst/>
            </a:prstGeom>
            <a:solidFill>
              <a:schemeClr val="accent1"/>
            </a:solidFill>
            <a:ln w="95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37" name="Pie 24">
              <a:extLst>
                <a:ext uri="{FF2B5EF4-FFF2-40B4-BE49-F238E27FC236}">
                  <a16:creationId xmlns:a16="http://schemas.microsoft.com/office/drawing/2014/main" id="{103A174A-8657-4631-931C-AB6628ADD1B7}"/>
                </a:ext>
              </a:extLst>
            </p:cNvPr>
            <p:cNvSpPr/>
            <p:nvPr/>
          </p:nvSpPr>
          <p:spPr bwMode="auto">
            <a:xfrm>
              <a:off x="3021453" y="4562386"/>
              <a:ext cx="136613" cy="136613"/>
            </a:xfrm>
            <a:prstGeom prst="pie">
              <a:avLst/>
            </a:prstGeom>
            <a:solidFill>
              <a:schemeClr val="accent1"/>
            </a:solidFill>
            <a:ln w="9525" cap="flat" cmpd="sng" algn="ctr">
              <a:solidFill>
                <a:schemeClr val="accent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Tree>
    <p:extLst>
      <p:ext uri="{BB962C8B-B14F-4D97-AF65-F5344CB8AC3E}">
        <p14:creationId xmlns:p14="http://schemas.microsoft.com/office/powerpoint/2010/main" val="8927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2"/>
            <a:ext cx="2029553" cy="1233143"/>
            <a:chOff x="4098174" y="2439207"/>
            <a:chExt cx="1280161" cy="777818"/>
          </a:xfrm>
        </p:grpSpPr>
        <p:sp>
          <p:nvSpPr>
            <p:cNvPr id="6" name="Rectangle 5"/>
            <p:cNvSpPr/>
            <p:nvPr/>
          </p:nvSpPr>
          <p:spPr bwMode="auto">
            <a:xfrm>
              <a:off x="4098174" y="2489079"/>
              <a:ext cx="1280161" cy="727946"/>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Schleifwissen</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bg1">
                <a:lumMod val="50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Maschinen-interaktion</a:t>
            </a:r>
          </a:p>
        </p:txBody>
      </p:sp>
      <p:sp>
        <p:nvSpPr>
          <p:cNvPr id="46" name="TextBox 45">
            <a:extLst>
              <a:ext uri="{FF2B5EF4-FFF2-40B4-BE49-F238E27FC236}">
                <a16:creationId xmlns:a16="http://schemas.microsoft.com/office/drawing/2014/main" id="{753BB6A7-5CBD-4E04-A65B-6BCF5C2A60D9}"/>
              </a:ext>
            </a:extLst>
          </p:cNvPr>
          <p:cNvSpPr txBox="1"/>
          <p:nvPr/>
        </p:nvSpPr>
        <p:spPr>
          <a:xfrm>
            <a:off x="5742605" y="4817625"/>
            <a:ext cx="4217529" cy="830997"/>
          </a:xfrm>
          <a:prstGeom prst="rect">
            <a:avLst/>
          </a:prstGeom>
          <a:noFill/>
        </p:spPr>
        <p:txBody>
          <a:bodyPr wrap="square" rtlCol="0">
            <a:spAutoFit/>
          </a:bodyPr>
          <a:lstStyle/>
          <a:p>
            <a:pPr marL="285750" indent="-285750" algn="l">
              <a:buFont typeface="Arial" panose="020B0604020202020204" pitchFamily="34" charset="0"/>
              <a:buChar char="•"/>
            </a:pPr>
            <a:r>
              <a:rPr lang="de-CH" sz="1600"/>
              <a:t>Stellt wissen über Schleifprozess aus unterschiedlichen Quellen bereit</a:t>
            </a:r>
          </a:p>
          <a:p>
            <a:pPr marL="285750" indent="-285750" algn="l">
              <a:buFont typeface="Arial" panose="020B0604020202020204" pitchFamily="34" charset="0"/>
              <a:buChar char="•"/>
            </a:pPr>
            <a:r>
              <a:rPr lang="de-CH" sz="1600"/>
              <a:t>Kann bei Datenauswertung helfen</a:t>
            </a:r>
          </a:p>
        </p:txBody>
      </p:sp>
    </p:spTree>
    <p:extLst>
      <p:ext uri="{BB962C8B-B14F-4D97-AF65-F5344CB8AC3E}">
        <p14:creationId xmlns:p14="http://schemas.microsoft.com/office/powerpoint/2010/main" val="3081079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321D8AD-0706-4AC7-AA89-E8C8E773DF7E}"/>
              </a:ext>
            </a:extLst>
          </p:cNvPr>
          <p:cNvSpPr/>
          <p:nvPr/>
        </p:nvSpPr>
        <p:spPr bwMode="auto">
          <a:xfrm>
            <a:off x="2461070" y="1312378"/>
            <a:ext cx="7322321" cy="5740781"/>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defTabSz="1042988"/>
            <a:endParaRPr lang="de-CH" sz="1800"/>
          </a:p>
        </p:txBody>
      </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Schleifwissen</a:t>
            </a:r>
          </a:p>
        </p:txBody>
      </p:sp>
      <p:sp>
        <p:nvSpPr>
          <p:cNvPr id="23" name="Rectangle 22">
            <a:extLst>
              <a:ext uri="{FF2B5EF4-FFF2-40B4-BE49-F238E27FC236}">
                <a16:creationId xmlns:a16="http://schemas.microsoft.com/office/drawing/2014/main" id="{7DCE7583-68E7-4CD5-BCDE-07C28449B296}"/>
              </a:ext>
            </a:extLst>
          </p:cNvPr>
          <p:cNvSpPr/>
          <p:nvPr/>
        </p:nvSpPr>
        <p:spPr bwMode="auto">
          <a:xfrm>
            <a:off x="324338" y="4334795"/>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37" name="Rectangle 36">
            <a:extLst>
              <a:ext uri="{FF2B5EF4-FFF2-40B4-BE49-F238E27FC236}">
                <a16:creationId xmlns:a16="http://schemas.microsoft.com/office/drawing/2014/main" id="{23C6F8B0-E676-4E36-A9CA-FF442AD12119}"/>
              </a:ext>
            </a:extLst>
          </p:cNvPr>
          <p:cNvSpPr/>
          <p:nvPr/>
        </p:nvSpPr>
        <p:spPr bwMode="auto">
          <a:xfrm>
            <a:off x="5410188" y="2926089"/>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Experten-Bot</a:t>
            </a:r>
          </a:p>
        </p:txBody>
      </p:sp>
      <p:cxnSp>
        <p:nvCxnSpPr>
          <p:cNvPr id="53" name="Straight Arrow Connector 52">
            <a:extLst>
              <a:ext uri="{FF2B5EF4-FFF2-40B4-BE49-F238E27FC236}">
                <a16:creationId xmlns:a16="http://schemas.microsoft.com/office/drawing/2014/main" id="{F53E55D3-4CEC-4849-8FD0-EFC29A4456D0}"/>
              </a:ext>
            </a:extLst>
          </p:cNvPr>
          <p:cNvCxnSpPr/>
          <p:nvPr/>
        </p:nvCxnSpPr>
        <p:spPr bwMode="auto">
          <a:xfrm flipV="1">
            <a:off x="2161129" y="4054193"/>
            <a:ext cx="827921" cy="313501"/>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a:extLst>
              <a:ext uri="{FF2B5EF4-FFF2-40B4-BE49-F238E27FC236}">
                <a16:creationId xmlns:a16="http://schemas.microsoft.com/office/drawing/2014/main" id="{C0551551-ABFB-49F1-8FC7-C0180408D325}"/>
              </a:ext>
            </a:extLst>
          </p:cNvPr>
          <p:cNvSpPr/>
          <p:nvPr/>
        </p:nvSpPr>
        <p:spPr bwMode="auto">
          <a:xfrm>
            <a:off x="366174" y="2551349"/>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Prozess-verständnis</a:t>
            </a:r>
          </a:p>
        </p:txBody>
      </p:sp>
      <p:sp>
        <p:nvSpPr>
          <p:cNvPr id="24" name="Rectangle 23">
            <a:extLst>
              <a:ext uri="{FF2B5EF4-FFF2-40B4-BE49-F238E27FC236}">
                <a16:creationId xmlns:a16="http://schemas.microsoft.com/office/drawing/2014/main" id="{766896A7-6823-4EA4-9854-BF76ABBE08EC}"/>
              </a:ext>
            </a:extLst>
          </p:cNvPr>
          <p:cNvSpPr/>
          <p:nvPr/>
        </p:nvSpPr>
        <p:spPr bwMode="auto">
          <a:xfrm>
            <a:off x="7792467" y="2774658"/>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Buchwissen</a:t>
            </a:r>
          </a:p>
        </p:txBody>
      </p:sp>
      <p:sp>
        <p:nvSpPr>
          <p:cNvPr id="25" name="Rectangle 24">
            <a:extLst>
              <a:ext uri="{FF2B5EF4-FFF2-40B4-BE49-F238E27FC236}">
                <a16:creationId xmlns:a16="http://schemas.microsoft.com/office/drawing/2014/main" id="{9A3A6822-B344-4F7D-A812-739B20941F3D}"/>
              </a:ext>
            </a:extLst>
          </p:cNvPr>
          <p:cNvSpPr/>
          <p:nvPr/>
        </p:nvSpPr>
        <p:spPr bwMode="auto">
          <a:xfrm>
            <a:off x="7747028" y="4370150"/>
            <a:ext cx="1951035" cy="1101023"/>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Erfahrungs-wissen (Protokolle)</a:t>
            </a:r>
          </a:p>
        </p:txBody>
      </p:sp>
      <p:sp>
        <p:nvSpPr>
          <p:cNvPr id="26" name="Rectangle 25">
            <a:extLst>
              <a:ext uri="{FF2B5EF4-FFF2-40B4-BE49-F238E27FC236}">
                <a16:creationId xmlns:a16="http://schemas.microsoft.com/office/drawing/2014/main" id="{95245F48-CA15-4C9B-9144-E6F17FF5D5F5}"/>
              </a:ext>
            </a:extLst>
          </p:cNvPr>
          <p:cNvSpPr/>
          <p:nvPr/>
        </p:nvSpPr>
        <p:spPr bwMode="auto">
          <a:xfrm>
            <a:off x="5410188" y="4054750"/>
            <a:ext cx="1752812" cy="840123"/>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Protokollleser</a:t>
            </a:r>
          </a:p>
        </p:txBody>
      </p:sp>
      <p:sp>
        <p:nvSpPr>
          <p:cNvPr id="27" name="Rectangle 26">
            <a:extLst>
              <a:ext uri="{FF2B5EF4-FFF2-40B4-BE49-F238E27FC236}">
                <a16:creationId xmlns:a16="http://schemas.microsoft.com/office/drawing/2014/main" id="{F17C9018-F83B-411C-8F0A-5E0D92D3CDC4}"/>
              </a:ext>
            </a:extLst>
          </p:cNvPr>
          <p:cNvSpPr/>
          <p:nvPr/>
        </p:nvSpPr>
        <p:spPr bwMode="auto">
          <a:xfrm>
            <a:off x="5310749" y="1709120"/>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endParaRPr lang="de-CH" sz="1800"/>
          </a:p>
        </p:txBody>
      </p:sp>
      <p:sp>
        <p:nvSpPr>
          <p:cNvPr id="28" name="Rectangle 27">
            <a:extLst>
              <a:ext uri="{FF2B5EF4-FFF2-40B4-BE49-F238E27FC236}">
                <a16:creationId xmlns:a16="http://schemas.microsoft.com/office/drawing/2014/main" id="{116C0246-BC18-4304-8F99-53C598AC13CF}"/>
              </a:ext>
            </a:extLst>
          </p:cNvPr>
          <p:cNvSpPr/>
          <p:nvPr/>
        </p:nvSpPr>
        <p:spPr bwMode="auto">
          <a:xfrm>
            <a:off x="5190240" y="1624715"/>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endParaRPr lang="de-CH" sz="1800"/>
          </a:p>
        </p:txBody>
      </p:sp>
      <p:sp>
        <p:nvSpPr>
          <p:cNvPr id="29" name="Rectangle 28">
            <a:extLst>
              <a:ext uri="{FF2B5EF4-FFF2-40B4-BE49-F238E27FC236}">
                <a16:creationId xmlns:a16="http://schemas.microsoft.com/office/drawing/2014/main" id="{E817C9C2-476C-4972-AD9B-BBE96CF061A6}"/>
              </a:ext>
            </a:extLst>
          </p:cNvPr>
          <p:cNvSpPr/>
          <p:nvPr/>
        </p:nvSpPr>
        <p:spPr bwMode="auto">
          <a:xfrm>
            <a:off x="5052405" y="1529937"/>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Prozess-spezialisten</a:t>
            </a:r>
          </a:p>
        </p:txBody>
      </p:sp>
      <p:cxnSp>
        <p:nvCxnSpPr>
          <p:cNvPr id="30" name="Straight Arrow Connector 29">
            <a:extLst>
              <a:ext uri="{FF2B5EF4-FFF2-40B4-BE49-F238E27FC236}">
                <a16:creationId xmlns:a16="http://schemas.microsoft.com/office/drawing/2014/main" id="{80100E61-9DD5-4B39-992C-7381FD16E0AF}"/>
              </a:ext>
            </a:extLst>
          </p:cNvPr>
          <p:cNvCxnSpPr>
            <a:cxnSpLocks/>
          </p:cNvCxnSpPr>
          <p:nvPr/>
        </p:nvCxnSpPr>
        <p:spPr bwMode="auto">
          <a:xfrm flipV="1">
            <a:off x="4713756" y="2551349"/>
            <a:ext cx="476484" cy="730815"/>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D8E58790-5B8E-47DE-9F59-8A2DD98E0346}"/>
              </a:ext>
            </a:extLst>
          </p:cNvPr>
          <p:cNvSpPr txBox="1"/>
          <p:nvPr/>
        </p:nvSpPr>
        <p:spPr>
          <a:xfrm>
            <a:off x="6943052" y="1374976"/>
            <a:ext cx="3146024" cy="738664"/>
          </a:xfrm>
          <a:prstGeom prst="rect">
            <a:avLst/>
          </a:prstGeom>
          <a:noFill/>
        </p:spPr>
        <p:txBody>
          <a:bodyPr wrap="square" rtlCol="0">
            <a:spAutoFit/>
          </a:bodyPr>
          <a:lstStyle/>
          <a:p>
            <a:pPr marL="285750" indent="-285750" algn="l">
              <a:buFont typeface="Arial" panose="020B0604020202020204" pitchFamily="34" charset="0"/>
              <a:buChar char="•"/>
            </a:pPr>
            <a:r>
              <a:rPr lang="de-CH" sz="1400"/>
              <a:t>Spezialwissen für spezifische Anwendungsgebiete, z.B. </a:t>
            </a:r>
            <a:r>
              <a:rPr lang="de-CH" sz="1400" err="1"/>
              <a:t>WireDress</a:t>
            </a:r>
            <a:endParaRPr lang="de-CH" sz="1400"/>
          </a:p>
        </p:txBody>
      </p:sp>
      <p:sp>
        <p:nvSpPr>
          <p:cNvPr id="32" name="Rectangle 31">
            <a:extLst>
              <a:ext uri="{FF2B5EF4-FFF2-40B4-BE49-F238E27FC236}">
                <a16:creationId xmlns:a16="http://schemas.microsoft.com/office/drawing/2014/main" id="{F21BC95F-DE0C-4CBF-A925-87B44D5BB486}"/>
              </a:ext>
            </a:extLst>
          </p:cNvPr>
          <p:cNvSpPr/>
          <p:nvPr/>
        </p:nvSpPr>
        <p:spPr bwMode="auto">
          <a:xfrm>
            <a:off x="3052477" y="3375466"/>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Bibliothekar</a:t>
            </a:r>
          </a:p>
        </p:txBody>
      </p:sp>
      <p:sp>
        <p:nvSpPr>
          <p:cNvPr id="33" name="Rectangle 32">
            <a:extLst>
              <a:ext uri="{FF2B5EF4-FFF2-40B4-BE49-F238E27FC236}">
                <a16:creationId xmlns:a16="http://schemas.microsoft.com/office/drawing/2014/main" id="{9D400DC6-1762-4C34-AE93-35C344D2F944}"/>
              </a:ext>
            </a:extLst>
          </p:cNvPr>
          <p:cNvSpPr/>
          <p:nvPr/>
        </p:nvSpPr>
        <p:spPr bwMode="auto">
          <a:xfrm>
            <a:off x="2575089" y="4922958"/>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Notizen</a:t>
            </a:r>
          </a:p>
        </p:txBody>
      </p:sp>
      <p:cxnSp>
        <p:nvCxnSpPr>
          <p:cNvPr id="36" name="Straight Arrow Connector 35">
            <a:extLst>
              <a:ext uri="{FF2B5EF4-FFF2-40B4-BE49-F238E27FC236}">
                <a16:creationId xmlns:a16="http://schemas.microsoft.com/office/drawing/2014/main" id="{1F4E6D7E-DE8A-4105-ABC4-07C6F0B00F61}"/>
              </a:ext>
            </a:extLst>
          </p:cNvPr>
          <p:cNvCxnSpPr/>
          <p:nvPr/>
        </p:nvCxnSpPr>
        <p:spPr bwMode="auto">
          <a:xfrm>
            <a:off x="2161129" y="3179823"/>
            <a:ext cx="836238" cy="405165"/>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B8E62957-84FC-4794-B302-6F4421747EC4}"/>
              </a:ext>
            </a:extLst>
          </p:cNvPr>
          <p:cNvCxnSpPr>
            <a:cxnSpLocks/>
          </p:cNvCxnSpPr>
          <p:nvPr/>
        </p:nvCxnSpPr>
        <p:spPr bwMode="auto">
          <a:xfrm flipV="1">
            <a:off x="4868716" y="3416516"/>
            <a:ext cx="477984" cy="188464"/>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45">
            <a:extLst>
              <a:ext uri="{FF2B5EF4-FFF2-40B4-BE49-F238E27FC236}">
                <a16:creationId xmlns:a16="http://schemas.microsoft.com/office/drawing/2014/main" id="{029033AE-83B9-427E-AAC4-B2E5E6A0D21B}"/>
              </a:ext>
            </a:extLst>
          </p:cNvPr>
          <p:cNvCxnSpPr>
            <a:cxnSpLocks/>
          </p:cNvCxnSpPr>
          <p:nvPr/>
        </p:nvCxnSpPr>
        <p:spPr bwMode="auto">
          <a:xfrm>
            <a:off x="4856463" y="3997844"/>
            <a:ext cx="490237" cy="369850"/>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ABB482E5-B051-4D88-8153-34E0612DED4B}"/>
              </a:ext>
            </a:extLst>
          </p:cNvPr>
          <p:cNvCxnSpPr/>
          <p:nvPr/>
        </p:nvCxnSpPr>
        <p:spPr bwMode="auto">
          <a:xfrm>
            <a:off x="7187519" y="4655117"/>
            <a:ext cx="498278" cy="239756"/>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1B6DB140-78AD-4C54-872C-974DAE0DDFDF}"/>
              </a:ext>
            </a:extLst>
          </p:cNvPr>
          <p:cNvCxnSpPr/>
          <p:nvPr/>
        </p:nvCxnSpPr>
        <p:spPr bwMode="auto">
          <a:xfrm flipV="1">
            <a:off x="7201364" y="3214243"/>
            <a:ext cx="566474" cy="67921"/>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E46B3FC6-6753-4A14-8421-45D9F4F1FB56}"/>
              </a:ext>
            </a:extLst>
          </p:cNvPr>
          <p:cNvCxnSpPr>
            <a:cxnSpLocks/>
          </p:cNvCxnSpPr>
          <p:nvPr/>
        </p:nvCxnSpPr>
        <p:spPr bwMode="auto">
          <a:xfrm flipH="1">
            <a:off x="3689363" y="4244375"/>
            <a:ext cx="233393" cy="584102"/>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Rectangle 62">
            <a:extLst>
              <a:ext uri="{FF2B5EF4-FFF2-40B4-BE49-F238E27FC236}">
                <a16:creationId xmlns:a16="http://schemas.microsoft.com/office/drawing/2014/main" id="{90427C79-FC93-4C4E-BFEF-BBF2D612A75D}"/>
              </a:ext>
            </a:extLst>
          </p:cNvPr>
          <p:cNvSpPr/>
          <p:nvPr/>
        </p:nvSpPr>
        <p:spPr bwMode="auto">
          <a:xfrm>
            <a:off x="4989895" y="5320585"/>
            <a:ext cx="1752812" cy="840123"/>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Analytiker</a:t>
            </a:r>
          </a:p>
        </p:txBody>
      </p:sp>
      <p:cxnSp>
        <p:nvCxnSpPr>
          <p:cNvPr id="64" name="Straight Arrow Connector 63">
            <a:extLst>
              <a:ext uri="{FF2B5EF4-FFF2-40B4-BE49-F238E27FC236}">
                <a16:creationId xmlns:a16="http://schemas.microsoft.com/office/drawing/2014/main" id="{F3B5623D-73F8-4BF8-A532-61DDF378B679}"/>
              </a:ext>
            </a:extLst>
          </p:cNvPr>
          <p:cNvCxnSpPr>
            <a:cxnSpLocks/>
          </p:cNvCxnSpPr>
          <p:nvPr/>
        </p:nvCxnSpPr>
        <p:spPr bwMode="auto">
          <a:xfrm>
            <a:off x="4486542" y="4263635"/>
            <a:ext cx="627292" cy="1001088"/>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Straight Arrow Connector 64">
            <a:extLst>
              <a:ext uri="{FF2B5EF4-FFF2-40B4-BE49-F238E27FC236}">
                <a16:creationId xmlns:a16="http://schemas.microsoft.com/office/drawing/2014/main" id="{3F8DCB89-4BAF-47B2-A94E-4C77A370064B}"/>
              </a:ext>
            </a:extLst>
          </p:cNvPr>
          <p:cNvCxnSpPr/>
          <p:nvPr/>
        </p:nvCxnSpPr>
        <p:spPr bwMode="auto">
          <a:xfrm>
            <a:off x="6676472" y="6272613"/>
            <a:ext cx="358249" cy="264941"/>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Rectangle 65">
            <a:extLst>
              <a:ext uri="{FF2B5EF4-FFF2-40B4-BE49-F238E27FC236}">
                <a16:creationId xmlns:a16="http://schemas.microsoft.com/office/drawing/2014/main" id="{DEC7D47E-1919-4E35-A63B-35F346B3BC57}"/>
              </a:ext>
            </a:extLst>
          </p:cNvPr>
          <p:cNvSpPr/>
          <p:nvPr/>
        </p:nvSpPr>
        <p:spPr bwMode="auto">
          <a:xfrm>
            <a:off x="7108514" y="6160708"/>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Analyse-verfahren</a:t>
            </a:r>
          </a:p>
        </p:txBody>
      </p:sp>
      <p:sp>
        <p:nvSpPr>
          <p:cNvPr id="35" name="TextBox 34">
            <a:extLst>
              <a:ext uri="{FF2B5EF4-FFF2-40B4-BE49-F238E27FC236}">
                <a16:creationId xmlns:a16="http://schemas.microsoft.com/office/drawing/2014/main" id="{888AD8DF-FB17-4C05-BCC3-16768FE9943B}"/>
              </a:ext>
            </a:extLst>
          </p:cNvPr>
          <p:cNvSpPr txBox="1"/>
          <p:nvPr/>
        </p:nvSpPr>
        <p:spPr>
          <a:xfrm>
            <a:off x="4252438" y="6208840"/>
            <a:ext cx="2188523"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Hilft wenn Daten-auswertung nötig ist</a:t>
            </a:r>
          </a:p>
        </p:txBody>
      </p:sp>
      <p:sp>
        <p:nvSpPr>
          <p:cNvPr id="38" name="TextBox 37">
            <a:extLst>
              <a:ext uri="{FF2B5EF4-FFF2-40B4-BE49-F238E27FC236}">
                <a16:creationId xmlns:a16="http://schemas.microsoft.com/office/drawing/2014/main" id="{0E9390EB-A0E3-410F-880A-67FE400A84AF}"/>
              </a:ext>
            </a:extLst>
          </p:cNvPr>
          <p:cNvSpPr txBox="1"/>
          <p:nvPr/>
        </p:nvSpPr>
        <p:spPr>
          <a:xfrm>
            <a:off x="2418292" y="1706676"/>
            <a:ext cx="2208501" cy="1600438"/>
          </a:xfrm>
          <a:prstGeom prst="rect">
            <a:avLst/>
          </a:prstGeom>
          <a:noFill/>
        </p:spPr>
        <p:txBody>
          <a:bodyPr wrap="square" rtlCol="0">
            <a:spAutoFit/>
          </a:bodyPr>
          <a:lstStyle/>
          <a:p>
            <a:pPr marL="285750" indent="-285750" algn="l">
              <a:buFont typeface="Arial" panose="020B0604020202020204" pitchFamily="34" charset="0"/>
              <a:buChar char="•"/>
            </a:pPr>
            <a:r>
              <a:rPr lang="de-CH" sz="1400"/>
              <a:t>Verschiedene Quellen über einheitliches Interface zugänglich</a:t>
            </a:r>
          </a:p>
          <a:p>
            <a:pPr marL="285750" indent="-285750" algn="l">
              <a:buFont typeface="Arial" panose="020B0604020202020204" pitchFamily="34" charset="0"/>
              <a:buChar char="•"/>
            </a:pPr>
            <a:r>
              <a:rPr lang="de-CH" sz="1400"/>
              <a:t>Kann selbständig Recherchen mit mehreren Schritten durchführen</a:t>
            </a:r>
          </a:p>
        </p:txBody>
      </p:sp>
    </p:spTree>
    <p:extLst>
      <p:ext uri="{BB962C8B-B14F-4D97-AF65-F5344CB8AC3E}">
        <p14:creationId xmlns:p14="http://schemas.microsoft.com/office/powerpoint/2010/main" val="350503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a:ea typeface="+mn-lt"/>
                <a:cs typeface="+mn-lt"/>
              </a:rPr>
              <a:t>Why are diamond wheels not used to grind steel?</a:t>
            </a:r>
            <a:endParaRPr lang="en-US">
              <a:ea typeface="+mn-lt"/>
              <a:cs typeface="+mn-lt"/>
            </a:endParaRPr>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err="1"/>
              <a:t>ChatGPT</a:t>
            </a:r>
            <a:r>
              <a:rPr lang="de-CH" kern="0"/>
              <a:t> Mar 23 Version</a:t>
            </a:r>
          </a:p>
        </p:txBody>
      </p:sp>
    </p:spTree>
    <p:extLst>
      <p:ext uri="{BB962C8B-B14F-4D97-AF65-F5344CB8AC3E}">
        <p14:creationId xmlns:p14="http://schemas.microsoft.com/office/powerpoint/2010/main" val="3440455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2"/>
            <a:ext cx="2029553" cy="1233143"/>
            <a:chOff x="4098174" y="2439207"/>
            <a:chExt cx="1280161" cy="777818"/>
          </a:xfrm>
        </p:grpSpPr>
        <p:sp>
          <p:nvSpPr>
            <p:cNvPr id="6" name="Rectangle 5"/>
            <p:cNvSpPr/>
            <p:nvPr/>
          </p:nvSpPr>
          <p:spPr bwMode="auto">
            <a:xfrm>
              <a:off x="4098174" y="2489079"/>
              <a:ext cx="1280161" cy="727946"/>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bg1">
                <a:lumMod val="50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Maschinen-interaktion</a:t>
            </a:r>
          </a:p>
        </p:txBody>
      </p:sp>
      <p:sp>
        <p:nvSpPr>
          <p:cNvPr id="24" name="TextBox 23">
            <a:extLst>
              <a:ext uri="{FF2B5EF4-FFF2-40B4-BE49-F238E27FC236}">
                <a16:creationId xmlns:a16="http://schemas.microsoft.com/office/drawing/2014/main" id="{FC9F9720-4545-420C-A58B-4B52CF63FE63}"/>
              </a:ext>
            </a:extLst>
          </p:cNvPr>
          <p:cNvSpPr txBox="1"/>
          <p:nvPr/>
        </p:nvSpPr>
        <p:spPr>
          <a:xfrm>
            <a:off x="5053263" y="4817625"/>
            <a:ext cx="5142641" cy="1323439"/>
          </a:xfrm>
          <a:prstGeom prst="rect">
            <a:avLst/>
          </a:prstGeom>
          <a:noFill/>
        </p:spPr>
        <p:txBody>
          <a:bodyPr wrap="square" rtlCol="0">
            <a:spAutoFit/>
          </a:bodyPr>
          <a:lstStyle/>
          <a:p>
            <a:pPr marL="285750" indent="-285750" algn="l">
              <a:buFont typeface="Arial" panose="020B0604020202020204" pitchFamily="34" charset="0"/>
              <a:buChar char="•"/>
            </a:pPr>
            <a:r>
              <a:rPr lang="de-CH" sz="1600"/>
              <a:t>Für jeden Schleifer neu erzeugt</a:t>
            </a:r>
          </a:p>
          <a:p>
            <a:pPr marL="285750" indent="-285750" algn="l">
              <a:buFont typeface="Arial" panose="020B0604020202020204" pitchFamily="34" charset="0"/>
              <a:buChar char="•"/>
            </a:pPr>
            <a:r>
              <a:rPr lang="de-CH" sz="1600"/>
              <a:t>Hat Überblick:</a:t>
            </a:r>
          </a:p>
          <a:p>
            <a:pPr marL="742950" lvl="1" indent="-285750" algn="l">
              <a:buFont typeface="Arial" panose="020B0604020202020204" pitchFamily="34" charset="0"/>
              <a:buChar char="•"/>
            </a:pPr>
            <a:r>
              <a:rPr lang="de-CH" sz="1600"/>
              <a:t>An welchen Aufträgen arbeitet der Schleifer</a:t>
            </a:r>
          </a:p>
          <a:p>
            <a:pPr marL="742950" lvl="1" indent="-285750" algn="l">
              <a:buFont typeface="Arial" panose="020B0604020202020204" pitchFamily="34" charset="0"/>
              <a:buChar char="•"/>
            </a:pPr>
            <a:r>
              <a:rPr lang="de-CH" sz="1600"/>
              <a:t>Welche Subagenten stehen zur Verfügung</a:t>
            </a:r>
          </a:p>
          <a:p>
            <a:pPr marL="285750" indent="-285750" algn="l">
              <a:buFont typeface="Arial" panose="020B0604020202020204" pitchFamily="34" charset="0"/>
              <a:buChar char="•"/>
            </a:pPr>
            <a:r>
              <a:rPr lang="de-CH" sz="1600"/>
              <a:t>Schreibt Protokoll</a:t>
            </a:r>
            <a:endParaRPr lang="en-CH" sz="1600"/>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Tree>
    <p:extLst>
      <p:ext uri="{BB962C8B-B14F-4D97-AF65-F5344CB8AC3E}">
        <p14:creationId xmlns:p14="http://schemas.microsoft.com/office/powerpoint/2010/main" val="3305071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0BCAD159-89EF-490A-8F1D-AD9A1AE43B55}"/>
              </a:ext>
            </a:extLst>
          </p:cNvPr>
          <p:cNvSpPr/>
          <p:nvPr/>
        </p:nvSpPr>
        <p:spPr bwMode="auto">
          <a:xfrm>
            <a:off x="2976955" y="2797294"/>
            <a:ext cx="7562707" cy="4296923"/>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defTabSz="1042988"/>
            <a:endParaRPr lang="de-CH" sz="1800"/>
          </a:p>
        </p:txBody>
      </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Koordinator</a:t>
            </a:r>
          </a:p>
        </p:txBody>
      </p:sp>
      <p:sp>
        <p:nvSpPr>
          <p:cNvPr id="55" name="TextBox 54">
            <a:extLst>
              <a:ext uri="{FF2B5EF4-FFF2-40B4-BE49-F238E27FC236}">
                <a16:creationId xmlns:a16="http://schemas.microsoft.com/office/drawing/2014/main" id="{D2C2094C-7539-43BE-BFA5-8AC113D4D3B4}"/>
              </a:ext>
            </a:extLst>
          </p:cNvPr>
          <p:cNvSpPr txBox="1"/>
          <p:nvPr/>
        </p:nvSpPr>
        <p:spPr>
          <a:xfrm>
            <a:off x="3986366" y="2394247"/>
            <a:ext cx="3444931"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Koordinator leitet Anfragen an passenden Bereich weiter</a:t>
            </a:r>
          </a:p>
        </p:txBody>
      </p:sp>
      <p:sp>
        <p:nvSpPr>
          <p:cNvPr id="28" name="Rectangle 27">
            <a:extLst>
              <a:ext uri="{FF2B5EF4-FFF2-40B4-BE49-F238E27FC236}">
                <a16:creationId xmlns:a16="http://schemas.microsoft.com/office/drawing/2014/main" id="{993148E5-CDFD-4C6F-A844-3068F5BB7567}"/>
              </a:ext>
            </a:extLst>
          </p:cNvPr>
          <p:cNvSpPr/>
          <p:nvPr/>
        </p:nvSpPr>
        <p:spPr bwMode="auto">
          <a:xfrm>
            <a:off x="4468404" y="3101426"/>
            <a:ext cx="1756591"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Koordinator</a:t>
            </a:r>
          </a:p>
        </p:txBody>
      </p:sp>
      <p:sp>
        <p:nvSpPr>
          <p:cNvPr id="29" name="Rectangle 28">
            <a:extLst>
              <a:ext uri="{FF2B5EF4-FFF2-40B4-BE49-F238E27FC236}">
                <a16:creationId xmlns:a16="http://schemas.microsoft.com/office/drawing/2014/main" id="{6DB4E833-5EC8-4FF3-AA1B-6E79EEBC1BE3}"/>
              </a:ext>
            </a:extLst>
          </p:cNvPr>
          <p:cNvSpPr/>
          <p:nvPr/>
        </p:nvSpPr>
        <p:spPr bwMode="auto">
          <a:xfrm>
            <a:off x="545741" y="4690935"/>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Benutzer-interaktion</a:t>
            </a:r>
          </a:p>
        </p:txBody>
      </p:sp>
      <p:sp>
        <p:nvSpPr>
          <p:cNvPr id="30" name="Rectangle 29">
            <a:extLst>
              <a:ext uri="{FF2B5EF4-FFF2-40B4-BE49-F238E27FC236}">
                <a16:creationId xmlns:a16="http://schemas.microsoft.com/office/drawing/2014/main" id="{D9EC8B58-061E-4D89-897A-2E9FEBC7D9AB}"/>
              </a:ext>
            </a:extLst>
          </p:cNvPr>
          <p:cNvSpPr/>
          <p:nvPr/>
        </p:nvSpPr>
        <p:spPr bwMode="auto">
          <a:xfrm>
            <a:off x="7128312" y="1425661"/>
            <a:ext cx="1756590" cy="81032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Prozess-verständnis</a:t>
            </a:r>
          </a:p>
        </p:txBody>
      </p:sp>
      <p:sp>
        <p:nvSpPr>
          <p:cNvPr id="31" name="Rectangle 30">
            <a:extLst>
              <a:ext uri="{FF2B5EF4-FFF2-40B4-BE49-F238E27FC236}">
                <a16:creationId xmlns:a16="http://schemas.microsoft.com/office/drawing/2014/main" id="{B4E64257-D7ED-4A60-98BD-9B712E91ECE8}"/>
              </a:ext>
            </a:extLst>
          </p:cNvPr>
          <p:cNvSpPr/>
          <p:nvPr/>
        </p:nvSpPr>
        <p:spPr bwMode="auto">
          <a:xfrm>
            <a:off x="8719459" y="2320126"/>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Schleifwissen</a:t>
            </a:r>
          </a:p>
        </p:txBody>
      </p:sp>
      <p:sp>
        <p:nvSpPr>
          <p:cNvPr id="47" name="Rectangle 46">
            <a:extLst>
              <a:ext uri="{FF2B5EF4-FFF2-40B4-BE49-F238E27FC236}">
                <a16:creationId xmlns:a16="http://schemas.microsoft.com/office/drawing/2014/main" id="{E03EBC5A-34E7-4456-8D31-2918A37F4175}"/>
              </a:ext>
            </a:extLst>
          </p:cNvPr>
          <p:cNvSpPr/>
          <p:nvPr/>
        </p:nvSpPr>
        <p:spPr bwMode="auto">
          <a:xfrm>
            <a:off x="868964" y="2721559"/>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Maschinen-interaktion</a:t>
            </a:r>
          </a:p>
        </p:txBody>
      </p:sp>
      <p:cxnSp>
        <p:nvCxnSpPr>
          <p:cNvPr id="50" name="Straight Arrow Connector 49">
            <a:extLst>
              <a:ext uri="{FF2B5EF4-FFF2-40B4-BE49-F238E27FC236}">
                <a16:creationId xmlns:a16="http://schemas.microsoft.com/office/drawing/2014/main" id="{5048C68B-9DAC-449A-BB11-E8B9E6C74220}"/>
              </a:ext>
            </a:extLst>
          </p:cNvPr>
          <p:cNvCxnSpPr/>
          <p:nvPr/>
        </p:nvCxnSpPr>
        <p:spPr bwMode="auto">
          <a:xfrm>
            <a:off x="2684754" y="3126724"/>
            <a:ext cx="1682147" cy="296057"/>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Straight Arrow Connector 55">
            <a:extLst>
              <a:ext uri="{FF2B5EF4-FFF2-40B4-BE49-F238E27FC236}">
                <a16:creationId xmlns:a16="http://schemas.microsoft.com/office/drawing/2014/main" id="{662CACAA-8F45-47DA-AA31-F16B095239C0}"/>
              </a:ext>
            </a:extLst>
          </p:cNvPr>
          <p:cNvCxnSpPr/>
          <p:nvPr/>
        </p:nvCxnSpPr>
        <p:spPr bwMode="auto">
          <a:xfrm flipV="1">
            <a:off x="2358041" y="3994162"/>
            <a:ext cx="2038604" cy="997103"/>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F42F6BB1-56D7-433B-9503-303A6BD6C267}"/>
              </a:ext>
            </a:extLst>
          </p:cNvPr>
          <p:cNvCxnSpPr/>
          <p:nvPr/>
        </p:nvCxnSpPr>
        <p:spPr bwMode="auto">
          <a:xfrm flipV="1">
            <a:off x="6326498" y="2355294"/>
            <a:ext cx="932500" cy="82457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5F37AB47-B598-46AE-AB75-DB1E17AD3EFA}"/>
              </a:ext>
            </a:extLst>
          </p:cNvPr>
          <p:cNvCxnSpPr/>
          <p:nvPr/>
        </p:nvCxnSpPr>
        <p:spPr bwMode="auto">
          <a:xfrm flipV="1">
            <a:off x="6326498" y="2768828"/>
            <a:ext cx="2319124" cy="68083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58">
            <a:extLst>
              <a:ext uri="{FF2B5EF4-FFF2-40B4-BE49-F238E27FC236}">
                <a16:creationId xmlns:a16="http://schemas.microsoft.com/office/drawing/2014/main" id="{F5E0DFA0-EDB8-4E9A-9B9C-2243DB178D74}"/>
              </a:ext>
            </a:extLst>
          </p:cNvPr>
          <p:cNvSpPr/>
          <p:nvPr/>
        </p:nvSpPr>
        <p:spPr bwMode="auto">
          <a:xfrm>
            <a:off x="4674550" y="5917344"/>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Notizen</a:t>
            </a:r>
          </a:p>
        </p:txBody>
      </p:sp>
      <p:cxnSp>
        <p:nvCxnSpPr>
          <p:cNvPr id="60" name="Straight Arrow Connector 59">
            <a:extLst>
              <a:ext uri="{FF2B5EF4-FFF2-40B4-BE49-F238E27FC236}">
                <a16:creationId xmlns:a16="http://schemas.microsoft.com/office/drawing/2014/main" id="{9C4ABFD3-6024-4ADD-ADDB-420A4201B1B8}"/>
              </a:ext>
            </a:extLst>
          </p:cNvPr>
          <p:cNvCxnSpPr>
            <a:cxnSpLocks/>
          </p:cNvCxnSpPr>
          <p:nvPr/>
        </p:nvCxnSpPr>
        <p:spPr bwMode="auto">
          <a:xfrm>
            <a:off x="6111713" y="4031060"/>
            <a:ext cx="312984" cy="477640"/>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60">
            <a:extLst>
              <a:ext uri="{FF2B5EF4-FFF2-40B4-BE49-F238E27FC236}">
                <a16:creationId xmlns:a16="http://schemas.microsoft.com/office/drawing/2014/main" id="{59BF19F5-CC48-4B5E-A3EF-D4ADB1580AF2}"/>
              </a:ext>
            </a:extLst>
          </p:cNvPr>
          <p:cNvSpPr/>
          <p:nvPr/>
        </p:nvSpPr>
        <p:spPr bwMode="auto">
          <a:xfrm>
            <a:off x="6142345" y="4595046"/>
            <a:ext cx="1756591"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Protokollant</a:t>
            </a:r>
          </a:p>
        </p:txBody>
      </p:sp>
      <p:cxnSp>
        <p:nvCxnSpPr>
          <p:cNvPr id="62" name="Straight Arrow Connector 61">
            <a:extLst>
              <a:ext uri="{FF2B5EF4-FFF2-40B4-BE49-F238E27FC236}">
                <a16:creationId xmlns:a16="http://schemas.microsoft.com/office/drawing/2014/main" id="{691D69C2-AB14-4DBA-85E6-E3460ACE8E3E}"/>
              </a:ext>
            </a:extLst>
          </p:cNvPr>
          <p:cNvCxnSpPr>
            <a:cxnSpLocks/>
          </p:cNvCxnSpPr>
          <p:nvPr/>
        </p:nvCxnSpPr>
        <p:spPr bwMode="auto">
          <a:xfrm flipH="1">
            <a:off x="5986100" y="5448629"/>
            <a:ext cx="327561" cy="451235"/>
          </a:xfrm>
          <a:prstGeom prst="straightConnector1">
            <a:avLst/>
          </a:prstGeom>
          <a:solidFill>
            <a:schemeClr val="accent1"/>
          </a:solidFill>
          <a:ln w="57150" cap="flat" cmpd="sng" algn="ctr">
            <a:solidFill>
              <a:schemeClr val="accent2"/>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Straight Arrow Connector 62">
            <a:extLst>
              <a:ext uri="{FF2B5EF4-FFF2-40B4-BE49-F238E27FC236}">
                <a16:creationId xmlns:a16="http://schemas.microsoft.com/office/drawing/2014/main" id="{F2943082-A9C6-4BEB-97B3-D60CDB1FBC20}"/>
              </a:ext>
            </a:extLst>
          </p:cNvPr>
          <p:cNvCxnSpPr/>
          <p:nvPr/>
        </p:nvCxnSpPr>
        <p:spPr bwMode="auto">
          <a:xfrm>
            <a:off x="5405141" y="4003109"/>
            <a:ext cx="242672" cy="1791750"/>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63">
            <a:extLst>
              <a:ext uri="{FF2B5EF4-FFF2-40B4-BE49-F238E27FC236}">
                <a16:creationId xmlns:a16="http://schemas.microsoft.com/office/drawing/2014/main" id="{CFDF34F1-A879-42E6-837C-33462ECE0FAC}"/>
              </a:ext>
            </a:extLst>
          </p:cNvPr>
          <p:cNvSpPr/>
          <p:nvPr/>
        </p:nvSpPr>
        <p:spPr bwMode="auto">
          <a:xfrm>
            <a:off x="6685463" y="6179800"/>
            <a:ext cx="2565641"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Zusammengefasstes Protokoll</a:t>
            </a:r>
          </a:p>
        </p:txBody>
      </p:sp>
      <p:cxnSp>
        <p:nvCxnSpPr>
          <p:cNvPr id="65" name="Straight Arrow Connector 64">
            <a:extLst>
              <a:ext uri="{FF2B5EF4-FFF2-40B4-BE49-F238E27FC236}">
                <a16:creationId xmlns:a16="http://schemas.microsoft.com/office/drawing/2014/main" id="{14786399-319E-41F8-83DC-53C47423DA16}"/>
              </a:ext>
            </a:extLst>
          </p:cNvPr>
          <p:cNvCxnSpPr>
            <a:cxnSpLocks/>
          </p:cNvCxnSpPr>
          <p:nvPr/>
        </p:nvCxnSpPr>
        <p:spPr bwMode="auto">
          <a:xfrm>
            <a:off x="7128312" y="5448629"/>
            <a:ext cx="112864" cy="69246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TextBox 65">
            <a:extLst>
              <a:ext uri="{FF2B5EF4-FFF2-40B4-BE49-F238E27FC236}">
                <a16:creationId xmlns:a16="http://schemas.microsoft.com/office/drawing/2014/main" id="{41CF338D-0D1D-45C9-AFF8-475E838631CB}"/>
              </a:ext>
            </a:extLst>
          </p:cNvPr>
          <p:cNvSpPr txBox="1"/>
          <p:nvPr/>
        </p:nvSpPr>
        <p:spPr>
          <a:xfrm>
            <a:off x="7798016" y="4003109"/>
            <a:ext cx="2973597" cy="1169551"/>
          </a:xfrm>
          <a:prstGeom prst="rect">
            <a:avLst/>
          </a:prstGeom>
          <a:noFill/>
        </p:spPr>
        <p:txBody>
          <a:bodyPr wrap="square" rtlCol="0">
            <a:spAutoFit/>
          </a:bodyPr>
          <a:lstStyle/>
          <a:p>
            <a:pPr marL="285750" indent="-285750" algn="l">
              <a:buFont typeface="Arial" panose="020B0604020202020204" pitchFamily="34" charset="0"/>
              <a:buChar char="•"/>
            </a:pPr>
            <a:r>
              <a:rPr lang="de-CH" sz="1400"/>
              <a:t>Zusätzlich zur Zusammenfassung können alle Interaktionen zwischen den Subagenten automatisch gespeichert werden</a:t>
            </a:r>
          </a:p>
        </p:txBody>
      </p:sp>
      <p:sp>
        <p:nvSpPr>
          <p:cNvPr id="72" name="Rectangle 71">
            <a:extLst>
              <a:ext uri="{FF2B5EF4-FFF2-40B4-BE49-F238E27FC236}">
                <a16:creationId xmlns:a16="http://schemas.microsoft.com/office/drawing/2014/main" id="{B2DA4C17-7387-4F57-92AA-264BECFBE3BB}"/>
              </a:ext>
            </a:extLst>
          </p:cNvPr>
          <p:cNvSpPr/>
          <p:nvPr/>
        </p:nvSpPr>
        <p:spPr bwMode="auto">
          <a:xfrm>
            <a:off x="3096848" y="4769969"/>
            <a:ext cx="1885262" cy="995935"/>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Beschreibung der verfügbaren Module</a:t>
            </a:r>
          </a:p>
        </p:txBody>
      </p:sp>
      <p:cxnSp>
        <p:nvCxnSpPr>
          <p:cNvPr id="73" name="Straight Arrow Connector 72">
            <a:extLst>
              <a:ext uri="{FF2B5EF4-FFF2-40B4-BE49-F238E27FC236}">
                <a16:creationId xmlns:a16="http://schemas.microsoft.com/office/drawing/2014/main" id="{F080E00E-091C-46D5-9105-181F6942ECCF}"/>
              </a:ext>
            </a:extLst>
          </p:cNvPr>
          <p:cNvCxnSpPr/>
          <p:nvPr/>
        </p:nvCxnSpPr>
        <p:spPr bwMode="auto">
          <a:xfrm flipH="1">
            <a:off x="4480690" y="4003109"/>
            <a:ext cx="380743" cy="740537"/>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Box 80">
            <a:extLst>
              <a:ext uri="{FF2B5EF4-FFF2-40B4-BE49-F238E27FC236}">
                <a16:creationId xmlns:a16="http://schemas.microsoft.com/office/drawing/2014/main" id="{393035BD-FD9C-4A47-8EC1-94A2CB127213}"/>
              </a:ext>
            </a:extLst>
          </p:cNvPr>
          <p:cNvSpPr txBox="1"/>
          <p:nvPr/>
        </p:nvSpPr>
        <p:spPr>
          <a:xfrm>
            <a:off x="75284" y="2141231"/>
            <a:ext cx="3809579"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Maschineninteraktion erkennt Schleifer, meldet dies dem Koordinator</a:t>
            </a:r>
          </a:p>
        </p:txBody>
      </p:sp>
      <p:sp>
        <p:nvSpPr>
          <p:cNvPr id="82" name="Rectangle 81">
            <a:extLst>
              <a:ext uri="{FF2B5EF4-FFF2-40B4-BE49-F238E27FC236}">
                <a16:creationId xmlns:a16="http://schemas.microsoft.com/office/drawing/2014/main" id="{C82CC570-C605-4A80-B2A7-E7CD4A2E8C6B}"/>
              </a:ext>
            </a:extLst>
          </p:cNvPr>
          <p:cNvSpPr/>
          <p:nvPr/>
        </p:nvSpPr>
        <p:spPr bwMode="auto">
          <a:xfrm>
            <a:off x="8531814" y="5285333"/>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Protokolle der Subagenten</a:t>
            </a:r>
          </a:p>
        </p:txBody>
      </p:sp>
      <p:cxnSp>
        <p:nvCxnSpPr>
          <p:cNvPr id="83" name="Straight Arrow Connector 82">
            <a:extLst>
              <a:ext uri="{FF2B5EF4-FFF2-40B4-BE49-F238E27FC236}">
                <a16:creationId xmlns:a16="http://schemas.microsoft.com/office/drawing/2014/main" id="{B2397D78-AD77-4A93-8756-3F2F2843BCBE}"/>
              </a:ext>
            </a:extLst>
          </p:cNvPr>
          <p:cNvCxnSpPr>
            <a:endCxn id="82" idx="1"/>
          </p:cNvCxnSpPr>
          <p:nvPr/>
        </p:nvCxnSpPr>
        <p:spPr bwMode="auto">
          <a:xfrm>
            <a:off x="7968283" y="5285333"/>
            <a:ext cx="563531" cy="405165"/>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17686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2"/>
            <a:ext cx="2029553" cy="1233143"/>
            <a:chOff x="4098174" y="2439207"/>
            <a:chExt cx="1280161" cy="777818"/>
          </a:xfrm>
        </p:grpSpPr>
        <p:sp>
          <p:nvSpPr>
            <p:cNvPr id="6" name="Rectangle 5"/>
            <p:cNvSpPr/>
            <p:nvPr/>
          </p:nvSpPr>
          <p:spPr bwMode="auto">
            <a:xfrm>
              <a:off x="4098174" y="2489079"/>
              <a:ext cx="1280161" cy="727946"/>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Benutzerinteraktion</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Maschinen-interaktion</a:t>
            </a:r>
          </a:p>
        </p:txBody>
      </p:sp>
      <p:sp>
        <p:nvSpPr>
          <p:cNvPr id="46" name="TextBox 45">
            <a:extLst>
              <a:ext uri="{FF2B5EF4-FFF2-40B4-BE49-F238E27FC236}">
                <a16:creationId xmlns:a16="http://schemas.microsoft.com/office/drawing/2014/main" id="{753BB6A7-5CBD-4E04-A65B-6BCF5C2A60D9}"/>
              </a:ext>
            </a:extLst>
          </p:cNvPr>
          <p:cNvSpPr txBox="1"/>
          <p:nvPr/>
        </p:nvSpPr>
        <p:spPr>
          <a:xfrm>
            <a:off x="5742605" y="4817625"/>
            <a:ext cx="4217529" cy="1077218"/>
          </a:xfrm>
          <a:prstGeom prst="rect">
            <a:avLst/>
          </a:prstGeom>
          <a:noFill/>
        </p:spPr>
        <p:txBody>
          <a:bodyPr wrap="square" rtlCol="0">
            <a:spAutoFit/>
          </a:bodyPr>
          <a:lstStyle/>
          <a:p>
            <a:pPr marL="285750" indent="-285750" algn="l">
              <a:buFont typeface="Arial" panose="020B0604020202020204" pitchFamily="34" charset="0"/>
              <a:buChar char="•"/>
            </a:pPr>
            <a:r>
              <a:rPr lang="de-CH" sz="1600"/>
              <a:t>Für jeden Schleifer neu erzeugt, merkt sich dessen Vorlieben</a:t>
            </a:r>
          </a:p>
          <a:p>
            <a:pPr marL="285750" indent="-285750" algn="l">
              <a:buFont typeface="Arial" panose="020B0604020202020204" pitchFamily="34" charset="0"/>
              <a:buChar char="•"/>
            </a:pPr>
            <a:r>
              <a:rPr lang="de-CH" sz="1600"/>
              <a:t>Kontakt zum Benutzer, Assistent als Interface</a:t>
            </a:r>
          </a:p>
        </p:txBody>
      </p:sp>
    </p:spTree>
    <p:extLst>
      <p:ext uri="{BB962C8B-B14F-4D97-AF65-F5344CB8AC3E}">
        <p14:creationId xmlns:p14="http://schemas.microsoft.com/office/powerpoint/2010/main" val="256451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4636626-007D-416C-B8DA-5D5C34E423CF}"/>
              </a:ext>
            </a:extLst>
          </p:cNvPr>
          <p:cNvSpPr/>
          <p:nvPr/>
        </p:nvSpPr>
        <p:spPr bwMode="auto">
          <a:xfrm>
            <a:off x="3440276" y="2901330"/>
            <a:ext cx="6502766" cy="3808853"/>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defTabSz="1042988"/>
            <a:endParaRPr lang="de-CH" sz="1800"/>
          </a:p>
        </p:txBody>
      </p:sp>
      <p:cxnSp>
        <p:nvCxnSpPr>
          <p:cNvPr id="50" name="Straight Arrow Connector 49">
            <a:extLst>
              <a:ext uri="{FF2B5EF4-FFF2-40B4-BE49-F238E27FC236}">
                <a16:creationId xmlns:a16="http://schemas.microsoft.com/office/drawing/2014/main" id="{303A77A0-F66F-4CDE-8C52-BEA50F5E5186}"/>
              </a:ext>
            </a:extLst>
          </p:cNvPr>
          <p:cNvCxnSpPr/>
          <p:nvPr/>
        </p:nvCxnSpPr>
        <p:spPr bwMode="auto">
          <a:xfrm>
            <a:off x="4401850" y="4795413"/>
            <a:ext cx="252994" cy="837696"/>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Arrow Connector 51">
            <a:extLst>
              <a:ext uri="{FF2B5EF4-FFF2-40B4-BE49-F238E27FC236}">
                <a16:creationId xmlns:a16="http://schemas.microsoft.com/office/drawing/2014/main" id="{5291F952-608C-46A5-9162-3923DC3D26F4}"/>
              </a:ext>
            </a:extLst>
          </p:cNvPr>
          <p:cNvCxnSpPr/>
          <p:nvPr/>
        </p:nvCxnSpPr>
        <p:spPr bwMode="auto">
          <a:xfrm>
            <a:off x="8623699" y="4254806"/>
            <a:ext cx="162370" cy="389685"/>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 name="Group 15"/>
          <p:cNvGrpSpPr/>
          <p:nvPr/>
        </p:nvGrpSpPr>
        <p:grpSpPr>
          <a:xfrm>
            <a:off x="894643" y="4300728"/>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Benutzerinteraktion</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677331" y="4186073"/>
            <a:ext cx="1372491" cy="60934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Supervisor</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332439" y="409921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3" name="Rectangle 22">
            <a:extLst>
              <a:ext uri="{FF2B5EF4-FFF2-40B4-BE49-F238E27FC236}">
                <a16:creationId xmlns:a16="http://schemas.microsoft.com/office/drawing/2014/main" id="{7DCE7583-68E7-4CD5-BCDE-07C28449B296}"/>
              </a:ext>
            </a:extLst>
          </p:cNvPr>
          <p:cNvSpPr/>
          <p:nvPr/>
        </p:nvSpPr>
        <p:spPr bwMode="auto">
          <a:xfrm>
            <a:off x="8583829" y="1567700"/>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36" name="Rectangle 35">
            <a:extLst>
              <a:ext uri="{FF2B5EF4-FFF2-40B4-BE49-F238E27FC236}">
                <a16:creationId xmlns:a16="http://schemas.microsoft.com/office/drawing/2014/main" id="{78FAE221-E6CA-4DB9-A054-D45F846DBC08}"/>
              </a:ext>
            </a:extLst>
          </p:cNvPr>
          <p:cNvSpPr/>
          <p:nvPr/>
        </p:nvSpPr>
        <p:spPr bwMode="auto">
          <a:xfrm>
            <a:off x="5704848" y="3151101"/>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Beziehungs-manager</a:t>
            </a:r>
          </a:p>
        </p:txBody>
      </p:sp>
      <p:sp>
        <p:nvSpPr>
          <p:cNvPr id="37" name="Rectangle 36">
            <a:extLst>
              <a:ext uri="{FF2B5EF4-FFF2-40B4-BE49-F238E27FC236}">
                <a16:creationId xmlns:a16="http://schemas.microsoft.com/office/drawing/2014/main" id="{23C6F8B0-E676-4E36-A9CA-FF442AD12119}"/>
              </a:ext>
            </a:extLst>
          </p:cNvPr>
          <p:cNvSpPr/>
          <p:nvPr/>
        </p:nvSpPr>
        <p:spPr bwMode="auto">
          <a:xfrm>
            <a:off x="7313599" y="3414351"/>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Lernmanager</a:t>
            </a:r>
          </a:p>
        </p:txBody>
      </p:sp>
      <p:sp>
        <p:nvSpPr>
          <p:cNvPr id="44" name="Rectangle 43">
            <a:extLst>
              <a:ext uri="{FF2B5EF4-FFF2-40B4-BE49-F238E27FC236}">
                <a16:creationId xmlns:a16="http://schemas.microsoft.com/office/drawing/2014/main" id="{DD80A0BF-49EA-4218-B041-5B14218CC252}"/>
              </a:ext>
            </a:extLst>
          </p:cNvPr>
          <p:cNvSpPr/>
          <p:nvPr/>
        </p:nvSpPr>
        <p:spPr bwMode="auto">
          <a:xfrm>
            <a:off x="8045944" y="4647379"/>
            <a:ext cx="175281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Lerntechniken</a:t>
            </a:r>
          </a:p>
        </p:txBody>
      </p:sp>
      <p:sp>
        <p:nvSpPr>
          <p:cNvPr id="45" name="Rectangle 44">
            <a:extLst>
              <a:ext uri="{FF2B5EF4-FFF2-40B4-BE49-F238E27FC236}">
                <a16:creationId xmlns:a16="http://schemas.microsoft.com/office/drawing/2014/main" id="{4AA96C98-6F54-4B8D-8F98-EE30D3799AB4}"/>
              </a:ext>
            </a:extLst>
          </p:cNvPr>
          <p:cNvSpPr/>
          <p:nvPr/>
        </p:nvSpPr>
        <p:spPr bwMode="auto">
          <a:xfrm>
            <a:off x="5960354" y="4787134"/>
            <a:ext cx="1752812" cy="130575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Notizen über bisherige Gespräche, Vorlieben usw.</a:t>
            </a:r>
          </a:p>
        </p:txBody>
      </p:sp>
      <p:sp>
        <p:nvSpPr>
          <p:cNvPr id="46" name="Rectangle 45">
            <a:extLst>
              <a:ext uri="{FF2B5EF4-FFF2-40B4-BE49-F238E27FC236}">
                <a16:creationId xmlns:a16="http://schemas.microsoft.com/office/drawing/2014/main" id="{3DBE4073-3455-462C-B63E-9D06FBC13ACE}"/>
              </a:ext>
            </a:extLst>
          </p:cNvPr>
          <p:cNvSpPr/>
          <p:nvPr/>
        </p:nvSpPr>
        <p:spPr bwMode="auto">
          <a:xfrm>
            <a:off x="3863806" y="5633109"/>
            <a:ext cx="175281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Verhaltens-regeln</a:t>
            </a:r>
          </a:p>
        </p:txBody>
      </p:sp>
      <p:cxnSp>
        <p:nvCxnSpPr>
          <p:cNvPr id="47" name="Straight Arrow Connector 46">
            <a:extLst>
              <a:ext uri="{FF2B5EF4-FFF2-40B4-BE49-F238E27FC236}">
                <a16:creationId xmlns:a16="http://schemas.microsoft.com/office/drawing/2014/main" id="{0FC559CB-F1E6-488F-89F3-54263E7C19B0}"/>
              </a:ext>
            </a:extLst>
          </p:cNvPr>
          <p:cNvCxnSpPr/>
          <p:nvPr/>
        </p:nvCxnSpPr>
        <p:spPr bwMode="auto">
          <a:xfrm flipH="1">
            <a:off x="5069847" y="3884434"/>
            <a:ext cx="599067" cy="38307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Arrow Connector 47">
            <a:extLst>
              <a:ext uri="{FF2B5EF4-FFF2-40B4-BE49-F238E27FC236}">
                <a16:creationId xmlns:a16="http://schemas.microsoft.com/office/drawing/2014/main" id="{E42AF265-C2A0-43C6-9692-B9B02465B674}"/>
              </a:ext>
            </a:extLst>
          </p:cNvPr>
          <p:cNvCxnSpPr>
            <a:stCxn id="28" idx="1"/>
          </p:cNvCxnSpPr>
          <p:nvPr/>
        </p:nvCxnSpPr>
        <p:spPr bwMode="auto">
          <a:xfrm flipH="1">
            <a:off x="3153398" y="4490743"/>
            <a:ext cx="523933" cy="0"/>
          </a:xfrm>
          <a:prstGeom prst="straightConnector1">
            <a:avLst/>
          </a:prstGeom>
          <a:solidFill>
            <a:schemeClr val="accent1"/>
          </a:solidFill>
          <a:ln w="57150" cap="flat" cmpd="sng" algn="ctr">
            <a:solidFill>
              <a:schemeClr val="accent2"/>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5355C10B-0793-496F-8D00-D6090AC2CDCF}"/>
              </a:ext>
            </a:extLst>
          </p:cNvPr>
          <p:cNvCxnSpPr>
            <a:endCxn id="36" idx="1"/>
          </p:cNvCxnSpPr>
          <p:nvPr/>
        </p:nvCxnSpPr>
        <p:spPr bwMode="auto">
          <a:xfrm flipV="1">
            <a:off x="3091230" y="3556266"/>
            <a:ext cx="2613618" cy="655468"/>
          </a:xfrm>
          <a:prstGeom prst="straightConnector1">
            <a:avLst/>
          </a:prstGeom>
          <a:solidFill>
            <a:schemeClr val="accent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Arrow Connector 50">
            <a:extLst>
              <a:ext uri="{FF2B5EF4-FFF2-40B4-BE49-F238E27FC236}">
                <a16:creationId xmlns:a16="http://schemas.microsoft.com/office/drawing/2014/main" id="{C93D52B6-D016-431E-891A-97BAEDC48A12}"/>
              </a:ext>
            </a:extLst>
          </p:cNvPr>
          <p:cNvCxnSpPr>
            <a:cxnSpLocks/>
            <a:stCxn id="36" idx="2"/>
            <a:endCxn id="45" idx="0"/>
          </p:cNvCxnSpPr>
          <p:nvPr/>
        </p:nvCxnSpPr>
        <p:spPr bwMode="auto">
          <a:xfrm>
            <a:off x="6581254" y="3961431"/>
            <a:ext cx="255506" cy="825703"/>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F53E55D3-4CEC-4849-8FD0-EFC29A4456D0}"/>
              </a:ext>
            </a:extLst>
          </p:cNvPr>
          <p:cNvCxnSpPr/>
          <p:nvPr/>
        </p:nvCxnSpPr>
        <p:spPr bwMode="auto">
          <a:xfrm flipV="1">
            <a:off x="7521292" y="2300984"/>
            <a:ext cx="990319" cy="795291"/>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3" name="TextBox 82">
            <a:extLst>
              <a:ext uri="{FF2B5EF4-FFF2-40B4-BE49-F238E27FC236}">
                <a16:creationId xmlns:a16="http://schemas.microsoft.com/office/drawing/2014/main" id="{50404F8C-E36B-4876-B43D-B9EC7A7994EF}"/>
              </a:ext>
            </a:extLst>
          </p:cNvPr>
          <p:cNvSpPr txBox="1"/>
          <p:nvPr/>
        </p:nvSpPr>
        <p:spPr>
          <a:xfrm>
            <a:off x="1700672" y="3203954"/>
            <a:ext cx="3146024" cy="738664"/>
          </a:xfrm>
          <a:prstGeom prst="rect">
            <a:avLst/>
          </a:prstGeom>
          <a:noFill/>
        </p:spPr>
        <p:txBody>
          <a:bodyPr wrap="square" rtlCol="0">
            <a:spAutoFit/>
          </a:bodyPr>
          <a:lstStyle/>
          <a:p>
            <a:pPr marL="285750" indent="-285750" algn="l">
              <a:buFont typeface="Arial" panose="020B0604020202020204" pitchFamily="34" charset="0"/>
              <a:buChar char="•"/>
            </a:pPr>
            <a:r>
              <a:rPr lang="de-CH" sz="1400"/>
              <a:t>Supervisor überprüft ob Antworten den Richtlinien entsprechen</a:t>
            </a:r>
          </a:p>
        </p:txBody>
      </p:sp>
      <p:sp>
        <p:nvSpPr>
          <p:cNvPr id="84" name="TextBox 83">
            <a:extLst>
              <a:ext uri="{FF2B5EF4-FFF2-40B4-BE49-F238E27FC236}">
                <a16:creationId xmlns:a16="http://schemas.microsoft.com/office/drawing/2014/main" id="{990BE660-C721-409E-8741-7B02A96F8FCB}"/>
              </a:ext>
            </a:extLst>
          </p:cNvPr>
          <p:cNvSpPr txBox="1"/>
          <p:nvPr/>
        </p:nvSpPr>
        <p:spPr>
          <a:xfrm>
            <a:off x="3677331" y="1569865"/>
            <a:ext cx="3146024" cy="1384995"/>
          </a:xfrm>
          <a:prstGeom prst="rect">
            <a:avLst/>
          </a:prstGeom>
          <a:noFill/>
        </p:spPr>
        <p:txBody>
          <a:bodyPr wrap="square" rtlCol="0">
            <a:spAutoFit/>
          </a:bodyPr>
          <a:lstStyle/>
          <a:p>
            <a:pPr marL="285750" indent="-285750" algn="l">
              <a:buFont typeface="Arial" panose="020B0604020202020204" pitchFamily="34" charset="0"/>
              <a:buChar char="•"/>
            </a:pPr>
            <a:r>
              <a:rPr lang="de-CH" sz="1400"/>
              <a:t>Beziehungsmanager entscheidet, welche Art von Antwort der Schleifer braucht</a:t>
            </a:r>
          </a:p>
          <a:p>
            <a:pPr marL="285750" indent="-285750" algn="l">
              <a:buFont typeface="Arial" panose="020B0604020202020204" pitchFamily="34" charset="0"/>
              <a:buChar char="•"/>
            </a:pPr>
            <a:r>
              <a:rPr lang="de-CH" sz="1400"/>
              <a:t>Interaktion mit Maschinen/externen Wissensquellen über Koordinator</a:t>
            </a:r>
          </a:p>
        </p:txBody>
      </p:sp>
    </p:spTree>
    <p:extLst>
      <p:ext uri="{BB962C8B-B14F-4D97-AF65-F5344CB8AC3E}">
        <p14:creationId xmlns:p14="http://schemas.microsoft.com/office/powerpoint/2010/main" val="99473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2"/>
            <a:ext cx="2029553" cy="1233143"/>
            <a:chOff x="4098174" y="2439207"/>
            <a:chExt cx="1280161" cy="777818"/>
          </a:xfrm>
        </p:grpSpPr>
        <p:sp>
          <p:nvSpPr>
            <p:cNvPr id="6" name="Rectangle 5"/>
            <p:cNvSpPr/>
            <p:nvPr/>
          </p:nvSpPr>
          <p:spPr bwMode="auto">
            <a:xfrm>
              <a:off x="4098174" y="2489079"/>
              <a:ext cx="1280161" cy="727946"/>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Maschineninteraktion</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bg1">
                <a:lumMod val="50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Maschinen-interaktion</a:t>
            </a:r>
          </a:p>
        </p:txBody>
      </p:sp>
      <p:sp>
        <p:nvSpPr>
          <p:cNvPr id="24" name="TextBox 23">
            <a:extLst>
              <a:ext uri="{FF2B5EF4-FFF2-40B4-BE49-F238E27FC236}">
                <a16:creationId xmlns:a16="http://schemas.microsoft.com/office/drawing/2014/main" id="{AA97B46C-08C5-46D7-AF1C-F8C87093B7E4}"/>
              </a:ext>
            </a:extLst>
          </p:cNvPr>
          <p:cNvSpPr txBox="1"/>
          <p:nvPr/>
        </p:nvSpPr>
        <p:spPr>
          <a:xfrm>
            <a:off x="5742605" y="4817625"/>
            <a:ext cx="4350124" cy="830997"/>
          </a:xfrm>
          <a:prstGeom prst="rect">
            <a:avLst/>
          </a:prstGeom>
          <a:noFill/>
        </p:spPr>
        <p:txBody>
          <a:bodyPr wrap="square" lIns="91440" tIns="45720" rIns="91440" bIns="45720" rtlCol="0" anchor="t">
            <a:spAutoFit/>
          </a:bodyPr>
          <a:lstStyle/>
          <a:p>
            <a:pPr marL="285750" indent="-285750" algn="l">
              <a:buFont typeface="Arial" panose="020B0604020202020204" pitchFamily="34" charset="0"/>
              <a:buChar char="•"/>
            </a:pPr>
            <a:r>
              <a:rPr lang="de-CH" sz="1600"/>
              <a:t>Maschinenspezifisch, gehört zur Maschine</a:t>
            </a:r>
          </a:p>
          <a:p>
            <a:pPr marL="285750" indent="-285750" algn="l">
              <a:buFont typeface="Arial" panose="020B0604020202020204" pitchFamily="34" charset="0"/>
              <a:buChar char="•"/>
            </a:pPr>
            <a:r>
              <a:rPr lang="de-CH" sz="1600">
                <a:latin typeface="Arial"/>
                <a:cs typeface="Arial"/>
              </a:rPr>
              <a:t>Kennt Maschinenzustand und -geschichte</a:t>
            </a:r>
          </a:p>
          <a:p>
            <a:pPr marL="285750" indent="-285750" algn="l">
              <a:buFont typeface="Arial" panose="020B0604020202020204" pitchFamily="34" charset="0"/>
              <a:buChar char="•"/>
            </a:pPr>
            <a:r>
              <a:rPr lang="de-CH" sz="1600"/>
              <a:t>Erkennt Anwesenheit des Schleifers</a:t>
            </a:r>
          </a:p>
        </p:txBody>
      </p:sp>
    </p:spTree>
    <p:extLst>
      <p:ext uri="{BB962C8B-B14F-4D97-AF65-F5344CB8AC3E}">
        <p14:creationId xmlns:p14="http://schemas.microsoft.com/office/powerpoint/2010/main" val="5860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EFA600D-29D0-4C30-A9D4-88DDE45C0A48}"/>
              </a:ext>
            </a:extLst>
          </p:cNvPr>
          <p:cNvSpPr/>
          <p:nvPr/>
        </p:nvSpPr>
        <p:spPr bwMode="auto">
          <a:xfrm>
            <a:off x="3128300" y="1258159"/>
            <a:ext cx="5252554" cy="5658280"/>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defTabSz="1042988"/>
            <a:endParaRPr lang="de-CH" sz="1800"/>
          </a:p>
        </p:txBody>
      </p:sp>
      <p:sp>
        <p:nvSpPr>
          <p:cNvPr id="64" name="Rectangle 63">
            <a:extLst>
              <a:ext uri="{FF2B5EF4-FFF2-40B4-BE49-F238E27FC236}">
                <a16:creationId xmlns:a16="http://schemas.microsoft.com/office/drawing/2014/main" id="{CC37CCE5-4976-40F1-B3A2-E1D4C1ACF12E}"/>
              </a:ext>
            </a:extLst>
          </p:cNvPr>
          <p:cNvSpPr/>
          <p:nvPr/>
        </p:nvSpPr>
        <p:spPr bwMode="auto">
          <a:xfrm>
            <a:off x="4281534" y="1399710"/>
            <a:ext cx="175281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Maschinen-geschichte, Notizen</a:t>
            </a:r>
          </a:p>
        </p:txBody>
      </p:sp>
      <p:cxnSp>
        <p:nvCxnSpPr>
          <p:cNvPr id="63" name="Straight Arrow Connector 62">
            <a:extLst>
              <a:ext uri="{FF2B5EF4-FFF2-40B4-BE49-F238E27FC236}">
                <a16:creationId xmlns:a16="http://schemas.microsoft.com/office/drawing/2014/main" id="{A4D80953-A3FB-4B9F-BE6B-878D1DE2BC3C}"/>
              </a:ext>
            </a:extLst>
          </p:cNvPr>
          <p:cNvCxnSpPr/>
          <p:nvPr/>
        </p:nvCxnSpPr>
        <p:spPr bwMode="auto">
          <a:xfrm flipV="1">
            <a:off x="4953707" y="3741684"/>
            <a:ext cx="904552" cy="607208"/>
          </a:xfrm>
          <a:prstGeom prst="straightConnector1">
            <a:avLst/>
          </a:prstGeom>
          <a:solidFill>
            <a:schemeClr val="accent1"/>
          </a:solidFill>
          <a:ln w="57150" cap="flat" cmpd="sng" algn="ctr">
            <a:solidFill>
              <a:srgbClr val="FF9933"/>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Maschineninteraktion</a:t>
            </a:r>
          </a:p>
        </p:txBody>
      </p:sp>
      <p:sp>
        <p:nvSpPr>
          <p:cNvPr id="23" name="Rectangle 22">
            <a:extLst>
              <a:ext uri="{FF2B5EF4-FFF2-40B4-BE49-F238E27FC236}">
                <a16:creationId xmlns:a16="http://schemas.microsoft.com/office/drawing/2014/main" id="{7DCE7583-68E7-4CD5-BCDE-07C28449B296}"/>
              </a:ext>
            </a:extLst>
          </p:cNvPr>
          <p:cNvSpPr/>
          <p:nvPr/>
        </p:nvSpPr>
        <p:spPr bwMode="auto">
          <a:xfrm>
            <a:off x="8707848" y="4809866"/>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grpSp>
        <p:nvGrpSpPr>
          <p:cNvPr id="27" name="Group 26">
            <a:extLst>
              <a:ext uri="{FF2B5EF4-FFF2-40B4-BE49-F238E27FC236}">
                <a16:creationId xmlns:a16="http://schemas.microsoft.com/office/drawing/2014/main" id="{3C84E41A-DD80-440D-856E-3E912BF580C4}"/>
              </a:ext>
            </a:extLst>
          </p:cNvPr>
          <p:cNvGrpSpPr/>
          <p:nvPr/>
        </p:nvGrpSpPr>
        <p:grpSpPr>
          <a:xfrm>
            <a:off x="478798" y="2174379"/>
            <a:ext cx="2029553" cy="1233143"/>
            <a:chOff x="4098174" y="2439207"/>
            <a:chExt cx="1280161" cy="777817"/>
          </a:xfrm>
        </p:grpSpPr>
        <p:sp>
          <p:nvSpPr>
            <p:cNvPr id="32" name="Rectangle 31">
              <a:extLst>
                <a:ext uri="{FF2B5EF4-FFF2-40B4-BE49-F238E27FC236}">
                  <a16:creationId xmlns:a16="http://schemas.microsoft.com/office/drawing/2014/main" id="{B70961B3-6743-47DA-8246-BF5A48888BFA}"/>
                </a:ext>
              </a:extLst>
            </p:cNvPr>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33" name="Rectangle 32">
              <a:extLst>
                <a:ext uri="{FF2B5EF4-FFF2-40B4-BE49-F238E27FC236}">
                  <a16:creationId xmlns:a16="http://schemas.microsoft.com/office/drawing/2014/main" id="{6C8777BA-4959-44C8-B56D-3485F88915D5}"/>
                </a:ext>
              </a:extLst>
            </p:cNvPr>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34" name="Rectangle 33">
              <a:extLst>
                <a:ext uri="{FF2B5EF4-FFF2-40B4-BE49-F238E27FC236}">
                  <a16:creationId xmlns:a16="http://schemas.microsoft.com/office/drawing/2014/main" id="{99062389-3279-45F2-9B4D-0C667CE0C34D}"/>
                </a:ext>
              </a:extLst>
            </p:cNvPr>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35" name="Oval 34">
              <a:extLst>
                <a:ext uri="{FF2B5EF4-FFF2-40B4-BE49-F238E27FC236}">
                  <a16:creationId xmlns:a16="http://schemas.microsoft.com/office/drawing/2014/main" id="{2AC2805D-FF92-4540-B7F8-CD8E3C5D0A7F}"/>
                </a:ext>
              </a:extLst>
            </p:cNvPr>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sp>
        <p:nvSpPr>
          <p:cNvPr id="36" name="Rectangle 35">
            <a:extLst>
              <a:ext uri="{FF2B5EF4-FFF2-40B4-BE49-F238E27FC236}">
                <a16:creationId xmlns:a16="http://schemas.microsoft.com/office/drawing/2014/main" id="{78FAE221-E6CA-4DB9-A054-D45F846DBC08}"/>
              </a:ext>
            </a:extLst>
          </p:cNvPr>
          <p:cNvSpPr/>
          <p:nvPr/>
        </p:nvSpPr>
        <p:spPr bwMode="auto">
          <a:xfrm>
            <a:off x="5302585" y="2892592"/>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Maschinen-übersetzer</a:t>
            </a:r>
          </a:p>
        </p:txBody>
      </p:sp>
      <p:cxnSp>
        <p:nvCxnSpPr>
          <p:cNvPr id="53" name="Straight Arrow Connector 52">
            <a:extLst>
              <a:ext uri="{FF2B5EF4-FFF2-40B4-BE49-F238E27FC236}">
                <a16:creationId xmlns:a16="http://schemas.microsoft.com/office/drawing/2014/main" id="{F53E55D3-4CEC-4849-8FD0-EFC29A4456D0}"/>
              </a:ext>
            </a:extLst>
          </p:cNvPr>
          <p:cNvCxnSpPr/>
          <p:nvPr/>
        </p:nvCxnSpPr>
        <p:spPr bwMode="auto">
          <a:xfrm flipH="1" flipV="1">
            <a:off x="7123514" y="3407523"/>
            <a:ext cx="1457404" cy="1552863"/>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Straight Arrow Connector 57">
            <a:extLst>
              <a:ext uri="{FF2B5EF4-FFF2-40B4-BE49-F238E27FC236}">
                <a16:creationId xmlns:a16="http://schemas.microsoft.com/office/drawing/2014/main" id="{9BB47AF6-C83E-466B-8683-86D6E1D65B3D}"/>
              </a:ext>
            </a:extLst>
          </p:cNvPr>
          <p:cNvCxnSpPr/>
          <p:nvPr/>
        </p:nvCxnSpPr>
        <p:spPr bwMode="auto">
          <a:xfrm>
            <a:off x="2384777" y="3542200"/>
            <a:ext cx="1003913" cy="791492"/>
          </a:xfrm>
          <a:prstGeom prst="straightConnector1">
            <a:avLst/>
          </a:prstGeom>
          <a:solidFill>
            <a:schemeClr val="accent1"/>
          </a:solidFill>
          <a:ln w="57150" cap="flat" cmpd="sng" algn="ctr">
            <a:solidFill>
              <a:srgbClr val="FF9933"/>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Rectangle 54">
            <a:extLst>
              <a:ext uri="{FF2B5EF4-FFF2-40B4-BE49-F238E27FC236}">
                <a16:creationId xmlns:a16="http://schemas.microsoft.com/office/drawing/2014/main" id="{A16137D3-EBC0-4125-A4A2-F066C8AA4144}"/>
              </a:ext>
            </a:extLst>
          </p:cNvPr>
          <p:cNvSpPr/>
          <p:nvPr/>
        </p:nvSpPr>
        <p:spPr bwMode="auto">
          <a:xfrm>
            <a:off x="6340228" y="1612977"/>
            <a:ext cx="175281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Anleitungen, Kataloge</a:t>
            </a:r>
          </a:p>
        </p:txBody>
      </p:sp>
      <p:cxnSp>
        <p:nvCxnSpPr>
          <p:cNvPr id="56" name="Straight Arrow Connector 55">
            <a:extLst>
              <a:ext uri="{FF2B5EF4-FFF2-40B4-BE49-F238E27FC236}">
                <a16:creationId xmlns:a16="http://schemas.microsoft.com/office/drawing/2014/main" id="{2969665F-03F7-4976-BBD4-F21D484BF147}"/>
              </a:ext>
            </a:extLst>
          </p:cNvPr>
          <p:cNvCxnSpPr/>
          <p:nvPr/>
        </p:nvCxnSpPr>
        <p:spPr bwMode="auto">
          <a:xfrm flipH="1" flipV="1">
            <a:off x="2660513" y="2804059"/>
            <a:ext cx="2501147" cy="36643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Straight Arrow Connector 56">
            <a:extLst>
              <a:ext uri="{FF2B5EF4-FFF2-40B4-BE49-F238E27FC236}">
                <a16:creationId xmlns:a16="http://schemas.microsoft.com/office/drawing/2014/main" id="{D651423D-6ADC-441A-B6CA-8702147BB60B}"/>
              </a:ext>
            </a:extLst>
          </p:cNvPr>
          <p:cNvCxnSpPr/>
          <p:nvPr/>
        </p:nvCxnSpPr>
        <p:spPr bwMode="auto">
          <a:xfrm flipV="1">
            <a:off x="6794442" y="2415069"/>
            <a:ext cx="193815" cy="453234"/>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14F3D1BF-B0AA-422C-B9B8-5D4F490D9A51}"/>
              </a:ext>
            </a:extLst>
          </p:cNvPr>
          <p:cNvCxnSpPr/>
          <p:nvPr/>
        </p:nvCxnSpPr>
        <p:spPr bwMode="auto">
          <a:xfrm flipH="1">
            <a:off x="4953707" y="3764176"/>
            <a:ext cx="552747" cy="416716"/>
          </a:xfrm>
          <a:prstGeom prst="straightConnector1">
            <a:avLst/>
          </a:prstGeom>
          <a:solidFill>
            <a:schemeClr val="accent1"/>
          </a:solidFill>
          <a:ln w="57150" cap="flat" cmpd="sng" algn="ctr">
            <a:solidFill>
              <a:schemeClr val="accent2"/>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Rectangle 60">
            <a:extLst>
              <a:ext uri="{FF2B5EF4-FFF2-40B4-BE49-F238E27FC236}">
                <a16:creationId xmlns:a16="http://schemas.microsoft.com/office/drawing/2014/main" id="{E2440392-0C85-4696-AC46-2A047E2F41B6}"/>
              </a:ext>
            </a:extLst>
          </p:cNvPr>
          <p:cNvSpPr/>
          <p:nvPr/>
        </p:nvSpPr>
        <p:spPr bwMode="auto">
          <a:xfrm>
            <a:off x="4014777" y="6002126"/>
            <a:ext cx="1372491" cy="609340"/>
          </a:xfrm>
          <a:prstGeom prst="rect">
            <a:avLst/>
          </a:prstGeom>
          <a:solidFill>
            <a:schemeClr val="bg1"/>
          </a:solidFill>
          <a:ln w="28575" cap="flat" cmpd="sng" algn="ctr">
            <a:solidFill>
              <a:srgbClr val="FF9933"/>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FF9900"/>
                </a:solidFill>
              </a:rPr>
              <a:t>Beobachter</a:t>
            </a:r>
          </a:p>
        </p:txBody>
      </p:sp>
      <p:cxnSp>
        <p:nvCxnSpPr>
          <p:cNvPr id="65" name="Straight Arrow Connector 64">
            <a:extLst>
              <a:ext uri="{FF2B5EF4-FFF2-40B4-BE49-F238E27FC236}">
                <a16:creationId xmlns:a16="http://schemas.microsoft.com/office/drawing/2014/main" id="{F9F9FF70-8D38-4C72-B95F-CBD18A190BC7}"/>
              </a:ext>
            </a:extLst>
          </p:cNvPr>
          <p:cNvCxnSpPr/>
          <p:nvPr/>
        </p:nvCxnSpPr>
        <p:spPr bwMode="auto">
          <a:xfrm flipH="1" flipV="1">
            <a:off x="5361724" y="2280156"/>
            <a:ext cx="262742" cy="583432"/>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Straight Arrow Connector 65">
            <a:extLst>
              <a:ext uri="{FF2B5EF4-FFF2-40B4-BE49-F238E27FC236}">
                <a16:creationId xmlns:a16="http://schemas.microsoft.com/office/drawing/2014/main" id="{6300C85F-266F-4BBF-8ABF-D6F06AB06BEB}"/>
              </a:ext>
            </a:extLst>
          </p:cNvPr>
          <p:cNvCxnSpPr/>
          <p:nvPr/>
        </p:nvCxnSpPr>
        <p:spPr bwMode="auto">
          <a:xfrm flipV="1">
            <a:off x="5157940" y="3780632"/>
            <a:ext cx="1021051" cy="2070958"/>
          </a:xfrm>
          <a:prstGeom prst="straightConnector1">
            <a:avLst/>
          </a:prstGeom>
          <a:solidFill>
            <a:schemeClr val="accent1"/>
          </a:solidFill>
          <a:ln w="57150" cap="flat" cmpd="sng" algn="ctr">
            <a:solidFill>
              <a:srgbClr val="FF9933"/>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8" name="Group 67">
            <a:extLst>
              <a:ext uri="{FF2B5EF4-FFF2-40B4-BE49-F238E27FC236}">
                <a16:creationId xmlns:a16="http://schemas.microsoft.com/office/drawing/2014/main" id="{F9514549-8658-4744-AF9D-826B38D99BA5}"/>
              </a:ext>
            </a:extLst>
          </p:cNvPr>
          <p:cNvGrpSpPr/>
          <p:nvPr/>
        </p:nvGrpSpPr>
        <p:grpSpPr>
          <a:xfrm>
            <a:off x="2767661" y="6023144"/>
            <a:ext cx="720824" cy="1079150"/>
            <a:chOff x="858984" y="1423722"/>
            <a:chExt cx="519547" cy="786136"/>
          </a:xfrm>
        </p:grpSpPr>
        <p:sp>
          <p:nvSpPr>
            <p:cNvPr id="69" name="Flowchart: Delay 68">
              <a:extLst>
                <a:ext uri="{FF2B5EF4-FFF2-40B4-BE49-F238E27FC236}">
                  <a16:creationId xmlns:a16="http://schemas.microsoft.com/office/drawing/2014/main" id="{6E3A4316-C351-43ED-A8B3-B3C9DEEA2176}"/>
                </a:ext>
              </a:extLst>
            </p:cNvPr>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Flowchart: Connector 69">
              <a:extLst>
                <a:ext uri="{FF2B5EF4-FFF2-40B4-BE49-F238E27FC236}">
                  <a16:creationId xmlns:a16="http://schemas.microsoft.com/office/drawing/2014/main" id="{89BDF2EC-59B6-48D4-B416-3014FC08B2CF}"/>
                </a:ext>
              </a:extLst>
            </p:cNvPr>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71" name="TextBox 70">
            <a:extLst>
              <a:ext uri="{FF2B5EF4-FFF2-40B4-BE49-F238E27FC236}">
                <a16:creationId xmlns:a16="http://schemas.microsoft.com/office/drawing/2014/main" id="{3BF14CB0-DC03-4F15-9544-19C14159A36A}"/>
              </a:ext>
            </a:extLst>
          </p:cNvPr>
          <p:cNvSpPr txBox="1"/>
          <p:nvPr/>
        </p:nvSpPr>
        <p:spPr>
          <a:xfrm>
            <a:off x="7255461" y="2801158"/>
            <a:ext cx="3146024" cy="738664"/>
          </a:xfrm>
          <a:prstGeom prst="rect">
            <a:avLst/>
          </a:prstGeom>
          <a:noFill/>
        </p:spPr>
        <p:txBody>
          <a:bodyPr wrap="square" rtlCol="0">
            <a:spAutoFit/>
          </a:bodyPr>
          <a:lstStyle/>
          <a:p>
            <a:pPr marL="285750" indent="-285750" algn="l">
              <a:buFont typeface="Arial" panose="020B0604020202020204" pitchFamily="34" charset="0"/>
              <a:buChar char="•"/>
            </a:pPr>
            <a:r>
              <a:rPr lang="de-CH" sz="1400"/>
              <a:t>Maschinenübersetzer gehört zur Maschine, Koordinator verbindet sich mit der passenden Maschine</a:t>
            </a:r>
          </a:p>
        </p:txBody>
      </p:sp>
      <p:sp>
        <p:nvSpPr>
          <p:cNvPr id="75" name="TextBox 74">
            <a:extLst>
              <a:ext uri="{FF2B5EF4-FFF2-40B4-BE49-F238E27FC236}">
                <a16:creationId xmlns:a16="http://schemas.microsoft.com/office/drawing/2014/main" id="{B9FC5CB2-C105-454A-ADB1-AC63B72F3827}"/>
              </a:ext>
            </a:extLst>
          </p:cNvPr>
          <p:cNvSpPr txBox="1"/>
          <p:nvPr/>
        </p:nvSpPr>
        <p:spPr>
          <a:xfrm>
            <a:off x="1861668" y="4587057"/>
            <a:ext cx="3146024" cy="954107"/>
          </a:xfrm>
          <a:prstGeom prst="rect">
            <a:avLst/>
          </a:prstGeom>
          <a:noFill/>
        </p:spPr>
        <p:txBody>
          <a:bodyPr wrap="square" rtlCol="0">
            <a:spAutoFit/>
          </a:bodyPr>
          <a:lstStyle/>
          <a:p>
            <a:pPr marL="285750" indent="-285750" algn="l">
              <a:buFont typeface="Arial" panose="020B0604020202020204" pitchFamily="34" charset="0"/>
              <a:buChar char="•"/>
            </a:pPr>
            <a:r>
              <a:rPr lang="de-CH" sz="1400" err="1"/>
              <a:t>Watchdog</a:t>
            </a:r>
            <a:r>
              <a:rPr lang="de-CH" sz="1400"/>
              <a:t> wird auf Anfrage des Koordinators eingerichtet</a:t>
            </a:r>
          </a:p>
          <a:p>
            <a:pPr marL="285750" indent="-285750" algn="l">
              <a:buFont typeface="Arial" panose="020B0604020202020204" pitchFamily="34" charset="0"/>
              <a:buChar char="•"/>
            </a:pPr>
            <a:r>
              <a:rPr lang="de-CH" sz="1400"/>
              <a:t>Überwacht Schwellenwerte, kann auch </a:t>
            </a:r>
            <a:r>
              <a:rPr lang="de-CH" sz="1400" err="1"/>
              <a:t>Timer</a:t>
            </a:r>
            <a:r>
              <a:rPr lang="de-CH" sz="1400"/>
              <a:t> stellen</a:t>
            </a:r>
          </a:p>
        </p:txBody>
      </p:sp>
      <p:sp>
        <p:nvSpPr>
          <p:cNvPr id="78" name="Rectangle 77">
            <a:extLst>
              <a:ext uri="{FF2B5EF4-FFF2-40B4-BE49-F238E27FC236}">
                <a16:creationId xmlns:a16="http://schemas.microsoft.com/office/drawing/2014/main" id="{262DBB99-49A2-4B13-9703-50D14DC6D0EC}"/>
              </a:ext>
            </a:extLst>
          </p:cNvPr>
          <p:cNvSpPr/>
          <p:nvPr/>
        </p:nvSpPr>
        <p:spPr bwMode="auto">
          <a:xfrm>
            <a:off x="3484953" y="3964700"/>
            <a:ext cx="1372491" cy="609340"/>
          </a:xfrm>
          <a:prstGeom prst="rect">
            <a:avLst/>
          </a:prstGeom>
          <a:solidFill>
            <a:schemeClr val="bg1"/>
          </a:solidFill>
          <a:ln w="28575" cap="flat" cmpd="sng" algn="ctr">
            <a:solidFill>
              <a:srgbClr val="FF9933"/>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err="1">
                <a:solidFill>
                  <a:srgbClr val="FF9900"/>
                </a:solidFill>
              </a:rPr>
              <a:t>Watchdog</a:t>
            </a:r>
            <a:endParaRPr lang="de-CH" sz="1800">
              <a:solidFill>
                <a:srgbClr val="FF9900"/>
              </a:solidFill>
            </a:endParaRPr>
          </a:p>
        </p:txBody>
      </p:sp>
      <p:sp>
        <p:nvSpPr>
          <p:cNvPr id="28" name="TextBox 27">
            <a:extLst>
              <a:ext uri="{FF2B5EF4-FFF2-40B4-BE49-F238E27FC236}">
                <a16:creationId xmlns:a16="http://schemas.microsoft.com/office/drawing/2014/main" id="{D5300CD7-5C7A-48A1-9FF9-7FC8DC7091C0}"/>
              </a:ext>
            </a:extLst>
          </p:cNvPr>
          <p:cNvSpPr txBox="1"/>
          <p:nvPr/>
        </p:nvSpPr>
        <p:spPr>
          <a:xfrm>
            <a:off x="5473383" y="6013804"/>
            <a:ext cx="3809579"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Beobachter erkennt Schleifer</a:t>
            </a:r>
          </a:p>
          <a:p>
            <a:pPr marL="285750" indent="-285750" algn="l">
              <a:buFont typeface="Arial" panose="020B0604020202020204" pitchFamily="34" charset="0"/>
              <a:buChar char="•"/>
            </a:pPr>
            <a:r>
              <a:rPr lang="de-CH" sz="1400"/>
              <a:t>Meldet vorgenommene Änderungen</a:t>
            </a:r>
          </a:p>
        </p:txBody>
      </p:sp>
    </p:spTree>
    <p:extLst>
      <p:ext uri="{BB962C8B-B14F-4D97-AF65-F5344CB8AC3E}">
        <p14:creationId xmlns:p14="http://schemas.microsoft.com/office/powerpoint/2010/main" val="1038663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2"/>
            <a:ext cx="2029553" cy="1233143"/>
            <a:chOff x="4098174" y="2439207"/>
            <a:chExt cx="1280161" cy="777818"/>
          </a:xfrm>
        </p:grpSpPr>
        <p:sp>
          <p:nvSpPr>
            <p:cNvPr id="6" name="Rectangle 5"/>
            <p:cNvSpPr/>
            <p:nvPr/>
          </p:nvSpPr>
          <p:spPr bwMode="auto">
            <a:xfrm>
              <a:off x="4098174" y="2489079"/>
              <a:ext cx="1280161" cy="727946"/>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Prozessverständnis</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Benutzer-interaktion</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bg1">
                  <a:lumMod val="75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bg1">
                <a:lumMod val="50000"/>
              </a:schemeClr>
            </a:solidFill>
            <a:ln w="952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bg1">
                    <a:lumMod val="75000"/>
                  </a:schemeClr>
                </a:solidFill>
              </a:rPr>
              <a:t>Maschinen-interaktion</a:t>
            </a:r>
          </a:p>
        </p:txBody>
      </p:sp>
      <p:sp>
        <p:nvSpPr>
          <p:cNvPr id="46" name="TextBox 45">
            <a:extLst>
              <a:ext uri="{FF2B5EF4-FFF2-40B4-BE49-F238E27FC236}">
                <a16:creationId xmlns:a16="http://schemas.microsoft.com/office/drawing/2014/main" id="{753BB6A7-5CBD-4E04-A65B-6BCF5C2A60D9}"/>
              </a:ext>
            </a:extLst>
          </p:cNvPr>
          <p:cNvSpPr txBox="1"/>
          <p:nvPr/>
        </p:nvSpPr>
        <p:spPr>
          <a:xfrm>
            <a:off x="5742605" y="4817625"/>
            <a:ext cx="4217529" cy="1323439"/>
          </a:xfrm>
          <a:prstGeom prst="rect">
            <a:avLst/>
          </a:prstGeom>
          <a:noFill/>
        </p:spPr>
        <p:txBody>
          <a:bodyPr wrap="square" rtlCol="0">
            <a:spAutoFit/>
          </a:bodyPr>
          <a:lstStyle/>
          <a:p>
            <a:pPr marL="285750" indent="-285750" algn="l">
              <a:buFont typeface="Arial" panose="020B0604020202020204" pitchFamily="34" charset="0"/>
              <a:buChar char="•"/>
            </a:pPr>
            <a:r>
              <a:rPr lang="de-CH" sz="1600"/>
              <a:t>Für jeden Auftrag neu erzeugt</a:t>
            </a:r>
          </a:p>
          <a:p>
            <a:pPr marL="285750" indent="-285750" algn="l">
              <a:buFont typeface="Arial" panose="020B0604020202020204" pitchFamily="34" charset="0"/>
              <a:buChar char="•"/>
            </a:pPr>
            <a:r>
              <a:rPr lang="de-CH" sz="1600"/>
              <a:t>Speichert aktuellen Stand (noch am Einrichten, in der Produktion, …) und noch zu lösende Probleme</a:t>
            </a:r>
          </a:p>
          <a:p>
            <a:pPr algn="l"/>
            <a:endParaRPr lang="de-CH" sz="1600"/>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Prozess-verständnis</a:t>
            </a:r>
          </a:p>
        </p:txBody>
      </p:sp>
    </p:spTree>
    <p:extLst>
      <p:ext uri="{BB962C8B-B14F-4D97-AF65-F5344CB8AC3E}">
        <p14:creationId xmlns:p14="http://schemas.microsoft.com/office/powerpoint/2010/main" val="3560923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5225BD5-4FC5-4158-A5BB-19D80FB3E346}"/>
              </a:ext>
            </a:extLst>
          </p:cNvPr>
          <p:cNvSpPr/>
          <p:nvPr/>
        </p:nvSpPr>
        <p:spPr bwMode="auto">
          <a:xfrm>
            <a:off x="1361710" y="2811951"/>
            <a:ext cx="9047886" cy="4298162"/>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defTabSz="1042988"/>
            <a:endParaRPr lang="de-CH" sz="1800"/>
          </a:p>
        </p:txBody>
      </p:sp>
      <p:cxnSp>
        <p:nvCxnSpPr>
          <p:cNvPr id="52" name="Straight Arrow Connector 51">
            <a:extLst>
              <a:ext uri="{FF2B5EF4-FFF2-40B4-BE49-F238E27FC236}">
                <a16:creationId xmlns:a16="http://schemas.microsoft.com/office/drawing/2014/main" id="{5291F952-608C-46A5-9162-3923DC3D26F4}"/>
              </a:ext>
            </a:extLst>
          </p:cNvPr>
          <p:cNvCxnSpPr/>
          <p:nvPr/>
        </p:nvCxnSpPr>
        <p:spPr bwMode="auto">
          <a:xfrm>
            <a:off x="8774163" y="3923094"/>
            <a:ext cx="162370" cy="389685"/>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Prozessverständnis</a:t>
            </a:r>
          </a:p>
        </p:txBody>
      </p:sp>
      <p:sp>
        <p:nvSpPr>
          <p:cNvPr id="23" name="Rectangle 22">
            <a:extLst>
              <a:ext uri="{FF2B5EF4-FFF2-40B4-BE49-F238E27FC236}">
                <a16:creationId xmlns:a16="http://schemas.microsoft.com/office/drawing/2014/main" id="{7DCE7583-68E7-4CD5-BCDE-07C28449B296}"/>
              </a:ext>
            </a:extLst>
          </p:cNvPr>
          <p:cNvSpPr/>
          <p:nvPr/>
        </p:nvSpPr>
        <p:spPr bwMode="auto">
          <a:xfrm>
            <a:off x="316853" y="3633384"/>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25" name="Rectangle 24">
            <a:extLst>
              <a:ext uri="{FF2B5EF4-FFF2-40B4-BE49-F238E27FC236}">
                <a16:creationId xmlns:a16="http://schemas.microsoft.com/office/drawing/2014/main" id="{9018629B-51AF-44BB-97F3-AE0F501F1CA6}"/>
              </a:ext>
            </a:extLst>
          </p:cNvPr>
          <p:cNvSpPr/>
          <p:nvPr/>
        </p:nvSpPr>
        <p:spPr bwMode="auto">
          <a:xfrm>
            <a:off x="2308311" y="1198164"/>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Anbindung Verwaltung?</a:t>
            </a:r>
          </a:p>
        </p:txBody>
      </p:sp>
      <p:sp>
        <p:nvSpPr>
          <p:cNvPr id="36" name="Rectangle 35">
            <a:extLst>
              <a:ext uri="{FF2B5EF4-FFF2-40B4-BE49-F238E27FC236}">
                <a16:creationId xmlns:a16="http://schemas.microsoft.com/office/drawing/2014/main" id="{78FAE221-E6CA-4DB9-A054-D45F846DBC08}"/>
              </a:ext>
            </a:extLst>
          </p:cNvPr>
          <p:cNvSpPr/>
          <p:nvPr/>
        </p:nvSpPr>
        <p:spPr bwMode="auto">
          <a:xfrm>
            <a:off x="4313834" y="3146304"/>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Prozess-manager</a:t>
            </a:r>
          </a:p>
        </p:txBody>
      </p:sp>
      <p:sp>
        <p:nvSpPr>
          <p:cNvPr id="37" name="Rectangle 36">
            <a:extLst>
              <a:ext uri="{FF2B5EF4-FFF2-40B4-BE49-F238E27FC236}">
                <a16:creationId xmlns:a16="http://schemas.microsoft.com/office/drawing/2014/main" id="{23C6F8B0-E676-4E36-A9CA-FF442AD12119}"/>
              </a:ext>
            </a:extLst>
          </p:cNvPr>
          <p:cNvSpPr/>
          <p:nvPr/>
        </p:nvSpPr>
        <p:spPr bwMode="auto">
          <a:xfrm>
            <a:off x="7578878" y="2977245"/>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Coach</a:t>
            </a:r>
          </a:p>
        </p:txBody>
      </p:sp>
      <p:sp>
        <p:nvSpPr>
          <p:cNvPr id="44" name="Rectangle 43">
            <a:extLst>
              <a:ext uri="{FF2B5EF4-FFF2-40B4-BE49-F238E27FC236}">
                <a16:creationId xmlns:a16="http://schemas.microsoft.com/office/drawing/2014/main" id="{DD80A0BF-49EA-4218-B041-5B14218CC252}"/>
              </a:ext>
            </a:extLst>
          </p:cNvPr>
          <p:cNvSpPr/>
          <p:nvPr/>
        </p:nvSpPr>
        <p:spPr bwMode="auto">
          <a:xfrm>
            <a:off x="8205462" y="4342904"/>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Problemlösungs-techniken</a:t>
            </a:r>
          </a:p>
        </p:txBody>
      </p:sp>
      <p:sp>
        <p:nvSpPr>
          <p:cNvPr id="45" name="Rectangle 44">
            <a:extLst>
              <a:ext uri="{FF2B5EF4-FFF2-40B4-BE49-F238E27FC236}">
                <a16:creationId xmlns:a16="http://schemas.microsoft.com/office/drawing/2014/main" id="{4AA96C98-6F54-4B8D-8F98-EE30D3799AB4}"/>
              </a:ext>
            </a:extLst>
          </p:cNvPr>
          <p:cNvSpPr/>
          <p:nvPr/>
        </p:nvSpPr>
        <p:spPr bwMode="auto">
          <a:xfrm>
            <a:off x="1472280" y="4883845"/>
            <a:ext cx="175281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Notizen</a:t>
            </a:r>
          </a:p>
        </p:txBody>
      </p:sp>
      <p:cxnSp>
        <p:nvCxnSpPr>
          <p:cNvPr id="51" name="Straight Arrow Connector 50">
            <a:extLst>
              <a:ext uri="{FF2B5EF4-FFF2-40B4-BE49-F238E27FC236}">
                <a16:creationId xmlns:a16="http://schemas.microsoft.com/office/drawing/2014/main" id="{C93D52B6-D016-431E-891A-97BAEDC48A12}"/>
              </a:ext>
            </a:extLst>
          </p:cNvPr>
          <p:cNvCxnSpPr>
            <a:cxnSpLocks/>
          </p:cNvCxnSpPr>
          <p:nvPr/>
        </p:nvCxnSpPr>
        <p:spPr bwMode="auto">
          <a:xfrm flipV="1">
            <a:off x="6114544" y="3341438"/>
            <a:ext cx="1464334" cy="112950"/>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F53E55D3-4CEC-4849-8FD0-EFC29A4456D0}"/>
              </a:ext>
            </a:extLst>
          </p:cNvPr>
          <p:cNvCxnSpPr/>
          <p:nvPr/>
        </p:nvCxnSpPr>
        <p:spPr bwMode="auto">
          <a:xfrm flipV="1">
            <a:off x="6012442" y="2528791"/>
            <a:ext cx="713098" cy="54609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Rectangle 61">
            <a:extLst>
              <a:ext uri="{FF2B5EF4-FFF2-40B4-BE49-F238E27FC236}">
                <a16:creationId xmlns:a16="http://schemas.microsoft.com/office/drawing/2014/main" id="{1CB36053-89C6-47B3-9918-40F193E180B5}"/>
              </a:ext>
            </a:extLst>
          </p:cNvPr>
          <p:cNvSpPr/>
          <p:nvPr/>
        </p:nvSpPr>
        <p:spPr bwMode="auto">
          <a:xfrm>
            <a:off x="6550150" y="1617147"/>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Schleifwissen</a:t>
            </a:r>
          </a:p>
        </p:txBody>
      </p:sp>
      <p:sp>
        <p:nvSpPr>
          <p:cNvPr id="55" name="TextBox 54">
            <a:extLst>
              <a:ext uri="{FF2B5EF4-FFF2-40B4-BE49-F238E27FC236}">
                <a16:creationId xmlns:a16="http://schemas.microsoft.com/office/drawing/2014/main" id="{ADD8FE9E-D198-484A-A975-136546DAD92A}"/>
              </a:ext>
            </a:extLst>
          </p:cNvPr>
          <p:cNvSpPr txBox="1"/>
          <p:nvPr/>
        </p:nvSpPr>
        <p:spPr>
          <a:xfrm>
            <a:off x="4030522" y="2413946"/>
            <a:ext cx="2719246"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Eigener Prozessmanager für jeden Auftrag</a:t>
            </a:r>
          </a:p>
        </p:txBody>
      </p:sp>
      <p:cxnSp>
        <p:nvCxnSpPr>
          <p:cNvPr id="56" name="Straight Arrow Connector 55">
            <a:extLst>
              <a:ext uri="{FF2B5EF4-FFF2-40B4-BE49-F238E27FC236}">
                <a16:creationId xmlns:a16="http://schemas.microsoft.com/office/drawing/2014/main" id="{6FB23914-D4B7-4E6D-82FD-5580A499BA0D}"/>
              </a:ext>
            </a:extLst>
          </p:cNvPr>
          <p:cNvCxnSpPr/>
          <p:nvPr/>
        </p:nvCxnSpPr>
        <p:spPr bwMode="auto">
          <a:xfrm flipH="1" flipV="1">
            <a:off x="3721414" y="2093720"/>
            <a:ext cx="637645" cy="988727"/>
          </a:xfrm>
          <a:prstGeom prst="straightConnector1">
            <a:avLst/>
          </a:prstGeom>
          <a:solidFill>
            <a:schemeClr val="accent1"/>
          </a:solidFill>
          <a:ln w="57150" cap="flat" cmpd="sng" algn="ctr">
            <a:solidFill>
              <a:schemeClr val="tx1"/>
            </a:solidFill>
            <a:prstDash val="sysDot"/>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Rectangle 59">
            <a:extLst>
              <a:ext uri="{FF2B5EF4-FFF2-40B4-BE49-F238E27FC236}">
                <a16:creationId xmlns:a16="http://schemas.microsoft.com/office/drawing/2014/main" id="{5D179253-D848-4CE8-94F0-AE5C61302C5E}"/>
              </a:ext>
            </a:extLst>
          </p:cNvPr>
          <p:cNvSpPr/>
          <p:nvPr/>
        </p:nvSpPr>
        <p:spPr bwMode="auto">
          <a:xfrm>
            <a:off x="6659425" y="5639723"/>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Vorgegebene Abläufe</a:t>
            </a:r>
          </a:p>
        </p:txBody>
      </p:sp>
      <p:cxnSp>
        <p:nvCxnSpPr>
          <p:cNvPr id="61" name="Straight Arrow Connector 60">
            <a:extLst>
              <a:ext uri="{FF2B5EF4-FFF2-40B4-BE49-F238E27FC236}">
                <a16:creationId xmlns:a16="http://schemas.microsoft.com/office/drawing/2014/main" id="{FB760EB0-1BBD-475E-9DD9-3AB3613F89F7}"/>
              </a:ext>
            </a:extLst>
          </p:cNvPr>
          <p:cNvCxnSpPr>
            <a:cxnSpLocks/>
          </p:cNvCxnSpPr>
          <p:nvPr/>
        </p:nvCxnSpPr>
        <p:spPr bwMode="auto">
          <a:xfrm flipH="1">
            <a:off x="3184717" y="4017842"/>
            <a:ext cx="1174342" cy="796071"/>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Rectangle 63">
            <a:extLst>
              <a:ext uri="{FF2B5EF4-FFF2-40B4-BE49-F238E27FC236}">
                <a16:creationId xmlns:a16="http://schemas.microsoft.com/office/drawing/2014/main" id="{F598E8C1-DDBE-4C05-9796-34376F2ADEED}"/>
              </a:ext>
            </a:extLst>
          </p:cNvPr>
          <p:cNvSpPr/>
          <p:nvPr/>
        </p:nvSpPr>
        <p:spPr bwMode="auto">
          <a:xfrm>
            <a:off x="2281479" y="6104300"/>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Auftragsdaten</a:t>
            </a:r>
          </a:p>
        </p:txBody>
      </p:sp>
      <p:cxnSp>
        <p:nvCxnSpPr>
          <p:cNvPr id="66" name="Straight Arrow Connector 65">
            <a:extLst>
              <a:ext uri="{FF2B5EF4-FFF2-40B4-BE49-F238E27FC236}">
                <a16:creationId xmlns:a16="http://schemas.microsoft.com/office/drawing/2014/main" id="{3CB2B213-4815-488D-89FD-7D1A60329D9D}"/>
              </a:ext>
            </a:extLst>
          </p:cNvPr>
          <p:cNvCxnSpPr/>
          <p:nvPr/>
        </p:nvCxnSpPr>
        <p:spPr bwMode="auto">
          <a:xfrm flipV="1">
            <a:off x="2160981" y="3602745"/>
            <a:ext cx="2077740" cy="415097"/>
          </a:xfrm>
          <a:prstGeom prst="straightConnector1">
            <a:avLst/>
          </a:prstGeom>
          <a:solidFill>
            <a:schemeClr val="accent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Rectangle 27">
            <a:extLst>
              <a:ext uri="{FF2B5EF4-FFF2-40B4-BE49-F238E27FC236}">
                <a16:creationId xmlns:a16="http://schemas.microsoft.com/office/drawing/2014/main" id="{FB525590-B8AB-43C4-9CCD-6619E6FA2486}"/>
              </a:ext>
            </a:extLst>
          </p:cNvPr>
          <p:cNvSpPr/>
          <p:nvPr/>
        </p:nvSpPr>
        <p:spPr bwMode="auto">
          <a:xfrm>
            <a:off x="5675633" y="4397995"/>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Ablaufplaner</a:t>
            </a:r>
          </a:p>
        </p:txBody>
      </p:sp>
      <p:cxnSp>
        <p:nvCxnSpPr>
          <p:cNvPr id="29" name="Straight Arrow Connector 28">
            <a:extLst>
              <a:ext uri="{FF2B5EF4-FFF2-40B4-BE49-F238E27FC236}">
                <a16:creationId xmlns:a16="http://schemas.microsoft.com/office/drawing/2014/main" id="{0175BBC1-4C42-4F13-B077-A83043AC8A16}"/>
              </a:ext>
            </a:extLst>
          </p:cNvPr>
          <p:cNvCxnSpPr>
            <a:cxnSpLocks/>
          </p:cNvCxnSpPr>
          <p:nvPr/>
        </p:nvCxnSpPr>
        <p:spPr bwMode="auto">
          <a:xfrm>
            <a:off x="6090595" y="4017842"/>
            <a:ext cx="262993" cy="350507"/>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2212DFB8-DB34-44D5-87D6-AA5A86C35569}"/>
              </a:ext>
            </a:extLst>
          </p:cNvPr>
          <p:cNvCxnSpPr/>
          <p:nvPr/>
        </p:nvCxnSpPr>
        <p:spPr bwMode="auto">
          <a:xfrm>
            <a:off x="7020851" y="5229181"/>
            <a:ext cx="162370" cy="389685"/>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32">
            <a:extLst>
              <a:ext uri="{FF2B5EF4-FFF2-40B4-BE49-F238E27FC236}">
                <a16:creationId xmlns:a16="http://schemas.microsoft.com/office/drawing/2014/main" id="{D9808775-DFDB-484F-BA38-D4C77E7E426B}"/>
              </a:ext>
            </a:extLst>
          </p:cNvPr>
          <p:cNvSpPr/>
          <p:nvPr/>
        </p:nvSpPr>
        <p:spPr bwMode="auto">
          <a:xfrm>
            <a:off x="3642461" y="4829393"/>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Auftragsplaner</a:t>
            </a:r>
          </a:p>
        </p:txBody>
      </p:sp>
      <p:cxnSp>
        <p:nvCxnSpPr>
          <p:cNvPr id="38" name="Straight Arrow Connector 37">
            <a:extLst>
              <a:ext uri="{FF2B5EF4-FFF2-40B4-BE49-F238E27FC236}">
                <a16:creationId xmlns:a16="http://schemas.microsoft.com/office/drawing/2014/main" id="{F8B4AFAB-F5F1-4384-8188-0A75F033516A}"/>
              </a:ext>
            </a:extLst>
          </p:cNvPr>
          <p:cNvCxnSpPr>
            <a:cxnSpLocks/>
          </p:cNvCxnSpPr>
          <p:nvPr/>
        </p:nvCxnSpPr>
        <p:spPr bwMode="auto">
          <a:xfrm flipH="1">
            <a:off x="4518867" y="4017842"/>
            <a:ext cx="379749" cy="730227"/>
          </a:xfrm>
          <a:prstGeom prst="straightConnector1">
            <a:avLst/>
          </a:prstGeom>
          <a:solidFill>
            <a:schemeClr val="accent1"/>
          </a:solidFill>
          <a:ln w="57150" cap="flat" cmpd="sng" algn="ctr">
            <a:solidFill>
              <a:schemeClr val="accent2"/>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D7D7C178-2A36-46C8-805C-C0245EA6A39A}"/>
              </a:ext>
            </a:extLst>
          </p:cNvPr>
          <p:cNvCxnSpPr/>
          <p:nvPr/>
        </p:nvCxnSpPr>
        <p:spPr bwMode="auto">
          <a:xfrm flipH="1">
            <a:off x="3849779" y="5655203"/>
            <a:ext cx="226572" cy="389685"/>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45">
            <a:extLst>
              <a:ext uri="{FF2B5EF4-FFF2-40B4-BE49-F238E27FC236}">
                <a16:creationId xmlns:a16="http://schemas.microsoft.com/office/drawing/2014/main" id="{6B68943B-19FC-4B63-8385-3AD81581DD62}"/>
              </a:ext>
            </a:extLst>
          </p:cNvPr>
          <p:cNvSpPr/>
          <p:nvPr/>
        </p:nvSpPr>
        <p:spPr bwMode="auto">
          <a:xfrm>
            <a:off x="4404069" y="6258533"/>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Abgeschlossene Aufträge</a:t>
            </a:r>
          </a:p>
        </p:txBody>
      </p:sp>
      <p:cxnSp>
        <p:nvCxnSpPr>
          <p:cNvPr id="47" name="Straight Arrow Connector 46">
            <a:extLst>
              <a:ext uri="{FF2B5EF4-FFF2-40B4-BE49-F238E27FC236}">
                <a16:creationId xmlns:a16="http://schemas.microsoft.com/office/drawing/2014/main" id="{6384A468-92D1-468A-A173-A3D063F22A77}"/>
              </a:ext>
            </a:extLst>
          </p:cNvPr>
          <p:cNvCxnSpPr/>
          <p:nvPr/>
        </p:nvCxnSpPr>
        <p:spPr bwMode="auto">
          <a:xfrm>
            <a:off x="4898616" y="5694175"/>
            <a:ext cx="151948" cy="484434"/>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Box 29">
            <a:extLst>
              <a:ext uri="{FF2B5EF4-FFF2-40B4-BE49-F238E27FC236}">
                <a16:creationId xmlns:a16="http://schemas.microsoft.com/office/drawing/2014/main" id="{B8980F94-361E-42A1-B48F-44744E397373}"/>
              </a:ext>
            </a:extLst>
          </p:cNvPr>
          <p:cNvSpPr txBox="1"/>
          <p:nvPr/>
        </p:nvSpPr>
        <p:spPr>
          <a:xfrm>
            <a:off x="8443814" y="2228153"/>
            <a:ext cx="2383794" cy="738664"/>
          </a:xfrm>
          <a:prstGeom prst="rect">
            <a:avLst/>
          </a:prstGeom>
          <a:noFill/>
        </p:spPr>
        <p:txBody>
          <a:bodyPr wrap="square" rtlCol="0">
            <a:spAutoFit/>
          </a:bodyPr>
          <a:lstStyle/>
          <a:p>
            <a:pPr marL="285750" indent="-285750" algn="l">
              <a:buFont typeface="Arial" panose="020B0604020202020204" pitchFamily="34" charset="0"/>
              <a:buChar char="•"/>
            </a:pPr>
            <a:r>
              <a:rPr lang="de-CH" sz="1400"/>
              <a:t>Coach unterstützt den Prozessmanager beim Lösen von Problemen</a:t>
            </a:r>
          </a:p>
        </p:txBody>
      </p:sp>
      <p:sp>
        <p:nvSpPr>
          <p:cNvPr id="31" name="TextBox 30">
            <a:extLst>
              <a:ext uri="{FF2B5EF4-FFF2-40B4-BE49-F238E27FC236}">
                <a16:creationId xmlns:a16="http://schemas.microsoft.com/office/drawing/2014/main" id="{F52CC791-1436-4542-B90F-0F7F095B690F}"/>
              </a:ext>
            </a:extLst>
          </p:cNvPr>
          <p:cNvSpPr txBox="1"/>
          <p:nvPr/>
        </p:nvSpPr>
        <p:spPr>
          <a:xfrm>
            <a:off x="7809014" y="6446996"/>
            <a:ext cx="2383794" cy="523220"/>
          </a:xfrm>
          <a:prstGeom prst="rect">
            <a:avLst/>
          </a:prstGeom>
          <a:noFill/>
        </p:spPr>
        <p:txBody>
          <a:bodyPr wrap="square" rtlCol="0">
            <a:spAutoFit/>
          </a:bodyPr>
          <a:lstStyle/>
          <a:p>
            <a:pPr marL="285750" indent="-285750" algn="l">
              <a:buFont typeface="Arial" panose="020B0604020202020204" pitchFamily="34" charset="0"/>
              <a:buChar char="•"/>
            </a:pPr>
            <a:r>
              <a:rPr lang="de-CH" sz="1400"/>
              <a:t>z.B. Schleifspindel wechseln</a:t>
            </a:r>
          </a:p>
        </p:txBody>
      </p:sp>
    </p:spTree>
    <p:extLst>
      <p:ext uri="{BB962C8B-B14F-4D97-AF65-F5344CB8AC3E}">
        <p14:creationId xmlns:p14="http://schemas.microsoft.com/office/powerpoint/2010/main" val="3148939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5"/>
            <a:ext cx="2029553" cy="1233143"/>
            <a:chOff x="4098174" y="2439207"/>
            <a:chExt cx="1280161" cy="777817"/>
          </a:xfrm>
        </p:grpSpPr>
        <p:sp>
          <p:nvSpPr>
            <p:cNvPr id="6" name="Rectangle 5"/>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1473651" y="3805964"/>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Aufbau Agent</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28" name="Rectangle 27">
            <a:extLst>
              <a:ext uri="{FF2B5EF4-FFF2-40B4-BE49-F238E27FC236}">
                <a16:creationId xmlns:a16="http://schemas.microsoft.com/office/drawing/2014/main" id="{C0273D4C-969E-4E01-8B33-3F678DBF72EB}"/>
              </a:ext>
            </a:extLst>
          </p:cNvPr>
          <p:cNvSpPr/>
          <p:nvPr/>
        </p:nvSpPr>
        <p:spPr bwMode="auto">
          <a:xfrm>
            <a:off x="3440276" y="3587709"/>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Benutzer-interaktion</a:t>
            </a:r>
          </a:p>
        </p:txBody>
      </p:sp>
      <p:sp>
        <p:nvSpPr>
          <p:cNvPr id="31" name="Rectangle 30">
            <a:extLst>
              <a:ext uri="{FF2B5EF4-FFF2-40B4-BE49-F238E27FC236}">
                <a16:creationId xmlns:a16="http://schemas.microsoft.com/office/drawing/2014/main" id="{FDE7F01B-D15A-4DAF-A245-BFB88078CB8B}"/>
              </a:ext>
            </a:extLst>
          </p:cNvPr>
          <p:cNvSpPr/>
          <p:nvPr/>
        </p:nvSpPr>
        <p:spPr bwMode="auto">
          <a:xfrm>
            <a:off x="5367783" y="2171492"/>
            <a:ext cx="1756590" cy="81032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Prozess-verständnis</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79736" y="2849824"/>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Schleifwissen</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2972332" y="3727896"/>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Maschinen-interaktion</a:t>
            </a:r>
          </a:p>
        </p:txBody>
      </p:sp>
      <p:sp>
        <p:nvSpPr>
          <p:cNvPr id="46" name="TextBox 45">
            <a:extLst>
              <a:ext uri="{FF2B5EF4-FFF2-40B4-BE49-F238E27FC236}">
                <a16:creationId xmlns:a16="http://schemas.microsoft.com/office/drawing/2014/main" id="{753BB6A7-5CBD-4E04-A65B-6BCF5C2A60D9}"/>
              </a:ext>
            </a:extLst>
          </p:cNvPr>
          <p:cNvSpPr txBox="1"/>
          <p:nvPr/>
        </p:nvSpPr>
        <p:spPr>
          <a:xfrm>
            <a:off x="5742605" y="4817625"/>
            <a:ext cx="4217529" cy="1077218"/>
          </a:xfrm>
          <a:prstGeom prst="rect">
            <a:avLst/>
          </a:prstGeom>
          <a:noFill/>
        </p:spPr>
        <p:txBody>
          <a:bodyPr wrap="square" rtlCol="0">
            <a:spAutoFit/>
          </a:bodyPr>
          <a:lstStyle/>
          <a:p>
            <a:pPr marL="285750" indent="-285750" algn="l">
              <a:buFont typeface="Arial" panose="020B0604020202020204" pitchFamily="34" charset="0"/>
              <a:buChar char="•"/>
            </a:pPr>
            <a:r>
              <a:rPr lang="de-CH" sz="1600"/>
              <a:t>Dialog jeweils ausgelöst durch Benutzer- oder Maschineninteraktion</a:t>
            </a:r>
          </a:p>
          <a:p>
            <a:pPr marL="285750" indent="-285750" algn="l">
              <a:buFont typeface="Arial" panose="020B0604020202020204" pitchFamily="34" charset="0"/>
              <a:buChar char="•"/>
            </a:pPr>
            <a:r>
              <a:rPr lang="de-CH" sz="1600"/>
              <a:t>Aufbau kann einfach erweitert oder vereinfacht werden</a:t>
            </a:r>
          </a:p>
        </p:txBody>
      </p:sp>
    </p:spTree>
    <p:extLst>
      <p:ext uri="{BB962C8B-B14F-4D97-AF65-F5344CB8AC3E}">
        <p14:creationId xmlns:p14="http://schemas.microsoft.com/office/powerpoint/2010/main" val="61110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Connector: Elbow 14">
            <a:extLst>
              <a:ext uri="{FF2B5EF4-FFF2-40B4-BE49-F238E27FC236}">
                <a16:creationId xmlns:a16="http://schemas.microsoft.com/office/drawing/2014/main" id="{5389A7A5-87E6-467C-9CF3-5E8400645B51}"/>
              </a:ext>
            </a:extLst>
          </p:cNvPr>
          <p:cNvCxnSpPr>
            <a:stCxn id="6" idx="3"/>
            <a:endCxn id="29" idx="1"/>
          </p:cNvCxnSpPr>
          <p:nvPr/>
        </p:nvCxnSpPr>
        <p:spPr bwMode="auto">
          <a:xfrm>
            <a:off x="2965930" y="2099910"/>
            <a:ext cx="474346" cy="691396"/>
          </a:xfrm>
          <a:prstGeom prst="bentConnector3">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p:cNvGrpSpPr/>
          <p:nvPr/>
        </p:nvGrpSpPr>
        <p:grpSpPr>
          <a:xfrm>
            <a:off x="936377" y="1443805"/>
            <a:ext cx="2029553" cy="1233143"/>
            <a:chOff x="4098174" y="2439207"/>
            <a:chExt cx="1280161" cy="777817"/>
          </a:xfrm>
        </p:grpSpPr>
        <p:sp>
          <p:nvSpPr>
            <p:cNvPr id="6" name="Rectangle 5"/>
            <p:cNvSpPr/>
            <p:nvPr/>
          </p:nvSpPr>
          <p:spPr bwMode="auto">
            <a:xfrm>
              <a:off x="4098174" y="2489079"/>
              <a:ext cx="1280161" cy="727945"/>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7" name="Rectangle 6"/>
            <p:cNvSpPr/>
            <p:nvPr/>
          </p:nvSpPr>
          <p:spPr bwMode="auto">
            <a:xfrm>
              <a:off x="4330931" y="2439207"/>
              <a:ext cx="581891" cy="5700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8" name="Rectangle 7"/>
            <p:cNvSpPr/>
            <p:nvPr/>
          </p:nvSpPr>
          <p:spPr bwMode="auto">
            <a:xfrm>
              <a:off x="5045826" y="2667804"/>
              <a:ext cx="199506" cy="276999"/>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sp>
          <p:nvSpPr>
            <p:cNvPr id="9" name="Oval 8"/>
            <p:cNvSpPr/>
            <p:nvPr/>
          </p:nvSpPr>
          <p:spPr bwMode="auto">
            <a:xfrm>
              <a:off x="5141804" y="2836383"/>
              <a:ext cx="48570" cy="45719"/>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a:latin typeface="Arial" charset="0"/>
              </a:endParaRPr>
            </a:p>
          </p:txBody>
        </p:sp>
      </p:grpSp>
      <p:grpSp>
        <p:nvGrpSpPr>
          <p:cNvPr id="16" name="Group 15"/>
          <p:cNvGrpSpPr/>
          <p:nvPr/>
        </p:nvGrpSpPr>
        <p:grpSpPr>
          <a:xfrm>
            <a:off x="2528415" y="3784300"/>
            <a:ext cx="955010" cy="1429751"/>
            <a:chOff x="858984" y="1423722"/>
            <a:chExt cx="519547" cy="786136"/>
          </a:xfrm>
        </p:grpSpPr>
        <p:sp>
          <p:nvSpPr>
            <p:cNvPr id="17" name="Flowchart: Delay 16"/>
            <p:cNvSpPr/>
            <p:nvPr/>
          </p:nvSpPr>
          <p:spPr bwMode="auto">
            <a:xfrm rot="16200000">
              <a:off x="904416" y="1735742"/>
              <a:ext cx="428684" cy="519547"/>
            </a:xfrm>
            <a:prstGeom prst="flowChartDelay">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Flowchart: Connector 17"/>
            <p:cNvSpPr/>
            <p:nvPr/>
          </p:nvSpPr>
          <p:spPr bwMode="auto">
            <a:xfrm>
              <a:off x="940031" y="1423722"/>
              <a:ext cx="357451" cy="357451"/>
            </a:xfrm>
            <a:prstGeom prst="flowChartConnector">
              <a:avLst/>
            </a:prstGeom>
            <a:solidFill>
              <a:schemeClr val="bg1"/>
            </a:solidFill>
            <a:ln w="38100" cap="flat" cmpd="sng" algn="ctr">
              <a:solidFill>
                <a:schemeClr val="accent1">
                  <a:lumMod val="50000"/>
                </a:schemeClr>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sp>
        <p:nvSpPr>
          <p:cNvPr id="54" name="Title 1">
            <a:extLst>
              <a:ext uri="{FF2B5EF4-FFF2-40B4-BE49-F238E27FC236}">
                <a16:creationId xmlns:a16="http://schemas.microsoft.com/office/drawing/2014/main" id="{BD06DFED-B1C0-4254-A8ED-0442E13BB470}"/>
              </a:ext>
            </a:extLst>
          </p:cNvPr>
          <p:cNvSpPr>
            <a:spLocks noGrp="1"/>
          </p:cNvSpPr>
          <p:nvPr>
            <p:ph type="title"/>
          </p:nvPr>
        </p:nvSpPr>
        <p:spPr>
          <a:xfrm>
            <a:off x="6725540" y="923874"/>
            <a:ext cx="3217502" cy="456720"/>
          </a:xfrm>
        </p:spPr>
        <p:txBody>
          <a:bodyPr/>
          <a:lstStyle/>
          <a:p>
            <a:r>
              <a:rPr lang="de-CH"/>
              <a:t>Aufbau Agent</a:t>
            </a:r>
          </a:p>
        </p:txBody>
      </p:sp>
      <p:sp>
        <p:nvSpPr>
          <p:cNvPr id="26" name="Rectangle 25">
            <a:extLst>
              <a:ext uri="{FF2B5EF4-FFF2-40B4-BE49-F238E27FC236}">
                <a16:creationId xmlns:a16="http://schemas.microsoft.com/office/drawing/2014/main" id="{64FCBB1B-957C-4984-8ECC-1F0905A2B2AE}"/>
              </a:ext>
            </a:extLst>
          </p:cNvPr>
          <p:cNvSpPr/>
          <p:nvPr/>
        </p:nvSpPr>
        <p:spPr bwMode="auto">
          <a:xfrm>
            <a:off x="4992062" y="2922269"/>
            <a:ext cx="1756591" cy="81033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t>Koordinator</a:t>
            </a:r>
          </a:p>
        </p:txBody>
      </p:sp>
      <p:sp>
        <p:nvSpPr>
          <p:cNvPr id="30" name="Rectangle 29">
            <a:extLst>
              <a:ext uri="{FF2B5EF4-FFF2-40B4-BE49-F238E27FC236}">
                <a16:creationId xmlns:a16="http://schemas.microsoft.com/office/drawing/2014/main" id="{EB2DD785-24D7-4DC0-8C8F-4FAA2826F933}"/>
              </a:ext>
            </a:extLst>
          </p:cNvPr>
          <p:cNvSpPr/>
          <p:nvPr/>
        </p:nvSpPr>
        <p:spPr bwMode="auto">
          <a:xfrm>
            <a:off x="6581479" y="2815532"/>
            <a:ext cx="1752812" cy="810330"/>
          </a:xfrm>
          <a:prstGeom prst="rect">
            <a:avLst/>
          </a:prstGeom>
          <a:solidFill>
            <a:schemeClr val="bg1"/>
          </a:solidFill>
          <a:ln w="28575" cap="flat" cmpd="sng" algn="ctr">
            <a:solidFill>
              <a:schemeClr val="accent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chemeClr val="accent2"/>
                </a:solidFill>
              </a:rPr>
              <a:t>Experten-Bot</a:t>
            </a:r>
          </a:p>
        </p:txBody>
      </p:sp>
      <p:grpSp>
        <p:nvGrpSpPr>
          <p:cNvPr id="38" name="Group 37">
            <a:extLst>
              <a:ext uri="{FF2B5EF4-FFF2-40B4-BE49-F238E27FC236}">
                <a16:creationId xmlns:a16="http://schemas.microsoft.com/office/drawing/2014/main" id="{86A16C89-E237-4624-928B-5C6EE2EEE28B}"/>
              </a:ext>
            </a:extLst>
          </p:cNvPr>
          <p:cNvGrpSpPr/>
          <p:nvPr/>
        </p:nvGrpSpPr>
        <p:grpSpPr>
          <a:xfrm>
            <a:off x="4757528" y="3490480"/>
            <a:ext cx="829225" cy="1241437"/>
            <a:chOff x="2734736" y="4309173"/>
            <a:chExt cx="955010" cy="1429750"/>
          </a:xfrm>
        </p:grpSpPr>
        <p:sp>
          <p:nvSpPr>
            <p:cNvPr id="39" name="Flowchart: Delay 38">
              <a:extLst>
                <a:ext uri="{FF2B5EF4-FFF2-40B4-BE49-F238E27FC236}">
                  <a16:creationId xmlns:a16="http://schemas.microsoft.com/office/drawing/2014/main" id="{A3147AAE-A31F-4E6A-A839-B9407103F60C}"/>
                </a:ext>
              </a:extLst>
            </p:cNvPr>
            <p:cNvSpPr/>
            <p:nvPr/>
          </p:nvSpPr>
          <p:spPr bwMode="auto">
            <a:xfrm rot="16200000">
              <a:off x="2822415" y="4871593"/>
              <a:ext cx="779651" cy="955010"/>
            </a:xfrm>
            <a:prstGeom prst="flowChartDelay">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0" name="Flowchart: Connector 39">
              <a:extLst>
                <a:ext uri="{FF2B5EF4-FFF2-40B4-BE49-F238E27FC236}">
                  <a16:creationId xmlns:a16="http://schemas.microsoft.com/office/drawing/2014/main" id="{7852AA62-E46F-4505-8353-A5B9E9359063}"/>
                </a:ext>
              </a:extLst>
            </p:cNvPr>
            <p:cNvSpPr/>
            <p:nvPr/>
          </p:nvSpPr>
          <p:spPr bwMode="auto">
            <a:xfrm>
              <a:off x="2883711" y="4309173"/>
              <a:ext cx="657052" cy="650099"/>
            </a:xfrm>
            <a:prstGeom prst="flowChartConnector">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1" name="Rounded Rectangle 22">
              <a:extLst>
                <a:ext uri="{FF2B5EF4-FFF2-40B4-BE49-F238E27FC236}">
                  <a16:creationId xmlns:a16="http://schemas.microsoft.com/office/drawing/2014/main" id="{DF3E312D-48D3-450D-BA98-4B5B26EB0B71}"/>
                </a:ext>
              </a:extLst>
            </p:cNvPr>
            <p:cNvSpPr/>
            <p:nvPr/>
          </p:nvSpPr>
          <p:spPr bwMode="auto">
            <a:xfrm>
              <a:off x="2957478" y="4518094"/>
              <a:ext cx="509518" cy="232258"/>
            </a:xfrm>
            <a:prstGeom prst="roundRect">
              <a:avLst/>
            </a:prstGeom>
            <a:solidFill>
              <a:schemeClr val="tx1"/>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2" name="Pie 23">
              <a:extLst>
                <a:ext uri="{FF2B5EF4-FFF2-40B4-BE49-F238E27FC236}">
                  <a16:creationId xmlns:a16="http://schemas.microsoft.com/office/drawing/2014/main" id="{30712FCD-DA7C-4104-8666-25AF3D0B0C01}"/>
                </a:ext>
              </a:extLst>
            </p:cNvPr>
            <p:cNvSpPr/>
            <p:nvPr/>
          </p:nvSpPr>
          <p:spPr bwMode="auto">
            <a:xfrm>
              <a:off x="3276176"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sp>
          <p:nvSpPr>
            <p:cNvPr id="43" name="Pie 24">
              <a:extLst>
                <a:ext uri="{FF2B5EF4-FFF2-40B4-BE49-F238E27FC236}">
                  <a16:creationId xmlns:a16="http://schemas.microsoft.com/office/drawing/2014/main" id="{21E2E358-9810-4890-BCD0-2703057A65F2}"/>
                </a:ext>
              </a:extLst>
            </p:cNvPr>
            <p:cNvSpPr/>
            <p:nvPr/>
          </p:nvSpPr>
          <p:spPr bwMode="auto">
            <a:xfrm>
              <a:off x="3021453" y="4562386"/>
              <a:ext cx="136613" cy="136613"/>
            </a:xfrm>
            <a:prstGeom prst="pie">
              <a:avLst/>
            </a:prstGeom>
            <a:solidFill>
              <a:schemeClr val="accent1"/>
            </a:solidFill>
            <a:ln w="9525" cap="flat" cmpd="sng" algn="ctr">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1042988" rtl="0" eaLnBrk="1" fontAlgn="base" latinLnBrk="0" hangingPunct="1">
                <a:lnSpc>
                  <a:spcPct val="100000"/>
                </a:lnSpc>
                <a:spcBef>
                  <a:spcPct val="0"/>
                </a:spcBef>
                <a:spcAft>
                  <a:spcPct val="0"/>
                </a:spcAft>
                <a:buClrTx/>
                <a:buSzTx/>
                <a:buFontTx/>
                <a:buNone/>
                <a:tabLst/>
              </a:pPr>
              <a:endParaRPr kumimoji="0" lang="de-CH" sz="2100" b="0" i="0" u="none" strike="noStrike" cap="none" normalizeH="0" baseline="0">
                <a:ln>
                  <a:noFill/>
                </a:ln>
                <a:solidFill>
                  <a:schemeClr val="tx1"/>
                </a:solidFill>
                <a:effectLst/>
                <a:latin typeface="Arial" charset="0"/>
              </a:endParaRPr>
            </a:p>
          </p:txBody>
        </p:sp>
      </p:grpSp>
      <p:sp>
        <p:nvSpPr>
          <p:cNvPr id="29" name="Rectangle 28">
            <a:extLst>
              <a:ext uri="{FF2B5EF4-FFF2-40B4-BE49-F238E27FC236}">
                <a16:creationId xmlns:a16="http://schemas.microsoft.com/office/drawing/2014/main" id="{0C7F5E19-4521-4DF7-852A-BE520C18257E}"/>
              </a:ext>
            </a:extLst>
          </p:cNvPr>
          <p:cNvSpPr/>
          <p:nvPr/>
        </p:nvSpPr>
        <p:spPr bwMode="auto">
          <a:xfrm>
            <a:off x="3440276" y="2386141"/>
            <a:ext cx="1752812" cy="810330"/>
          </a:xfrm>
          <a:prstGeom prst="rect">
            <a:avLst/>
          </a:prstGeom>
          <a:solidFill>
            <a:schemeClr val="bg1"/>
          </a:solidFill>
          <a:ln w="28575" cap="flat" cmpd="sng" algn="ctr">
            <a:solidFill>
              <a:srgbClr val="FF9933"/>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err="1">
                <a:solidFill>
                  <a:srgbClr val="FF9933"/>
                </a:solidFill>
              </a:rPr>
              <a:t>Watchdog</a:t>
            </a:r>
            <a:endParaRPr lang="de-CH" sz="1800">
              <a:solidFill>
                <a:srgbClr val="FF9933"/>
              </a:solidFill>
            </a:endParaRPr>
          </a:p>
        </p:txBody>
      </p:sp>
      <p:sp>
        <p:nvSpPr>
          <p:cNvPr id="46" name="TextBox 45">
            <a:extLst>
              <a:ext uri="{FF2B5EF4-FFF2-40B4-BE49-F238E27FC236}">
                <a16:creationId xmlns:a16="http://schemas.microsoft.com/office/drawing/2014/main" id="{753BB6A7-5CBD-4E04-A65B-6BCF5C2A60D9}"/>
              </a:ext>
            </a:extLst>
          </p:cNvPr>
          <p:cNvSpPr txBox="1"/>
          <p:nvPr/>
        </p:nvSpPr>
        <p:spPr>
          <a:xfrm>
            <a:off x="4950933" y="5790355"/>
            <a:ext cx="4217529" cy="338554"/>
          </a:xfrm>
          <a:prstGeom prst="rect">
            <a:avLst/>
          </a:prstGeom>
          <a:noFill/>
        </p:spPr>
        <p:txBody>
          <a:bodyPr wrap="square" rtlCol="0">
            <a:spAutoFit/>
          </a:bodyPr>
          <a:lstStyle/>
          <a:p>
            <a:pPr marL="285750" indent="-285750" algn="l">
              <a:buFont typeface="Arial" panose="020B0604020202020204" pitchFamily="34" charset="0"/>
              <a:buChar char="•"/>
            </a:pPr>
            <a:r>
              <a:rPr lang="de-CH" sz="1600"/>
              <a:t>Aufbau Schritt für Schritt möglich</a:t>
            </a:r>
          </a:p>
        </p:txBody>
      </p:sp>
      <p:sp>
        <p:nvSpPr>
          <p:cNvPr id="24" name="Rectangle 23">
            <a:extLst>
              <a:ext uri="{FF2B5EF4-FFF2-40B4-BE49-F238E27FC236}">
                <a16:creationId xmlns:a16="http://schemas.microsoft.com/office/drawing/2014/main" id="{AAEDF0C9-F567-4FA5-944F-CA04FC2F9F3C}"/>
              </a:ext>
            </a:extLst>
          </p:cNvPr>
          <p:cNvSpPr/>
          <p:nvPr/>
        </p:nvSpPr>
        <p:spPr bwMode="auto">
          <a:xfrm>
            <a:off x="7854344" y="4143755"/>
            <a:ext cx="1885262" cy="810330"/>
          </a:xfrm>
          <a:prstGeom prst="rect">
            <a:avLst/>
          </a:prstGeom>
          <a:solidFill>
            <a:schemeClr val="bg1"/>
          </a:solid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de-CH" sz="1800">
                <a:solidFill>
                  <a:srgbClr val="00B0F0"/>
                </a:solidFill>
              </a:rPr>
              <a:t>Buchwissen</a:t>
            </a:r>
          </a:p>
        </p:txBody>
      </p:sp>
      <p:cxnSp>
        <p:nvCxnSpPr>
          <p:cNvPr id="25" name="Straight Arrow Connector 24">
            <a:extLst>
              <a:ext uri="{FF2B5EF4-FFF2-40B4-BE49-F238E27FC236}">
                <a16:creationId xmlns:a16="http://schemas.microsoft.com/office/drawing/2014/main" id="{A57F30C2-AF9C-4EB8-A2F3-EC62E2159B72}"/>
              </a:ext>
            </a:extLst>
          </p:cNvPr>
          <p:cNvCxnSpPr>
            <a:cxnSpLocks/>
          </p:cNvCxnSpPr>
          <p:nvPr/>
        </p:nvCxnSpPr>
        <p:spPr bwMode="auto">
          <a:xfrm>
            <a:off x="7895595" y="3660927"/>
            <a:ext cx="313379" cy="448422"/>
          </a:xfrm>
          <a:prstGeom prst="straightConnector1">
            <a:avLst/>
          </a:prstGeom>
          <a:solidFill>
            <a:schemeClr val="accent1"/>
          </a:solidFill>
          <a:ln w="57150" cap="flat" cmpd="sng" algn="ctr">
            <a:solidFill>
              <a:schemeClr val="accent2"/>
            </a:solidFill>
            <a:prstDash val="sysDot"/>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870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800">
                <a:ea typeface="+mn-lt"/>
                <a:cs typeface="+mn-lt"/>
              </a:rPr>
              <a:t>Why are diamond wheels not used to grind steel?</a:t>
            </a:r>
            <a:endParaRPr lang="en-US">
              <a:ea typeface="+mn-lt"/>
              <a:cs typeface="+mn-lt"/>
            </a:endParaRPr>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err="1"/>
              <a:t>ChatGPT</a:t>
            </a:r>
            <a:r>
              <a:rPr lang="de-CH" kern="0"/>
              <a:t> Mar 23 Version</a:t>
            </a:r>
          </a:p>
        </p:txBody>
      </p:sp>
      <p:sp>
        <p:nvSpPr>
          <p:cNvPr id="10" name="Rounded Rectangle 7">
            <a:extLst>
              <a:ext uri="{FF2B5EF4-FFF2-40B4-BE49-F238E27FC236}">
                <a16:creationId xmlns:a16="http://schemas.microsoft.com/office/drawing/2014/main" id="{903F99DC-CF1A-4C0B-9807-643D25FD24AB}"/>
              </a:ext>
            </a:extLst>
          </p:cNvPr>
          <p:cNvSpPr/>
          <p:nvPr/>
        </p:nvSpPr>
        <p:spPr>
          <a:xfrm>
            <a:off x="2205155" y="2538101"/>
            <a:ext cx="8070846" cy="4370141"/>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l"/>
            <a:r>
              <a:rPr lang="en-US" sz="1400" b="1" dirty="0">
                <a:solidFill>
                  <a:srgbClr val="00B050"/>
                </a:solidFill>
                <a:ea typeface="+mn-lt"/>
                <a:cs typeface="+mn-lt"/>
              </a:rPr>
              <a:t>Diamond wheels are typically not used to grind steel</a:t>
            </a:r>
            <a:r>
              <a:rPr lang="en-US" sz="1400" dirty="0">
                <a:solidFill>
                  <a:srgbClr val="000000"/>
                </a:solidFill>
                <a:ea typeface="+mn-lt"/>
                <a:cs typeface="+mn-lt"/>
              </a:rPr>
              <a:t> because steel is much softer than diamond, and the diamond particles on the wheel can become embedded in the steel, causing damage to both the wheel and the steel being ground.</a:t>
            </a:r>
            <a:endParaRPr lang="en-US" dirty="0"/>
          </a:p>
          <a:p>
            <a:pPr algn="l"/>
            <a:r>
              <a:rPr lang="en-US" sz="1400" dirty="0">
                <a:solidFill>
                  <a:srgbClr val="000000"/>
                </a:solidFill>
                <a:ea typeface="+mn-lt"/>
                <a:cs typeface="+mn-lt"/>
              </a:rPr>
              <a:t>When diamond particles become embedded in the steel, they can cause a process known as "metal loading," which can reduce the efficiency of the grinding process and lead to a poorer quality finish on the steel. Additionally, the heat generated during grinding can cause the diamond particles to break down or become dislodged, further reducing the effectiveness of the wheel.</a:t>
            </a:r>
            <a:endParaRPr lang="en-US" dirty="0"/>
          </a:p>
          <a:p>
            <a:pPr algn="l"/>
            <a:r>
              <a:rPr lang="en-US" sz="1400" dirty="0">
                <a:solidFill>
                  <a:srgbClr val="000000"/>
                </a:solidFill>
                <a:ea typeface="+mn-lt"/>
                <a:cs typeface="+mn-lt"/>
              </a:rPr>
              <a:t>For grinding steel, abrasive wheels made from materials such as aluminum oxide, silicon carbide, or ceramic are typically used. These materials are harder than steel but softer than diamond, which allows them to efficiently remove material from the steel without causing damage to the wheel or the steel being ground.</a:t>
            </a:r>
            <a:endParaRPr lang="en-US" dirty="0"/>
          </a:p>
          <a:p>
            <a:pPr algn="l"/>
            <a:endParaRPr lang="en-US" sz="1400" dirty="0">
              <a:solidFill>
                <a:schemeClr val="tx1"/>
              </a:solidFill>
              <a:cs typeface="Arial"/>
            </a:endParaRPr>
          </a:p>
        </p:txBody>
      </p:sp>
    </p:spTree>
    <p:extLst>
      <p:ext uri="{BB962C8B-B14F-4D97-AF65-F5344CB8AC3E}">
        <p14:creationId xmlns:p14="http://schemas.microsoft.com/office/powerpoint/2010/main" val="4145329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AF083E-2417-4C4C-8628-8AE68AFF2799}"/>
              </a:ext>
            </a:extLst>
          </p:cNvPr>
          <p:cNvSpPr>
            <a:spLocks noGrp="1"/>
          </p:cNvSpPr>
          <p:nvPr>
            <p:ph type="title"/>
          </p:nvPr>
        </p:nvSpPr>
        <p:spPr/>
        <p:txBody>
          <a:bodyPr/>
          <a:lstStyle/>
          <a:p>
            <a:r>
              <a:rPr lang="de-CH"/>
              <a:t>Anhang</a:t>
            </a:r>
          </a:p>
        </p:txBody>
      </p:sp>
      <p:sp>
        <p:nvSpPr>
          <p:cNvPr id="3" name="Textplatzhalter 2">
            <a:extLst>
              <a:ext uri="{FF2B5EF4-FFF2-40B4-BE49-F238E27FC236}">
                <a16:creationId xmlns:a16="http://schemas.microsoft.com/office/drawing/2014/main" id="{45BFA2CD-CF1A-4701-906E-C44DD9664E88}"/>
              </a:ext>
            </a:extLst>
          </p:cNvPr>
          <p:cNvSpPr>
            <a:spLocks noGrp="1"/>
          </p:cNvSpPr>
          <p:nvPr>
            <p:ph type="body" idx="1"/>
          </p:nvPr>
        </p:nvSpPr>
        <p:spPr>
          <a:xfrm>
            <a:off x="646287" y="2065020"/>
            <a:ext cx="9213850" cy="4464050"/>
          </a:xfrm>
        </p:spPr>
        <p:txBody>
          <a:bodyPr/>
          <a:lstStyle/>
          <a:p>
            <a:r>
              <a:rPr lang="de-CH"/>
              <a:t> </a:t>
            </a:r>
          </a:p>
          <a:p>
            <a:endParaRPr lang="de-CH">
              <a:sym typeface="Wingdings" panose="05000000000000000000" pitchFamily="2" charset="2"/>
            </a:endParaRPr>
          </a:p>
        </p:txBody>
      </p:sp>
      <p:pic>
        <p:nvPicPr>
          <p:cNvPr id="5" name="Grafik 4" descr="Ein Bild, das Elektronik, Schaltkreis enthält.&#10;&#10;Automatisch generierte Beschreibung">
            <a:extLst>
              <a:ext uri="{FF2B5EF4-FFF2-40B4-BE49-F238E27FC236}">
                <a16:creationId xmlns:a16="http://schemas.microsoft.com/office/drawing/2014/main" id="{DF08BEC7-0E32-4FEA-8BB1-450CF0D79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275" y="2528094"/>
            <a:ext cx="4514850" cy="2505075"/>
          </a:xfrm>
          <a:prstGeom prst="rect">
            <a:avLst/>
          </a:prstGeom>
        </p:spPr>
      </p:pic>
    </p:spTree>
    <p:extLst>
      <p:ext uri="{BB962C8B-B14F-4D97-AF65-F5344CB8AC3E}">
        <p14:creationId xmlns:p14="http://schemas.microsoft.com/office/powerpoint/2010/main" val="3078885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(18.04.2023)</a:t>
            </a:r>
          </a:p>
          <a:p>
            <a:r>
              <a:rPr lang="de-CH" kern="0"/>
              <a:t>GPT-4, Mehrere Bücher</a:t>
            </a:r>
          </a:p>
        </p:txBody>
      </p:sp>
      <p:pic>
        <p:nvPicPr>
          <p:cNvPr id="3" name="Picture 2">
            <a:extLst>
              <a:ext uri="{FF2B5EF4-FFF2-40B4-BE49-F238E27FC236}">
                <a16:creationId xmlns:a16="http://schemas.microsoft.com/office/drawing/2014/main" id="{4752274A-6012-49E5-9511-0A2E29B24185}"/>
              </a:ext>
            </a:extLst>
          </p:cNvPr>
          <p:cNvPicPr>
            <a:picLocks noChangeAspect="1"/>
          </p:cNvPicPr>
          <p:nvPr/>
        </p:nvPicPr>
        <p:blipFill>
          <a:blip r:embed="rId2"/>
          <a:stretch>
            <a:fillRect/>
          </a:stretch>
        </p:blipFill>
        <p:spPr>
          <a:xfrm>
            <a:off x="927624" y="1949774"/>
            <a:ext cx="8866200" cy="4162267"/>
          </a:xfrm>
          <a:prstGeom prst="rect">
            <a:avLst/>
          </a:prstGeom>
        </p:spPr>
      </p:pic>
    </p:spTree>
    <p:extLst>
      <p:ext uri="{BB962C8B-B14F-4D97-AF65-F5344CB8AC3E}">
        <p14:creationId xmlns:p14="http://schemas.microsoft.com/office/powerpoint/2010/main" val="1676695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0187" y="1037411"/>
            <a:ext cx="4151268" cy="4419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nickel silver?</a:t>
            </a:r>
            <a:endParaRPr lang="de-CH" sz="1800"/>
          </a:p>
        </p:txBody>
      </p:sp>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1625126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0187" y="1037411"/>
            <a:ext cx="4151268" cy="4419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nickel silver?</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656920" y="1623769"/>
            <a:ext cx="8619081" cy="69432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know what nickel silver is, including its composition and properties.] [</a:t>
            </a:r>
            <a:r>
              <a:rPr lang="en-US" sz="1400">
                <a:solidFill>
                  <a:srgbClr val="FFFF00"/>
                </a:solidFill>
              </a:rPr>
              <a:t>Question 1</a:t>
            </a:r>
            <a:r>
              <a:rPr lang="en-US" sz="1400">
                <a:solidFill>
                  <a:schemeClr val="tx1"/>
                </a:solidFill>
              </a:rPr>
              <a:t>: </a:t>
            </a:r>
            <a:r>
              <a:rPr lang="en-US" sz="1400" b="1">
                <a:solidFill>
                  <a:schemeClr val="tx1"/>
                </a:solidFill>
              </a:rPr>
              <a:t>What is nickel silver and what are its main properties?</a:t>
            </a:r>
            <a:r>
              <a:rPr lang="en-US" sz="1400">
                <a:solidFill>
                  <a:schemeClr val="tx1"/>
                </a:solidFill>
              </a:rPr>
              <a:t>]</a:t>
            </a:r>
            <a:endParaRPr lang="de-CH" sz="1400">
              <a:solidFill>
                <a:schemeClr val="tx1"/>
              </a:solidFill>
            </a:endParaRPr>
          </a:p>
        </p:txBody>
      </p:sp>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3879550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0187" y="1037411"/>
            <a:ext cx="4151268" cy="4419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nickel silver?</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656920" y="1623769"/>
            <a:ext cx="8619081" cy="69432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know what nickel silver is, including its composition and properties.] [</a:t>
            </a:r>
            <a:r>
              <a:rPr lang="en-US" sz="1400">
                <a:solidFill>
                  <a:srgbClr val="FFFF00"/>
                </a:solidFill>
              </a:rPr>
              <a:t>Question 1</a:t>
            </a:r>
            <a:r>
              <a:rPr lang="en-US" sz="1400">
                <a:solidFill>
                  <a:schemeClr val="tx1"/>
                </a:solidFill>
              </a:rPr>
              <a:t>: </a:t>
            </a:r>
            <a:r>
              <a:rPr lang="en-US" sz="1400" b="1">
                <a:solidFill>
                  <a:schemeClr val="tx1"/>
                </a:solidFill>
              </a:rPr>
              <a:t>What is nickel silver and what are its main properties?</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5000105" y="240624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an answer to the query about nickel silver and its main…]</a:t>
            </a:r>
            <a:endParaRPr lang="de-CH" sz="1200">
              <a:solidFill>
                <a:schemeClr val="tx1"/>
              </a:solidFill>
            </a:endParaRPr>
          </a:p>
        </p:txBody>
      </p:sp>
      <p:sp>
        <p:nvSpPr>
          <p:cNvPr id="9" name="Rounded Rectangle 7">
            <a:extLst>
              <a:ext uri="{FF2B5EF4-FFF2-40B4-BE49-F238E27FC236}">
                <a16:creationId xmlns:a16="http://schemas.microsoft.com/office/drawing/2014/main" id="{40EAE8B5-3B46-4E8C-B579-737DE7C8D1ED}"/>
              </a:ext>
            </a:extLst>
          </p:cNvPr>
          <p:cNvSpPr/>
          <p:nvPr/>
        </p:nvSpPr>
        <p:spPr>
          <a:xfrm>
            <a:off x="1656920" y="3014635"/>
            <a:ext cx="8619081"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2</a:t>
            </a:r>
            <a:r>
              <a:rPr lang="en-US" sz="1400">
                <a:solidFill>
                  <a:schemeClr val="tx1"/>
                </a:solidFill>
              </a:rPr>
              <a:t>: I didn't get any information on nickel silver from the first query response. I need to try another query that might provide the necessary information.] [</a:t>
            </a:r>
            <a:r>
              <a:rPr lang="en-US" sz="1400">
                <a:solidFill>
                  <a:srgbClr val="FFFF00"/>
                </a:solidFill>
              </a:rPr>
              <a:t>Question 2</a:t>
            </a:r>
            <a:r>
              <a:rPr lang="en-US" sz="1400">
                <a:solidFill>
                  <a:schemeClr val="tx1"/>
                </a:solidFill>
              </a:rPr>
              <a:t>: </a:t>
            </a:r>
            <a:r>
              <a:rPr lang="en-US" sz="1400" b="1">
                <a:solidFill>
                  <a:schemeClr val="tx1"/>
                </a:solidFill>
              </a:rPr>
              <a:t>Can you provide information on the composition and properties of nickel silver?</a:t>
            </a:r>
            <a:r>
              <a:rPr lang="en-US" sz="1400">
                <a:solidFill>
                  <a:schemeClr val="tx1"/>
                </a:solidFill>
              </a:rPr>
              <a:t>]</a:t>
            </a:r>
            <a:endParaRPr lang="de-CH" sz="1400">
              <a:solidFill>
                <a:schemeClr val="tx1"/>
              </a:solidFill>
            </a:endParaRPr>
          </a:p>
        </p:txBody>
      </p:sp>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1244205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0187" y="1037411"/>
            <a:ext cx="4151268" cy="4419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nickel silver?</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656920" y="1623769"/>
            <a:ext cx="8619081" cy="69432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know what nickel silver is, including its composition and properties.] [</a:t>
            </a:r>
            <a:r>
              <a:rPr lang="en-US" sz="1400">
                <a:solidFill>
                  <a:srgbClr val="FFFF00"/>
                </a:solidFill>
              </a:rPr>
              <a:t>Question 1</a:t>
            </a:r>
            <a:r>
              <a:rPr lang="en-US" sz="1400">
                <a:solidFill>
                  <a:schemeClr val="tx1"/>
                </a:solidFill>
              </a:rPr>
              <a:t>: </a:t>
            </a:r>
            <a:r>
              <a:rPr lang="en-US" sz="1400" b="1">
                <a:solidFill>
                  <a:schemeClr val="tx1"/>
                </a:solidFill>
              </a:rPr>
              <a:t>What is nickel silver and what are its main properties?</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5000105" y="240624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an answer to the query about nickel silver and its main…]</a:t>
            </a:r>
            <a:endParaRPr lang="de-CH" sz="1200">
              <a:solidFill>
                <a:schemeClr val="tx1"/>
              </a:solidFill>
            </a:endParaRPr>
          </a:p>
        </p:txBody>
      </p:sp>
      <p:sp>
        <p:nvSpPr>
          <p:cNvPr id="9" name="Rounded Rectangle 7">
            <a:extLst>
              <a:ext uri="{FF2B5EF4-FFF2-40B4-BE49-F238E27FC236}">
                <a16:creationId xmlns:a16="http://schemas.microsoft.com/office/drawing/2014/main" id="{40EAE8B5-3B46-4E8C-B579-737DE7C8D1ED}"/>
              </a:ext>
            </a:extLst>
          </p:cNvPr>
          <p:cNvSpPr/>
          <p:nvPr/>
        </p:nvSpPr>
        <p:spPr>
          <a:xfrm>
            <a:off x="1656920" y="3014635"/>
            <a:ext cx="8619081"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2</a:t>
            </a:r>
            <a:r>
              <a:rPr lang="en-US" sz="1400">
                <a:solidFill>
                  <a:schemeClr val="tx1"/>
                </a:solidFill>
              </a:rPr>
              <a:t>: I didn't get any information on nickel silver from the first query response. I need to try another query that might provide the necessary information.] [</a:t>
            </a:r>
            <a:r>
              <a:rPr lang="en-US" sz="1400">
                <a:solidFill>
                  <a:srgbClr val="FFFF00"/>
                </a:solidFill>
              </a:rPr>
              <a:t>Question 2</a:t>
            </a:r>
            <a:r>
              <a:rPr lang="en-US" sz="1400">
                <a:solidFill>
                  <a:schemeClr val="tx1"/>
                </a:solidFill>
              </a:rPr>
              <a:t>: </a:t>
            </a:r>
            <a:r>
              <a:rPr lang="en-US" sz="1400" b="1">
                <a:solidFill>
                  <a:schemeClr val="tx1"/>
                </a:solidFill>
              </a:rPr>
              <a:t>Can you provide information on the composition and properties of nickel silver?</a:t>
            </a:r>
            <a:r>
              <a:rPr lang="en-US" sz="1400">
                <a:solidFill>
                  <a:schemeClr val="tx1"/>
                </a:solidFill>
              </a:rPr>
              <a:t>]</a:t>
            </a:r>
            <a:endParaRPr lang="de-CH" sz="1400">
              <a:solidFill>
                <a:schemeClr val="tx1"/>
              </a:solidFill>
            </a:endParaRPr>
          </a:p>
        </p:txBody>
      </p:sp>
      <p:sp>
        <p:nvSpPr>
          <p:cNvPr id="10" name="Rounded Rectangle 7">
            <a:extLst>
              <a:ext uri="{FF2B5EF4-FFF2-40B4-BE49-F238E27FC236}">
                <a16:creationId xmlns:a16="http://schemas.microsoft.com/office/drawing/2014/main" id="{903F99DC-CF1A-4C0B-9807-643D25FD24AB}"/>
              </a:ext>
            </a:extLst>
          </p:cNvPr>
          <p:cNvSpPr/>
          <p:nvPr/>
        </p:nvSpPr>
        <p:spPr>
          <a:xfrm>
            <a:off x="1656920" y="4580955"/>
            <a:ext cx="8619081" cy="83373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3</a:t>
            </a:r>
            <a:r>
              <a:rPr lang="en-US" sz="1400">
                <a:solidFill>
                  <a:schemeClr val="tx1"/>
                </a:solidFill>
              </a:rPr>
              <a:t>: The book system still hasn't provided any information on nickel silver. I need to try a different approach to get the information I need.] [</a:t>
            </a:r>
            <a:r>
              <a:rPr lang="en-US" sz="1400">
                <a:solidFill>
                  <a:srgbClr val="FFFF00"/>
                </a:solidFill>
              </a:rPr>
              <a:t>Question 3</a:t>
            </a:r>
            <a:r>
              <a:rPr lang="en-US" sz="1400">
                <a:solidFill>
                  <a:schemeClr val="tx1"/>
                </a:solidFill>
              </a:rPr>
              <a:t>: </a:t>
            </a:r>
            <a:r>
              <a:rPr lang="en-US" sz="1400" b="1">
                <a:solidFill>
                  <a:schemeClr val="tx1"/>
                </a:solidFill>
              </a:rPr>
              <a:t>What is the definition and composition of nickel silver alloy?</a:t>
            </a:r>
            <a:r>
              <a:rPr lang="en-US" sz="1400">
                <a:solidFill>
                  <a:schemeClr val="tx1"/>
                </a:solidFill>
              </a:rPr>
              <a:t>]</a:t>
            </a:r>
            <a:endParaRPr lang="de-CH" sz="1400">
              <a:solidFill>
                <a:schemeClr val="tx1"/>
              </a:solidFill>
            </a:endParaRPr>
          </a:p>
        </p:txBody>
      </p:sp>
      <p:sp>
        <p:nvSpPr>
          <p:cNvPr id="11" name="Rounded Rectangle 7">
            <a:extLst>
              <a:ext uri="{FF2B5EF4-FFF2-40B4-BE49-F238E27FC236}">
                <a16:creationId xmlns:a16="http://schemas.microsoft.com/office/drawing/2014/main" id="{71F4C98E-A35D-4880-B0D4-8BAEB1151F57}"/>
              </a:ext>
            </a:extLst>
          </p:cNvPr>
          <p:cNvSpPr/>
          <p:nvPr/>
        </p:nvSpPr>
        <p:spPr>
          <a:xfrm>
            <a:off x="5000105" y="397256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information on the composition and properties of nickel silver, as none of the retrieved pages …]</a:t>
            </a:r>
            <a:endParaRPr lang="de-CH" sz="1200">
              <a:solidFill>
                <a:schemeClr val="tx1"/>
              </a:solidFill>
            </a:endParaRPr>
          </a:p>
        </p:txBody>
      </p:sp>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804399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0187" y="1037411"/>
            <a:ext cx="4151268" cy="44197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nickel silver?</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656920" y="1623769"/>
            <a:ext cx="8619081" cy="69432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know what nickel silver is, including its composition and properties.] [</a:t>
            </a:r>
            <a:r>
              <a:rPr lang="en-US" sz="1400">
                <a:solidFill>
                  <a:srgbClr val="FFFF00"/>
                </a:solidFill>
              </a:rPr>
              <a:t>Question 1</a:t>
            </a:r>
            <a:r>
              <a:rPr lang="en-US" sz="1400">
                <a:solidFill>
                  <a:schemeClr val="tx1"/>
                </a:solidFill>
              </a:rPr>
              <a:t>: </a:t>
            </a:r>
            <a:r>
              <a:rPr lang="en-US" sz="1400" b="1">
                <a:solidFill>
                  <a:schemeClr val="tx1"/>
                </a:solidFill>
              </a:rPr>
              <a:t>What is nickel silver and what are its main properties?</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5000105" y="240624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an answer to the query about nickel silver and its main…]</a:t>
            </a:r>
            <a:endParaRPr lang="de-CH" sz="1200">
              <a:solidFill>
                <a:schemeClr val="tx1"/>
              </a:solidFill>
            </a:endParaRPr>
          </a:p>
        </p:txBody>
      </p:sp>
      <p:sp>
        <p:nvSpPr>
          <p:cNvPr id="9" name="Rounded Rectangle 7">
            <a:extLst>
              <a:ext uri="{FF2B5EF4-FFF2-40B4-BE49-F238E27FC236}">
                <a16:creationId xmlns:a16="http://schemas.microsoft.com/office/drawing/2014/main" id="{40EAE8B5-3B46-4E8C-B579-737DE7C8D1ED}"/>
              </a:ext>
            </a:extLst>
          </p:cNvPr>
          <p:cNvSpPr/>
          <p:nvPr/>
        </p:nvSpPr>
        <p:spPr>
          <a:xfrm>
            <a:off x="1656920" y="3014635"/>
            <a:ext cx="8619081"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2</a:t>
            </a:r>
            <a:r>
              <a:rPr lang="en-US" sz="1400">
                <a:solidFill>
                  <a:schemeClr val="tx1"/>
                </a:solidFill>
              </a:rPr>
              <a:t>: I didn't get any information on nickel silver from the first query response. I need to try another query that might provide the necessary information.] [</a:t>
            </a:r>
            <a:r>
              <a:rPr lang="en-US" sz="1400">
                <a:solidFill>
                  <a:srgbClr val="FFFF00"/>
                </a:solidFill>
              </a:rPr>
              <a:t>Question 2</a:t>
            </a:r>
            <a:r>
              <a:rPr lang="en-US" sz="1400">
                <a:solidFill>
                  <a:schemeClr val="tx1"/>
                </a:solidFill>
              </a:rPr>
              <a:t>: </a:t>
            </a:r>
            <a:r>
              <a:rPr lang="en-US" sz="1400" b="1">
                <a:solidFill>
                  <a:schemeClr val="tx1"/>
                </a:solidFill>
              </a:rPr>
              <a:t>Can you provide information on the composition and properties of nickel silver?</a:t>
            </a:r>
            <a:r>
              <a:rPr lang="en-US" sz="1400">
                <a:solidFill>
                  <a:schemeClr val="tx1"/>
                </a:solidFill>
              </a:rPr>
              <a:t>]</a:t>
            </a:r>
            <a:endParaRPr lang="de-CH" sz="1400">
              <a:solidFill>
                <a:schemeClr val="tx1"/>
              </a:solidFill>
            </a:endParaRPr>
          </a:p>
        </p:txBody>
      </p:sp>
      <p:sp>
        <p:nvSpPr>
          <p:cNvPr id="10" name="Rounded Rectangle 7">
            <a:extLst>
              <a:ext uri="{FF2B5EF4-FFF2-40B4-BE49-F238E27FC236}">
                <a16:creationId xmlns:a16="http://schemas.microsoft.com/office/drawing/2014/main" id="{903F99DC-CF1A-4C0B-9807-643D25FD24AB}"/>
              </a:ext>
            </a:extLst>
          </p:cNvPr>
          <p:cNvSpPr/>
          <p:nvPr/>
        </p:nvSpPr>
        <p:spPr>
          <a:xfrm>
            <a:off x="1656920" y="4580955"/>
            <a:ext cx="8619081" cy="83373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3</a:t>
            </a:r>
            <a:r>
              <a:rPr lang="en-US" sz="1400">
                <a:solidFill>
                  <a:schemeClr val="tx1"/>
                </a:solidFill>
              </a:rPr>
              <a:t>: The book system still hasn't provided any information on nickel silver. I need to try a different approach to get the information I need.] [</a:t>
            </a:r>
            <a:r>
              <a:rPr lang="en-US" sz="1400">
                <a:solidFill>
                  <a:srgbClr val="FFFF00"/>
                </a:solidFill>
              </a:rPr>
              <a:t>Question 3</a:t>
            </a:r>
            <a:r>
              <a:rPr lang="en-US" sz="1400">
                <a:solidFill>
                  <a:schemeClr val="tx1"/>
                </a:solidFill>
              </a:rPr>
              <a:t>: </a:t>
            </a:r>
            <a:r>
              <a:rPr lang="en-US" sz="1400" b="1">
                <a:solidFill>
                  <a:schemeClr val="tx1"/>
                </a:solidFill>
              </a:rPr>
              <a:t>What is the definition and composition of nickel silver alloy?</a:t>
            </a:r>
            <a:r>
              <a:rPr lang="en-US" sz="1400">
                <a:solidFill>
                  <a:schemeClr val="tx1"/>
                </a:solidFill>
              </a:rPr>
              <a:t>]</a:t>
            </a:r>
            <a:endParaRPr lang="de-CH" sz="1400">
              <a:solidFill>
                <a:schemeClr val="tx1"/>
              </a:solidFill>
            </a:endParaRPr>
          </a:p>
        </p:txBody>
      </p:sp>
      <p:sp>
        <p:nvSpPr>
          <p:cNvPr id="11" name="Rounded Rectangle 7">
            <a:extLst>
              <a:ext uri="{FF2B5EF4-FFF2-40B4-BE49-F238E27FC236}">
                <a16:creationId xmlns:a16="http://schemas.microsoft.com/office/drawing/2014/main" id="{71F4C98E-A35D-4880-B0D4-8BAEB1151F57}"/>
              </a:ext>
            </a:extLst>
          </p:cNvPr>
          <p:cNvSpPr/>
          <p:nvPr/>
        </p:nvSpPr>
        <p:spPr>
          <a:xfrm>
            <a:off x="5000105" y="397256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information on the composition and properties of nickel silver, as none of the retrieved pages …]</a:t>
            </a:r>
            <a:endParaRPr lang="de-CH" sz="1200">
              <a:solidFill>
                <a:schemeClr val="tx1"/>
              </a:solidFill>
            </a:endParaRPr>
          </a:p>
        </p:txBody>
      </p:sp>
      <p:sp>
        <p:nvSpPr>
          <p:cNvPr id="12" name="Title 2">
            <a:extLst>
              <a:ext uri="{FF2B5EF4-FFF2-40B4-BE49-F238E27FC236}">
                <a16:creationId xmlns:a16="http://schemas.microsoft.com/office/drawing/2014/main" id="{0E97E1AA-91FC-4227-981B-8EC4E9F05741}"/>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
        <p:nvSpPr>
          <p:cNvPr id="13" name="Rounded Rectangle 7">
            <a:extLst>
              <a:ext uri="{FF2B5EF4-FFF2-40B4-BE49-F238E27FC236}">
                <a16:creationId xmlns:a16="http://schemas.microsoft.com/office/drawing/2014/main" id="{EAE03CAF-372E-4CFC-9EBF-7B4846EE35E4}"/>
              </a:ext>
            </a:extLst>
          </p:cNvPr>
          <p:cNvSpPr/>
          <p:nvPr/>
        </p:nvSpPr>
        <p:spPr>
          <a:xfrm>
            <a:off x="5000104" y="5502847"/>
            <a:ext cx="5588001" cy="52023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I cannot provide the definition and composition of nickel silver alloy based on the…]</a:t>
            </a:r>
            <a:endParaRPr lang="de-CH" sz="1200">
              <a:solidFill>
                <a:schemeClr val="tx1"/>
              </a:solidFill>
            </a:endParaRPr>
          </a:p>
        </p:txBody>
      </p:sp>
      <p:sp>
        <p:nvSpPr>
          <p:cNvPr id="14" name="Rounded Rectangle 7">
            <a:extLst>
              <a:ext uri="{FF2B5EF4-FFF2-40B4-BE49-F238E27FC236}">
                <a16:creationId xmlns:a16="http://schemas.microsoft.com/office/drawing/2014/main" id="{87D8E4E1-6639-4B5C-AD42-6C081561CFE9}"/>
              </a:ext>
            </a:extLst>
          </p:cNvPr>
          <p:cNvSpPr/>
          <p:nvPr/>
        </p:nvSpPr>
        <p:spPr>
          <a:xfrm>
            <a:off x="1656920" y="6106984"/>
            <a:ext cx="8619081" cy="121509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4</a:t>
            </a:r>
            <a:r>
              <a:rPr lang="en-US" sz="1400">
                <a:solidFill>
                  <a:schemeClr val="tx1"/>
                </a:solidFill>
              </a:rPr>
              <a:t>: The book system still hasn't provided the needed information on nickel silver alloy. I should inform the user that I am unable to provide an answer based on the available information.]</a:t>
            </a:r>
          </a:p>
          <a:p>
            <a:pPr algn="l"/>
            <a:endParaRPr lang="en-US" sz="1400">
              <a:solidFill>
                <a:schemeClr val="tx1"/>
              </a:solidFill>
            </a:endParaRPr>
          </a:p>
          <a:p>
            <a:pPr algn="l"/>
            <a:r>
              <a:rPr lang="en-US" sz="1400">
                <a:solidFill>
                  <a:schemeClr val="tx1"/>
                </a:solidFill>
              </a:rPr>
              <a:t>[</a:t>
            </a:r>
            <a:r>
              <a:rPr lang="en-US" sz="1400">
                <a:solidFill>
                  <a:srgbClr val="FFFF00"/>
                </a:solidFill>
              </a:rPr>
              <a:t>Final Answer</a:t>
            </a:r>
            <a:r>
              <a:rPr lang="en-US" sz="1400">
                <a:solidFill>
                  <a:schemeClr val="tx1"/>
                </a:solidFill>
              </a:rPr>
              <a:t>: I'm sorry, but </a:t>
            </a:r>
            <a:r>
              <a:rPr lang="en-US" sz="1400" b="1">
                <a:solidFill>
                  <a:srgbClr val="00B050"/>
                </a:solidFill>
              </a:rPr>
              <a:t>I cannot provide information on nickel silver based on the available data in the book system.</a:t>
            </a:r>
            <a:r>
              <a:rPr lang="en-US" sz="1400">
                <a:solidFill>
                  <a:schemeClr val="tx1"/>
                </a:solidFill>
              </a:rPr>
              <a:t> The system does not have any relevant information on this topic at the moment.]</a:t>
            </a:r>
            <a:endParaRPr lang="de-CH" sz="1400">
              <a:solidFill>
                <a:schemeClr val="tx1"/>
              </a:solidFill>
            </a:endParaRPr>
          </a:p>
        </p:txBody>
      </p:sp>
    </p:spTree>
    <p:extLst>
      <p:ext uri="{BB962C8B-B14F-4D97-AF65-F5344CB8AC3E}">
        <p14:creationId xmlns:p14="http://schemas.microsoft.com/office/powerpoint/2010/main" val="2670914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4151268" cy="69432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the difference between grinding and lapping?</a:t>
            </a:r>
            <a:endParaRPr lang="de-CH" sz="1800"/>
          </a:p>
        </p:txBody>
      </p:sp>
      <p:sp>
        <p:nvSpPr>
          <p:cNvPr id="9" name="Title 2">
            <a:extLst>
              <a:ext uri="{FF2B5EF4-FFF2-40B4-BE49-F238E27FC236}">
                <a16:creationId xmlns:a16="http://schemas.microsoft.com/office/drawing/2014/main" id="{82BD5AA9-8117-4B1E-B85A-BF64E9EA7542}"/>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3155336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4151268" cy="69432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the difference between grinding and lapping?</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265035" y="2175933"/>
            <a:ext cx="9010966" cy="79157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To explain the difference between grinding and lapping, I need to know the basic definitions, their working principles, and the applications or purposes for which they are used.] [</a:t>
            </a:r>
            <a:r>
              <a:rPr lang="en-US" sz="1400">
                <a:solidFill>
                  <a:srgbClr val="FFFF00"/>
                </a:solidFill>
              </a:rPr>
              <a:t>Question 1</a:t>
            </a:r>
            <a:r>
              <a:rPr lang="en-US" sz="1400">
                <a:solidFill>
                  <a:schemeClr val="tx1"/>
                </a:solidFill>
              </a:rPr>
              <a:t>: </a:t>
            </a:r>
            <a:r>
              <a:rPr lang="en-US" sz="1400" b="1">
                <a:solidFill>
                  <a:schemeClr val="tx1"/>
                </a:solidFill>
              </a:rPr>
              <a:t>What is grinding and what is it used for?</a:t>
            </a:r>
            <a:r>
              <a:rPr lang="en-US" sz="1400">
                <a:solidFill>
                  <a:schemeClr val="tx1"/>
                </a:solidFill>
              </a:rPr>
              <a:t>] [</a:t>
            </a:r>
            <a:r>
              <a:rPr lang="en-US" sz="1400">
                <a:solidFill>
                  <a:srgbClr val="FFFF00"/>
                </a:solidFill>
              </a:rPr>
              <a:t>Question 2</a:t>
            </a:r>
            <a:r>
              <a:rPr lang="en-US" sz="1400">
                <a:solidFill>
                  <a:schemeClr val="tx1"/>
                </a:solidFill>
              </a:rPr>
              <a:t>: </a:t>
            </a:r>
            <a:r>
              <a:rPr lang="en-US" sz="1400" b="1">
                <a:solidFill>
                  <a:schemeClr val="tx1"/>
                </a:solidFill>
              </a:rPr>
              <a:t>What is lapping and what is it used for?</a:t>
            </a:r>
            <a:r>
              <a:rPr lang="en-US" sz="1400">
                <a:solidFill>
                  <a:schemeClr val="tx1"/>
                </a:solidFill>
              </a:rPr>
              <a:t>]</a:t>
            </a:r>
            <a:endParaRPr lang="de-CH" sz="1400">
              <a:solidFill>
                <a:schemeClr val="tx1"/>
              </a:solidFill>
            </a:endParaRPr>
          </a:p>
        </p:txBody>
      </p:sp>
      <p:sp>
        <p:nvSpPr>
          <p:cNvPr id="9" name="Title 2">
            <a:extLst>
              <a:ext uri="{FF2B5EF4-FFF2-40B4-BE49-F238E27FC236}">
                <a16:creationId xmlns:a16="http://schemas.microsoft.com/office/drawing/2014/main" id="{82BD5AA9-8117-4B1E-B85A-BF64E9EA7542}"/>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3104088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4151268" cy="69432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the difference between grinding and lapping?</a:t>
            </a:r>
            <a:endParaRPr lang="de-CH" sz="1800"/>
          </a:p>
        </p:txBody>
      </p:sp>
      <p:sp>
        <p:nvSpPr>
          <p:cNvPr id="7" name="Rounded Rectangle 7">
            <a:extLst>
              <a:ext uri="{FF2B5EF4-FFF2-40B4-BE49-F238E27FC236}">
                <a16:creationId xmlns:a16="http://schemas.microsoft.com/office/drawing/2014/main" id="{46589203-2598-43C7-8844-A62FA47867AC}"/>
              </a:ext>
            </a:extLst>
          </p:cNvPr>
          <p:cNvSpPr/>
          <p:nvPr/>
        </p:nvSpPr>
        <p:spPr>
          <a:xfrm>
            <a:off x="1265035" y="2175933"/>
            <a:ext cx="9010966" cy="79157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To explain the difference between grinding and lapping, I need to know the basic definitions, their working principles, and the applications or purposes for which they are used.] [</a:t>
            </a:r>
            <a:r>
              <a:rPr lang="en-US" sz="1400">
                <a:solidFill>
                  <a:srgbClr val="FFFF00"/>
                </a:solidFill>
              </a:rPr>
              <a:t>Question 1</a:t>
            </a:r>
            <a:r>
              <a:rPr lang="en-US" sz="1400">
                <a:solidFill>
                  <a:schemeClr val="tx1"/>
                </a:solidFill>
              </a:rPr>
              <a:t>: </a:t>
            </a:r>
            <a:r>
              <a:rPr lang="en-US" sz="1400" b="1">
                <a:solidFill>
                  <a:schemeClr val="tx1"/>
                </a:solidFill>
              </a:rPr>
              <a:t>What is grinding and what is it used for?</a:t>
            </a:r>
            <a:r>
              <a:rPr lang="en-US" sz="1400">
                <a:solidFill>
                  <a:schemeClr val="tx1"/>
                </a:solidFill>
              </a:rPr>
              <a:t>] [</a:t>
            </a:r>
            <a:r>
              <a:rPr lang="en-US" sz="1400">
                <a:solidFill>
                  <a:srgbClr val="FFFF00"/>
                </a:solidFill>
              </a:rPr>
              <a:t>Question 2</a:t>
            </a:r>
            <a:r>
              <a:rPr lang="en-US" sz="1400">
                <a:solidFill>
                  <a:schemeClr val="tx1"/>
                </a:solidFill>
              </a:rPr>
              <a:t>: </a:t>
            </a:r>
            <a:r>
              <a:rPr lang="en-US" sz="1400" b="1">
                <a:solidFill>
                  <a:schemeClr val="tx1"/>
                </a:solidFill>
              </a:rPr>
              <a:t>What is lapping and what is it used for?</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2997582" y="3084216"/>
            <a:ext cx="7615925" cy="132965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grinding and what is it used for? </a:t>
            </a:r>
            <a:r>
              <a:rPr lang="en-US" sz="1200">
                <a:solidFill>
                  <a:srgbClr val="C00000"/>
                </a:solidFill>
              </a:rPr>
              <a:t>Response</a:t>
            </a:r>
            <a:r>
              <a:rPr lang="en-US" sz="1200">
                <a:solidFill>
                  <a:schemeClr val="tx1"/>
                </a:solidFill>
              </a:rPr>
              <a:t>:\\n\\n Grinding is an abrasive machining process that employs a large number of undefined cutting edges bonded in a rotating grinding wheel (</a:t>
            </a:r>
            <a:r>
              <a:rPr lang="en-US" sz="1200">
                <a:solidFill>
                  <a:srgbClr val="FF9900"/>
                </a:solidFill>
              </a:rPr>
              <a:t>BaumgartFluidSupply2020, Page 33</a:t>
            </a:r>
            <a:r>
              <a:rPr lang="en-US" sz="1200">
                <a:solidFill>
                  <a:schemeClr val="tx1"/>
                </a:solidFill>
              </a:rPr>
              <a:t>). It is used for machining ...]\\n', '[</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lapping and what is it used for? </a:t>
            </a:r>
            <a:r>
              <a:rPr lang="en-US" sz="1200">
                <a:solidFill>
                  <a:srgbClr val="C00000"/>
                </a:solidFill>
              </a:rPr>
              <a:t>Response</a:t>
            </a:r>
            <a:r>
              <a:rPr lang="en-US" sz="1200">
                <a:solidFill>
                  <a:schemeClr val="tx1"/>
                </a:solidFill>
              </a:rPr>
              <a:t>:\\n\\n Lapping is a production and finishing process involving chipping with loose grains in a fluid or paste (lapping slurry) guided by a shape-transferring counterpart (lapping tool) (</a:t>
            </a:r>
            <a:r>
              <a:rPr lang="en-US" sz="1200">
                <a:solidFill>
                  <a:srgbClr val="FF9900"/>
                </a:solidFill>
              </a:rPr>
              <a:t>Klocke2, Page 357</a:t>
            </a:r>
            <a:r>
              <a:rPr lang="en-US" sz="1200">
                <a:solidFill>
                  <a:schemeClr val="tx1"/>
                </a:solidFill>
              </a:rPr>
              <a:t>). The process aims to …']</a:t>
            </a:r>
            <a:endParaRPr lang="de-CH" sz="1200">
              <a:solidFill>
                <a:schemeClr val="tx1"/>
              </a:solidFill>
            </a:endParaRPr>
          </a:p>
        </p:txBody>
      </p:sp>
      <p:sp>
        <p:nvSpPr>
          <p:cNvPr id="9" name="Title 2">
            <a:extLst>
              <a:ext uri="{FF2B5EF4-FFF2-40B4-BE49-F238E27FC236}">
                <a16:creationId xmlns:a16="http://schemas.microsoft.com/office/drawing/2014/main" id="{82BD5AA9-8117-4B1E-B85A-BF64E9EA7542}"/>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362830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err="1"/>
              <a:t>ChatGPT</a:t>
            </a:r>
            <a:r>
              <a:rPr lang="de-CH" kern="0"/>
              <a:t> Mar 23 Version</a:t>
            </a:r>
          </a:p>
        </p:txBody>
      </p:sp>
    </p:spTree>
    <p:extLst>
      <p:ext uri="{BB962C8B-B14F-4D97-AF65-F5344CB8AC3E}">
        <p14:creationId xmlns:p14="http://schemas.microsoft.com/office/powerpoint/2010/main" val="740564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4151268" cy="69432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the difference between grinding and lapping?</a:t>
            </a:r>
            <a:endParaRPr lang="de-CH" sz="1800"/>
          </a:p>
        </p:txBody>
      </p:sp>
      <p:sp>
        <p:nvSpPr>
          <p:cNvPr id="6" name="Rounded Rectangle 7">
            <a:extLst>
              <a:ext uri="{FF2B5EF4-FFF2-40B4-BE49-F238E27FC236}">
                <a16:creationId xmlns:a16="http://schemas.microsoft.com/office/drawing/2014/main" id="{46589203-2598-43C7-8844-A62FA47867AC}"/>
              </a:ext>
            </a:extLst>
          </p:cNvPr>
          <p:cNvSpPr/>
          <p:nvPr/>
        </p:nvSpPr>
        <p:spPr>
          <a:xfrm>
            <a:off x="1265035" y="4546265"/>
            <a:ext cx="9010966" cy="2529751"/>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300">
                <a:solidFill>
                  <a:schemeClr val="tx1"/>
                </a:solidFill>
              </a:rPr>
              <a:t>[</a:t>
            </a:r>
            <a:r>
              <a:rPr lang="en-US" sz="1300">
                <a:solidFill>
                  <a:srgbClr val="FFFF00"/>
                </a:solidFill>
              </a:rPr>
              <a:t>Thought 3</a:t>
            </a:r>
            <a:r>
              <a:rPr lang="en-US" sz="1300">
                <a:solidFill>
                  <a:schemeClr val="tx1"/>
                </a:solidFill>
              </a:rPr>
              <a:t>: The information provided by the book system explains the working principles and application areas for grinding and lapping. I can use this information to compare and highlight the differences between the two processes.]</a:t>
            </a: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a:p>
            <a:pPr algn="l"/>
            <a:endParaRPr lang="en-US" sz="1300">
              <a:solidFill>
                <a:schemeClr val="tx1"/>
              </a:solidFill>
            </a:endParaRPr>
          </a:p>
        </p:txBody>
      </p:sp>
      <p:sp>
        <p:nvSpPr>
          <p:cNvPr id="7" name="Rounded Rectangle 7">
            <a:extLst>
              <a:ext uri="{FF2B5EF4-FFF2-40B4-BE49-F238E27FC236}">
                <a16:creationId xmlns:a16="http://schemas.microsoft.com/office/drawing/2014/main" id="{46589203-2598-43C7-8844-A62FA47867AC}"/>
              </a:ext>
            </a:extLst>
          </p:cNvPr>
          <p:cNvSpPr/>
          <p:nvPr/>
        </p:nvSpPr>
        <p:spPr>
          <a:xfrm>
            <a:off x="1265035" y="2175933"/>
            <a:ext cx="9010966" cy="79157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To explain the difference between grinding and lapping, I need to know the basic definitions, their working principles, and the applications or purposes for which they are used.] [</a:t>
            </a:r>
            <a:r>
              <a:rPr lang="en-US" sz="1400">
                <a:solidFill>
                  <a:srgbClr val="FFFF00"/>
                </a:solidFill>
              </a:rPr>
              <a:t>Question 1</a:t>
            </a:r>
            <a:r>
              <a:rPr lang="en-US" sz="1400">
                <a:solidFill>
                  <a:schemeClr val="tx1"/>
                </a:solidFill>
              </a:rPr>
              <a:t>: </a:t>
            </a:r>
            <a:r>
              <a:rPr lang="en-US" sz="1400" b="1">
                <a:solidFill>
                  <a:schemeClr val="tx1"/>
                </a:solidFill>
              </a:rPr>
              <a:t>What is grinding and what is it used for?</a:t>
            </a:r>
            <a:r>
              <a:rPr lang="en-US" sz="1400">
                <a:solidFill>
                  <a:schemeClr val="tx1"/>
                </a:solidFill>
              </a:rPr>
              <a:t>] [</a:t>
            </a:r>
            <a:r>
              <a:rPr lang="en-US" sz="1400">
                <a:solidFill>
                  <a:srgbClr val="FFFF00"/>
                </a:solidFill>
              </a:rPr>
              <a:t>Question 2</a:t>
            </a:r>
            <a:r>
              <a:rPr lang="en-US" sz="1400">
                <a:solidFill>
                  <a:schemeClr val="tx1"/>
                </a:solidFill>
              </a:rPr>
              <a:t>: </a:t>
            </a:r>
            <a:r>
              <a:rPr lang="en-US" sz="1400" b="1">
                <a:solidFill>
                  <a:schemeClr val="tx1"/>
                </a:solidFill>
              </a:rPr>
              <a:t>What is lapping and what is it used for?</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2997582" y="3084216"/>
            <a:ext cx="7615925" cy="132965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grinding and what is it used for? </a:t>
            </a:r>
            <a:r>
              <a:rPr lang="en-US" sz="1200">
                <a:solidFill>
                  <a:srgbClr val="C00000"/>
                </a:solidFill>
              </a:rPr>
              <a:t>Response</a:t>
            </a:r>
            <a:r>
              <a:rPr lang="en-US" sz="1200">
                <a:solidFill>
                  <a:schemeClr val="tx1"/>
                </a:solidFill>
              </a:rPr>
              <a:t>:\\n\\n Grinding is an abrasive machining process that employs a large number of undefined cutting edges bonded in a rotating grinding wheel (</a:t>
            </a:r>
            <a:r>
              <a:rPr lang="en-US" sz="1200">
                <a:solidFill>
                  <a:srgbClr val="FF9900"/>
                </a:solidFill>
              </a:rPr>
              <a:t>BaumgartFluidSupply2020, Page 33</a:t>
            </a:r>
            <a:r>
              <a:rPr lang="en-US" sz="1200">
                <a:solidFill>
                  <a:schemeClr val="tx1"/>
                </a:solidFill>
              </a:rPr>
              <a:t>). It is used for machining ...]\\n', '[</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lapping and what is it used for? </a:t>
            </a:r>
            <a:r>
              <a:rPr lang="en-US" sz="1200">
                <a:solidFill>
                  <a:srgbClr val="C00000"/>
                </a:solidFill>
              </a:rPr>
              <a:t>Response</a:t>
            </a:r>
            <a:r>
              <a:rPr lang="en-US" sz="1200">
                <a:solidFill>
                  <a:schemeClr val="tx1"/>
                </a:solidFill>
              </a:rPr>
              <a:t>:\\n\\n Lapping is a production and finishing process involving chipping with loose grains in a fluid or paste (lapping slurry) guided by a shape-transferring counterpart (lapping tool) (</a:t>
            </a:r>
            <a:r>
              <a:rPr lang="en-US" sz="1200">
                <a:solidFill>
                  <a:srgbClr val="FF9900"/>
                </a:solidFill>
              </a:rPr>
              <a:t>Klocke2, Page 357</a:t>
            </a:r>
            <a:r>
              <a:rPr lang="en-US" sz="1200">
                <a:solidFill>
                  <a:schemeClr val="tx1"/>
                </a:solidFill>
              </a:rPr>
              <a:t>). The process aims to …']</a:t>
            </a:r>
            <a:endParaRPr lang="de-CH" sz="1200">
              <a:solidFill>
                <a:schemeClr val="tx1"/>
              </a:solidFill>
            </a:endParaRPr>
          </a:p>
        </p:txBody>
      </p:sp>
      <p:sp>
        <p:nvSpPr>
          <p:cNvPr id="9" name="Title 2">
            <a:extLst>
              <a:ext uri="{FF2B5EF4-FFF2-40B4-BE49-F238E27FC236}">
                <a16:creationId xmlns:a16="http://schemas.microsoft.com/office/drawing/2014/main" id="{82BD5AA9-8117-4B1E-B85A-BF64E9EA7542}"/>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3171143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4151268" cy="69432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What is the difference between grinding and lapping?</a:t>
            </a:r>
            <a:endParaRPr lang="de-CH" sz="1800"/>
          </a:p>
        </p:txBody>
      </p:sp>
      <p:sp>
        <p:nvSpPr>
          <p:cNvPr id="6" name="Rounded Rectangle 7">
            <a:extLst>
              <a:ext uri="{FF2B5EF4-FFF2-40B4-BE49-F238E27FC236}">
                <a16:creationId xmlns:a16="http://schemas.microsoft.com/office/drawing/2014/main" id="{46589203-2598-43C7-8844-A62FA47867AC}"/>
              </a:ext>
            </a:extLst>
          </p:cNvPr>
          <p:cNvSpPr/>
          <p:nvPr/>
        </p:nvSpPr>
        <p:spPr>
          <a:xfrm>
            <a:off x="1265035" y="4546265"/>
            <a:ext cx="9010966" cy="2529751"/>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300">
                <a:solidFill>
                  <a:schemeClr val="tx1"/>
                </a:solidFill>
              </a:rPr>
              <a:t>[</a:t>
            </a:r>
            <a:r>
              <a:rPr lang="en-US" sz="1300">
                <a:solidFill>
                  <a:srgbClr val="FFFF00"/>
                </a:solidFill>
              </a:rPr>
              <a:t>Thought 3</a:t>
            </a:r>
            <a:r>
              <a:rPr lang="en-US" sz="1300">
                <a:solidFill>
                  <a:schemeClr val="tx1"/>
                </a:solidFill>
              </a:rPr>
              <a:t>: The information provided by the book system explains the working principles and application areas for grinding and lapping. I can use this information to compare and highlight the differences between the two processes.]</a:t>
            </a:r>
          </a:p>
          <a:p>
            <a:pPr algn="l"/>
            <a:endParaRPr lang="en-US" sz="1300">
              <a:solidFill>
                <a:schemeClr val="tx1"/>
              </a:solidFill>
            </a:endParaRPr>
          </a:p>
          <a:p>
            <a:pPr algn="l"/>
            <a:r>
              <a:rPr lang="en-US" sz="1300">
                <a:solidFill>
                  <a:schemeClr val="tx1"/>
                </a:solidFill>
              </a:rPr>
              <a:t>[</a:t>
            </a:r>
            <a:r>
              <a:rPr lang="en-US" sz="1300">
                <a:solidFill>
                  <a:srgbClr val="FFFF00"/>
                </a:solidFill>
              </a:rPr>
              <a:t>Final Answer</a:t>
            </a:r>
            <a:r>
              <a:rPr lang="en-US" sz="1300">
                <a:solidFill>
                  <a:schemeClr val="tx1"/>
                </a:solidFill>
              </a:rPr>
              <a:t>: </a:t>
            </a:r>
            <a:r>
              <a:rPr lang="en-US" sz="1300" b="1">
                <a:solidFill>
                  <a:srgbClr val="00B050"/>
                </a:solidFill>
              </a:rPr>
              <a:t>Grinding is an abrasive machining process using a rotating grinding wheel</a:t>
            </a:r>
            <a:r>
              <a:rPr lang="en-US" sz="1300">
                <a:solidFill>
                  <a:schemeClr val="tx1"/>
                </a:solidFill>
              </a:rPr>
              <a:t> with numerous undefined cutting edges for removing material. It is typically used for machining hard and difficult-to-machine materials and when high accuracy, high removal rate, or machining of hard materials is required. </a:t>
            </a:r>
            <a:r>
              <a:rPr lang="en-US" sz="1300" b="1">
                <a:solidFill>
                  <a:srgbClr val="00B050"/>
                </a:solidFill>
              </a:rPr>
              <a:t>Lapping, on the other hand, is a production and finishing process that involves chipping with loose grains in a fluid or paste guided by a shape-transferring counterpart</a:t>
            </a:r>
            <a:r>
              <a:rPr lang="en-US" sz="1300">
                <a:solidFill>
                  <a:schemeClr val="tx1"/>
                </a:solidFill>
              </a:rPr>
              <a:t>. It aims to achieve high material removal while maintaining good surface quality, dimension, and form tolerance. Lapping is used for creating flat surfaces with high surface qualities and for achieving high accuracy in final dimensions, high flatness, and consistent surface quality for workpieces, and machining very thin components.\"]</a:t>
            </a:r>
            <a:endParaRPr lang="de-CH" sz="1300">
              <a:solidFill>
                <a:schemeClr val="tx1"/>
              </a:solidFill>
            </a:endParaRPr>
          </a:p>
        </p:txBody>
      </p:sp>
      <p:sp>
        <p:nvSpPr>
          <p:cNvPr id="7" name="Rounded Rectangle 7">
            <a:extLst>
              <a:ext uri="{FF2B5EF4-FFF2-40B4-BE49-F238E27FC236}">
                <a16:creationId xmlns:a16="http://schemas.microsoft.com/office/drawing/2014/main" id="{46589203-2598-43C7-8844-A62FA47867AC}"/>
              </a:ext>
            </a:extLst>
          </p:cNvPr>
          <p:cNvSpPr/>
          <p:nvPr/>
        </p:nvSpPr>
        <p:spPr>
          <a:xfrm>
            <a:off x="1265035" y="2175933"/>
            <a:ext cx="9010966" cy="791572"/>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To explain the difference between grinding and lapping, I need to know the basic definitions, their working principles, and the applications or purposes for which they are used.] [</a:t>
            </a:r>
            <a:r>
              <a:rPr lang="en-US" sz="1400">
                <a:solidFill>
                  <a:srgbClr val="FFFF00"/>
                </a:solidFill>
              </a:rPr>
              <a:t>Question 1</a:t>
            </a:r>
            <a:r>
              <a:rPr lang="en-US" sz="1400">
                <a:solidFill>
                  <a:schemeClr val="tx1"/>
                </a:solidFill>
              </a:rPr>
              <a:t>: </a:t>
            </a:r>
            <a:r>
              <a:rPr lang="en-US" sz="1400" b="1">
                <a:solidFill>
                  <a:schemeClr val="tx1"/>
                </a:solidFill>
              </a:rPr>
              <a:t>What is grinding and what is it used for?</a:t>
            </a:r>
            <a:r>
              <a:rPr lang="en-US" sz="1400">
                <a:solidFill>
                  <a:schemeClr val="tx1"/>
                </a:solidFill>
              </a:rPr>
              <a:t>] [</a:t>
            </a:r>
            <a:r>
              <a:rPr lang="en-US" sz="1400">
                <a:solidFill>
                  <a:srgbClr val="FFFF00"/>
                </a:solidFill>
              </a:rPr>
              <a:t>Question 2</a:t>
            </a:r>
            <a:r>
              <a:rPr lang="en-US" sz="1400">
                <a:solidFill>
                  <a:schemeClr val="tx1"/>
                </a:solidFill>
              </a:rPr>
              <a:t>: </a:t>
            </a:r>
            <a:r>
              <a:rPr lang="en-US" sz="1400" b="1">
                <a:solidFill>
                  <a:schemeClr val="tx1"/>
                </a:solidFill>
              </a:rPr>
              <a:t>What is lapping and what is it used for?</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2997582" y="3084216"/>
            <a:ext cx="7615925" cy="132965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grinding and what is it used for? </a:t>
            </a:r>
            <a:r>
              <a:rPr lang="en-US" sz="1200">
                <a:solidFill>
                  <a:srgbClr val="C00000"/>
                </a:solidFill>
              </a:rPr>
              <a:t>Response</a:t>
            </a:r>
            <a:r>
              <a:rPr lang="en-US" sz="1200">
                <a:solidFill>
                  <a:schemeClr val="tx1"/>
                </a:solidFill>
              </a:rPr>
              <a:t>:\\n\\n Grinding is an abrasive machining process that employs a large number of undefined cutting edges bonded in a rotating grinding wheel (</a:t>
            </a:r>
            <a:r>
              <a:rPr lang="en-US" sz="1200">
                <a:solidFill>
                  <a:srgbClr val="FF9900"/>
                </a:solidFill>
              </a:rPr>
              <a:t>BaumgartFluidSupply2020, Page 33</a:t>
            </a:r>
            <a:r>
              <a:rPr lang="en-US" sz="1200">
                <a:solidFill>
                  <a:schemeClr val="tx1"/>
                </a:solidFill>
              </a:rPr>
              <a:t>). It is used for machining ...]\\n', '[</a:t>
            </a:r>
            <a:r>
              <a:rPr lang="en-US" sz="1200">
                <a:solidFill>
                  <a:srgbClr val="C00000"/>
                </a:solidFill>
              </a:rPr>
              <a:t>Book system</a:t>
            </a:r>
            <a:r>
              <a:rPr lang="en-US" sz="1200">
                <a:solidFill>
                  <a:schemeClr val="tx1"/>
                </a:solidFill>
              </a:rPr>
              <a:t>: </a:t>
            </a:r>
            <a:r>
              <a:rPr lang="en-US" sz="1200">
                <a:solidFill>
                  <a:srgbClr val="C00000"/>
                </a:solidFill>
              </a:rPr>
              <a:t>Query</a:t>
            </a:r>
            <a:r>
              <a:rPr lang="en-US" sz="1200">
                <a:solidFill>
                  <a:schemeClr val="tx1"/>
                </a:solidFill>
              </a:rPr>
              <a:t>: </a:t>
            </a:r>
            <a:r>
              <a:rPr lang="en-US" sz="1200" b="1">
                <a:solidFill>
                  <a:schemeClr val="tx1"/>
                </a:solidFill>
              </a:rPr>
              <a:t>What is lapping and what is it used for? </a:t>
            </a:r>
            <a:r>
              <a:rPr lang="en-US" sz="1200">
                <a:solidFill>
                  <a:srgbClr val="C00000"/>
                </a:solidFill>
              </a:rPr>
              <a:t>Response</a:t>
            </a:r>
            <a:r>
              <a:rPr lang="en-US" sz="1200">
                <a:solidFill>
                  <a:schemeClr val="tx1"/>
                </a:solidFill>
              </a:rPr>
              <a:t>:\\n\\n Lapping is a production and finishing process involving chipping with loose grains in a fluid or paste (lapping slurry) guided by a shape-transferring counterpart (lapping tool) (</a:t>
            </a:r>
            <a:r>
              <a:rPr lang="en-US" sz="1200">
                <a:solidFill>
                  <a:srgbClr val="FF9900"/>
                </a:solidFill>
              </a:rPr>
              <a:t>Klocke2, Page 357</a:t>
            </a:r>
            <a:r>
              <a:rPr lang="en-US" sz="1200">
                <a:solidFill>
                  <a:schemeClr val="tx1"/>
                </a:solidFill>
              </a:rPr>
              <a:t>). The process aims to …']</a:t>
            </a:r>
            <a:endParaRPr lang="de-CH" sz="1200">
              <a:solidFill>
                <a:schemeClr val="tx1"/>
              </a:solidFill>
            </a:endParaRPr>
          </a:p>
        </p:txBody>
      </p:sp>
      <p:sp>
        <p:nvSpPr>
          <p:cNvPr id="9" name="Title 2">
            <a:extLst>
              <a:ext uri="{FF2B5EF4-FFF2-40B4-BE49-F238E27FC236}">
                <a16:creationId xmlns:a16="http://schemas.microsoft.com/office/drawing/2014/main" id="{82BD5AA9-8117-4B1E-B85A-BF64E9EA7542}"/>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Tree>
    <p:extLst>
      <p:ext uri="{BB962C8B-B14F-4D97-AF65-F5344CB8AC3E}">
        <p14:creationId xmlns:p14="http://schemas.microsoft.com/office/powerpoint/2010/main" val="826237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(05.04.2023)</a:t>
            </a:r>
          </a:p>
          <a:p>
            <a:r>
              <a:rPr lang="de-CH" kern="0"/>
              <a:t>GPT-4, Mehrere Bücher</a:t>
            </a:r>
          </a:p>
        </p:txBody>
      </p:sp>
      <p:sp>
        <p:nvSpPr>
          <p:cNvPr id="7" name="Rounded Rectangle 7">
            <a:extLst>
              <a:ext uri="{FF2B5EF4-FFF2-40B4-BE49-F238E27FC236}">
                <a16:creationId xmlns:a16="http://schemas.microsoft.com/office/drawing/2014/main" id="{46589203-2598-43C7-8844-A62FA47867AC}"/>
              </a:ext>
            </a:extLst>
          </p:cNvPr>
          <p:cNvSpPr/>
          <p:nvPr/>
        </p:nvSpPr>
        <p:spPr>
          <a:xfrm>
            <a:off x="2205155" y="2292688"/>
            <a:ext cx="8070846"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find out why diamond wheels are considered good for grinding steel. I should find a quote explaining the effectiveness of diamond wheels and their properties when grinding steel parts.] [</a:t>
            </a:r>
            <a:r>
              <a:rPr lang="en-US" sz="1400">
                <a:solidFill>
                  <a:srgbClr val="FFFF00"/>
                </a:solidFill>
              </a:rPr>
              <a:t>Question 1</a:t>
            </a:r>
            <a:r>
              <a:rPr lang="en-US" sz="1400">
                <a:solidFill>
                  <a:schemeClr val="tx1"/>
                </a:solidFill>
              </a:rPr>
              <a:t>: </a:t>
            </a:r>
            <a:r>
              <a:rPr lang="en-US" sz="1400" b="1">
                <a:solidFill>
                  <a:schemeClr val="tx1"/>
                </a:solidFill>
              </a:rPr>
              <a:t>Why are diamond wheels good for grinding steel?</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4614729" y="3386761"/>
            <a:ext cx="5945877" cy="117781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Based on the information provided by the book system, it is not possible to directly answer why diamond wheels are good for grinding steel. The content does not provide specific advantages of diamond wheels for steel grinding. In fact, </a:t>
            </a:r>
            <a:r>
              <a:rPr lang="en-US" sz="1200">
                <a:solidFill>
                  <a:srgbClr val="FF9900"/>
                </a:solidFill>
              </a:rPr>
              <a:t>page 122 of MachiningWithGrindingWheels2006 </a:t>
            </a:r>
            <a:r>
              <a:rPr lang="en-US" sz="1200">
                <a:solidFill>
                  <a:schemeClr val="tx1"/>
                </a:solidFill>
              </a:rPr>
              <a:t>states that the reactivity of diamond with transition metals like iron, which is a component…]</a:t>
            </a:r>
            <a:endParaRPr lang="de-CH" sz="1200">
              <a:solidFill>
                <a:schemeClr val="tx1"/>
              </a:solidFill>
            </a:endParaRPr>
          </a:p>
        </p:txBody>
      </p:sp>
      <p:sp>
        <p:nvSpPr>
          <p:cNvPr id="10" name="Rounded Rectangle 7">
            <a:extLst>
              <a:ext uri="{FF2B5EF4-FFF2-40B4-BE49-F238E27FC236}">
                <a16:creationId xmlns:a16="http://schemas.microsoft.com/office/drawing/2014/main" id="{903F99DC-CF1A-4C0B-9807-643D25FD24AB}"/>
              </a:ext>
            </a:extLst>
          </p:cNvPr>
          <p:cNvSpPr/>
          <p:nvPr/>
        </p:nvSpPr>
        <p:spPr>
          <a:xfrm>
            <a:off x="2205155" y="4751462"/>
            <a:ext cx="8070846" cy="2156780"/>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4</a:t>
            </a:r>
            <a:r>
              <a:rPr lang="en-US" sz="1400">
                <a:solidFill>
                  <a:schemeClr val="tx1"/>
                </a:solidFill>
              </a:rPr>
              <a:t>: The information provided by the book system contradicts the user's assumption about diamond wheels being good for grinding steel. The book system states that diamond wheels are not suitable for grinding steel due to reactivity between diamond and transition metals like iron, which can lead to excessive chemical wear. I will share this information with the user.]</a:t>
            </a:r>
          </a:p>
          <a:p>
            <a:pPr algn="l"/>
            <a:endParaRPr lang="en-US" sz="1400">
              <a:solidFill>
                <a:schemeClr val="tx1"/>
              </a:solidFill>
            </a:endParaRPr>
          </a:p>
          <a:p>
            <a:pPr algn="l"/>
            <a:r>
              <a:rPr lang="en-US" sz="1400">
                <a:solidFill>
                  <a:schemeClr val="tx1"/>
                </a:solidFill>
              </a:rPr>
              <a:t>[</a:t>
            </a:r>
            <a:r>
              <a:rPr lang="en-US" sz="1400">
                <a:solidFill>
                  <a:srgbClr val="FFFF00"/>
                </a:solidFill>
              </a:rPr>
              <a:t>Final Answer</a:t>
            </a:r>
            <a:r>
              <a:rPr lang="en-US" sz="1400">
                <a:solidFill>
                  <a:schemeClr val="tx1"/>
                </a:solidFill>
              </a:rPr>
              <a:t>: According to the book system, </a:t>
            </a:r>
            <a:r>
              <a:rPr lang="en-US" sz="1400" b="1">
                <a:solidFill>
                  <a:srgbClr val="00B050"/>
                </a:solidFill>
              </a:rPr>
              <a:t>diamond wheels are not suitable for grinding steel</a:t>
            </a:r>
            <a:r>
              <a:rPr lang="en-US" sz="1400">
                <a:solidFill>
                  <a:schemeClr val="tx1"/>
                </a:solidFill>
              </a:rPr>
              <a:t>. This is because diamond reacts with transition metals such as iron, a component of steel, resulting in excessive chemical wear during the grinding process.]</a:t>
            </a:r>
            <a:endParaRPr lang="de-CH" sz="1400">
              <a:solidFill>
                <a:schemeClr val="tx1"/>
              </a:solidFill>
            </a:endParaRPr>
          </a:p>
        </p:txBody>
      </p:sp>
    </p:spTree>
    <p:extLst>
      <p:ext uri="{BB962C8B-B14F-4D97-AF65-F5344CB8AC3E}">
        <p14:creationId xmlns:p14="http://schemas.microsoft.com/office/powerpoint/2010/main" val="189096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err="1"/>
              <a:t>ChatGPT</a:t>
            </a:r>
            <a:r>
              <a:rPr lang="de-CH" kern="0"/>
              <a:t> Mar 23 Version</a:t>
            </a:r>
          </a:p>
        </p:txBody>
      </p:sp>
      <p:sp>
        <p:nvSpPr>
          <p:cNvPr id="10" name="Rounded Rectangle 7">
            <a:extLst>
              <a:ext uri="{FF2B5EF4-FFF2-40B4-BE49-F238E27FC236}">
                <a16:creationId xmlns:a16="http://schemas.microsoft.com/office/drawing/2014/main" id="{903F99DC-CF1A-4C0B-9807-643D25FD24AB}"/>
              </a:ext>
            </a:extLst>
          </p:cNvPr>
          <p:cNvSpPr/>
          <p:nvPr/>
        </p:nvSpPr>
        <p:spPr>
          <a:xfrm>
            <a:off x="2205155" y="2538101"/>
            <a:ext cx="8070846" cy="4370141"/>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a:solidFill>
                  <a:srgbClr val="C00000"/>
                </a:solidFill>
              </a:rPr>
              <a:t>Diamond wheels are highly effective for grinding steel</a:t>
            </a:r>
            <a:r>
              <a:rPr lang="en-US" sz="1400">
                <a:solidFill>
                  <a:schemeClr val="tx1"/>
                </a:solidFill>
              </a:rPr>
              <a:t> due to their exceptional hardness, wear resistance, and ability to efficiently remove material. Here are some key reasons why diamond wheels are well-suited for grinding steel:</a:t>
            </a:r>
          </a:p>
          <a:p>
            <a:pPr algn="l"/>
            <a:endParaRPr lang="en-US" sz="1400">
              <a:solidFill>
                <a:schemeClr val="tx1"/>
              </a:solidFill>
            </a:endParaRPr>
          </a:p>
          <a:p>
            <a:pPr algn="l"/>
            <a:r>
              <a:rPr lang="en-US" sz="1400">
                <a:solidFill>
                  <a:schemeClr val="tx1"/>
                </a:solidFill>
              </a:rPr>
              <a:t>Hardness: Diamonds are the hardest known material, with a Mohs hardness rating of 10, which is significantly higher than the hardness of steel. This means </a:t>
            </a:r>
            <a:r>
              <a:rPr lang="en-US" sz="1400" b="1">
                <a:solidFill>
                  <a:srgbClr val="C00000"/>
                </a:solidFill>
              </a:rPr>
              <a:t>that diamond wheels can effectively cut through and remove steel material without getting worn down quickly</a:t>
            </a:r>
            <a:r>
              <a:rPr lang="en-US" sz="1400">
                <a:solidFill>
                  <a:schemeClr val="tx1"/>
                </a:solidFill>
              </a:rPr>
              <a:t>. The high hardness of diamond allows for long-lasting grinding performance, reducing the need for frequent wheel replacement and downtime.</a:t>
            </a:r>
          </a:p>
          <a:p>
            <a:pPr algn="l"/>
            <a:endParaRPr lang="en-US" sz="1400">
              <a:solidFill>
                <a:schemeClr val="tx1"/>
              </a:solidFill>
            </a:endParaRPr>
          </a:p>
          <a:p>
            <a:pPr algn="l"/>
            <a:r>
              <a:rPr lang="en-US" sz="1400">
                <a:solidFill>
                  <a:schemeClr val="tx1"/>
                </a:solidFill>
              </a:rPr>
              <a:t>[…]</a:t>
            </a:r>
          </a:p>
          <a:p>
            <a:pPr algn="l"/>
            <a:endParaRPr lang="en-US" sz="1400">
              <a:solidFill>
                <a:schemeClr val="tx1"/>
              </a:solidFill>
            </a:endParaRPr>
          </a:p>
          <a:p>
            <a:pPr algn="l"/>
            <a:r>
              <a:rPr lang="en-US" sz="1400">
                <a:solidFill>
                  <a:schemeClr val="tx1"/>
                </a:solidFill>
              </a:rPr>
              <a:t>In summary, </a:t>
            </a:r>
            <a:r>
              <a:rPr lang="en-US" sz="1400" b="1">
                <a:solidFill>
                  <a:srgbClr val="C00000"/>
                </a:solidFill>
              </a:rPr>
              <a:t>diamond wheels are highly effective for grinding steel </a:t>
            </a:r>
            <a:r>
              <a:rPr lang="en-US" sz="1400">
                <a:solidFill>
                  <a:schemeClr val="tx1"/>
                </a:solidFill>
              </a:rPr>
              <a:t>due to their exceptional hardness, wear resistance, efficient material removal, versatility, and precision. They provide long-lasting performance and can deliver high-quality grinding results, </a:t>
            </a:r>
            <a:r>
              <a:rPr lang="en-US" sz="1400" b="1">
                <a:solidFill>
                  <a:srgbClr val="C00000"/>
                </a:solidFill>
              </a:rPr>
              <a:t>making them a popular choice for steel grinding applications</a:t>
            </a:r>
            <a:r>
              <a:rPr lang="en-US" sz="1400">
                <a:solidFill>
                  <a:schemeClr val="tx1"/>
                </a:solidFill>
              </a:rPr>
              <a:t> in various industries.</a:t>
            </a:r>
            <a:endParaRPr lang="de-CH" sz="1400">
              <a:solidFill>
                <a:schemeClr val="tx1"/>
              </a:solidFill>
            </a:endParaRPr>
          </a:p>
        </p:txBody>
      </p:sp>
    </p:spTree>
    <p:extLst>
      <p:ext uri="{BB962C8B-B14F-4D97-AF65-F5344CB8AC3E}">
        <p14:creationId xmlns:p14="http://schemas.microsoft.com/office/powerpoint/2010/main" val="360894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a:t>
            </a:r>
            <a:r>
              <a:rPr lang="en-CH" kern="0"/>
              <a:t>18</a:t>
            </a:r>
            <a:r>
              <a:rPr lang="de-CH" kern="0"/>
              <a:t>.04.2023)</a:t>
            </a:r>
          </a:p>
          <a:p>
            <a:r>
              <a:rPr lang="de-CH" kern="0"/>
              <a:t>GPT-4, Mehrere Bücher</a:t>
            </a:r>
          </a:p>
        </p:txBody>
      </p:sp>
      <p:sp>
        <p:nvSpPr>
          <p:cNvPr id="10" name="Rounded Rectangle 7">
            <a:extLst>
              <a:ext uri="{FF2B5EF4-FFF2-40B4-BE49-F238E27FC236}">
                <a16:creationId xmlns:a16="http://schemas.microsoft.com/office/drawing/2014/main" id="{903F99DC-CF1A-4C0B-9807-643D25FD24AB}"/>
              </a:ext>
            </a:extLst>
          </p:cNvPr>
          <p:cNvSpPr/>
          <p:nvPr/>
        </p:nvSpPr>
        <p:spPr>
          <a:xfrm>
            <a:off x="2383909" y="3176338"/>
            <a:ext cx="8070846" cy="1423164"/>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b="1">
                <a:solidFill>
                  <a:srgbClr val="00B050"/>
                </a:solidFill>
              </a:rPr>
              <a:t>Diamond wheels are not suitable for grinding steel due to issues related to carbon diffusion and graphitization</a:t>
            </a:r>
            <a:r>
              <a:rPr lang="en-US" sz="1400">
                <a:solidFill>
                  <a:schemeClr val="tx1"/>
                </a:solidFill>
              </a:rPr>
              <a:t>. Instead, suitable materials for grinding steel include corundum (Al2O3), silicon carbide (</a:t>
            </a:r>
            <a:r>
              <a:rPr lang="en-US" sz="1400" err="1">
                <a:solidFill>
                  <a:schemeClr val="tx1"/>
                </a:solidFill>
              </a:rPr>
              <a:t>SiC</a:t>
            </a:r>
            <a:r>
              <a:rPr lang="en-US" sz="1400">
                <a:solidFill>
                  <a:schemeClr val="tx1"/>
                </a:solidFill>
              </a:rPr>
              <a:t>), fused </a:t>
            </a:r>
            <a:r>
              <a:rPr lang="en-US" sz="1400" err="1">
                <a:solidFill>
                  <a:schemeClr val="tx1"/>
                </a:solidFill>
              </a:rPr>
              <a:t>alox</a:t>
            </a:r>
            <a:r>
              <a:rPr lang="en-US" sz="1400">
                <a:solidFill>
                  <a:schemeClr val="tx1"/>
                </a:solidFill>
              </a:rPr>
              <a:t> (aluminum oxide), ceramic abrasive wheels, and cubic boron nitride (</a:t>
            </a:r>
            <a:r>
              <a:rPr lang="en-US" sz="1400" err="1">
                <a:solidFill>
                  <a:schemeClr val="tx1"/>
                </a:solidFill>
              </a:rPr>
              <a:t>cBN</a:t>
            </a:r>
            <a:r>
              <a:rPr lang="en-US" sz="1400">
                <a:solidFill>
                  <a:schemeClr val="tx1"/>
                </a:solidFill>
              </a:rPr>
              <a:t>) for grinding hard steel and chilled iron.</a:t>
            </a:r>
            <a:endParaRPr lang="de-CH" sz="1400">
              <a:solidFill>
                <a:schemeClr val="tx1"/>
              </a:solidFill>
            </a:endParaRPr>
          </a:p>
        </p:txBody>
      </p:sp>
      <p:sp>
        <p:nvSpPr>
          <p:cNvPr id="9" name="Rounded Rectangle 6">
            <a:extLst>
              <a:ext uri="{FF2B5EF4-FFF2-40B4-BE49-F238E27FC236}">
                <a16:creationId xmlns:a16="http://schemas.microsoft.com/office/drawing/2014/main" id="{FD08B7E7-F757-49D2-93C7-1589DF58AE08}"/>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Tree>
    <p:extLst>
      <p:ext uri="{BB962C8B-B14F-4D97-AF65-F5344CB8AC3E}">
        <p14:creationId xmlns:p14="http://schemas.microsoft.com/office/powerpoint/2010/main" val="162091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57E4917F-BE2C-407F-A7D5-3E8B967A1A03}"/>
              </a:ext>
            </a:extLst>
          </p:cNvPr>
          <p:cNvSpPr/>
          <p:nvPr/>
        </p:nvSpPr>
        <p:spPr bwMode="auto">
          <a:xfrm>
            <a:off x="3317992" y="4039415"/>
            <a:ext cx="3731492" cy="2413939"/>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042988" rtl="0" eaLnBrk="1" fontAlgn="base" latinLnBrk="0" hangingPunct="1">
              <a:lnSpc>
                <a:spcPct val="100000"/>
              </a:lnSpc>
              <a:spcBef>
                <a:spcPct val="0"/>
              </a:spcBef>
              <a:spcAft>
                <a:spcPct val="0"/>
              </a:spcAft>
              <a:buClrTx/>
              <a:buSzTx/>
              <a:buFontTx/>
              <a:buNone/>
              <a:tabLst/>
            </a:pPr>
            <a:r>
              <a:rPr lang="de-CH" sz="2000">
                <a:solidFill>
                  <a:schemeClr val="accent1">
                    <a:lumMod val="25000"/>
                  </a:schemeClr>
                </a:solidFill>
              </a:rPr>
              <a:t>Book System</a:t>
            </a:r>
            <a:endParaRPr kumimoji="0" lang="de-CH" sz="2000" b="0" i="0" u="none" strike="noStrike" cap="none" normalizeH="0" baseline="0">
              <a:ln>
                <a:noFill/>
              </a:ln>
              <a:solidFill>
                <a:schemeClr val="accent1">
                  <a:lumMod val="25000"/>
                </a:schemeClr>
              </a:solidFill>
              <a:effectLst/>
            </a:endParaRPr>
          </a:p>
        </p:txBody>
      </p:sp>
      <p:sp>
        <p:nvSpPr>
          <p:cNvPr id="4" name="Rectangle 3">
            <a:extLst>
              <a:ext uri="{FF2B5EF4-FFF2-40B4-BE49-F238E27FC236}">
                <a16:creationId xmlns:a16="http://schemas.microsoft.com/office/drawing/2014/main" id="{E9C1F9CA-DF99-41F5-A96F-CF5A106C4575}"/>
              </a:ext>
            </a:extLst>
          </p:cNvPr>
          <p:cNvSpPr/>
          <p:nvPr/>
        </p:nvSpPr>
        <p:spPr bwMode="auto">
          <a:xfrm>
            <a:off x="1700935"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cxnSp>
        <p:nvCxnSpPr>
          <p:cNvPr id="12" name="Straight Arrow Connector 11"/>
          <p:cNvCxnSpPr>
            <a:endCxn id="4" idx="1"/>
          </p:cNvCxnSpPr>
          <p:nvPr/>
        </p:nvCxnSpPr>
        <p:spPr bwMode="auto">
          <a:xfrm>
            <a:off x="421578" y="2650790"/>
            <a:ext cx="1279357"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Elbow Connector 17"/>
          <p:cNvCxnSpPr>
            <a:cxnSpLocks/>
            <a:stCxn id="4" idx="2"/>
            <a:endCxn id="51" idx="1"/>
          </p:cNvCxnSpPr>
          <p:nvPr/>
        </p:nvCxnSpPr>
        <p:spPr bwMode="auto">
          <a:xfrm rot="16200000" flipH="1">
            <a:off x="1744862" y="3673254"/>
            <a:ext cx="2271707" cy="874553"/>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cxnSpLocks/>
            <a:stCxn id="23" idx="3"/>
          </p:cNvCxnSpPr>
          <p:nvPr/>
        </p:nvCxnSpPr>
        <p:spPr bwMode="auto">
          <a:xfrm>
            <a:off x="9401547" y="2650790"/>
            <a:ext cx="1124366"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86647" y="2120534"/>
            <a:ext cx="1566333" cy="412736"/>
          </a:xfrm>
          <a:prstGeom prst="rect">
            <a:avLst/>
          </a:prstGeom>
          <a:noFill/>
        </p:spPr>
        <p:txBody>
          <a:bodyPr wrap="square" rtlCol="0">
            <a:spAutoFit/>
          </a:bodyPr>
          <a:lstStyle/>
          <a:p>
            <a:pPr algn="ctr"/>
            <a:r>
              <a:rPr lang="de-CH"/>
              <a:t>Frage</a:t>
            </a:r>
          </a:p>
        </p:txBody>
      </p:sp>
      <p:sp>
        <p:nvSpPr>
          <p:cNvPr id="36" name="TextBox 35"/>
          <p:cNvSpPr txBox="1"/>
          <p:nvPr/>
        </p:nvSpPr>
        <p:spPr>
          <a:xfrm>
            <a:off x="839664" y="3160789"/>
            <a:ext cx="1577201" cy="738664"/>
          </a:xfrm>
          <a:prstGeom prst="rect">
            <a:avLst/>
          </a:prstGeom>
          <a:noFill/>
        </p:spPr>
        <p:txBody>
          <a:bodyPr wrap="square" rtlCol="0">
            <a:spAutoFit/>
          </a:bodyPr>
          <a:lstStyle/>
          <a:p>
            <a:pPr algn="ctr"/>
            <a:r>
              <a:rPr lang="de-CH"/>
              <a:t>Erzeugte Fragen</a:t>
            </a:r>
          </a:p>
        </p:txBody>
      </p:sp>
      <p:sp>
        <p:nvSpPr>
          <p:cNvPr id="39" name="TextBox 38"/>
          <p:cNvSpPr txBox="1"/>
          <p:nvPr/>
        </p:nvSpPr>
        <p:spPr>
          <a:xfrm>
            <a:off x="9249171" y="2745291"/>
            <a:ext cx="1566333" cy="415498"/>
          </a:xfrm>
          <a:prstGeom prst="rect">
            <a:avLst/>
          </a:prstGeom>
          <a:noFill/>
        </p:spPr>
        <p:txBody>
          <a:bodyPr wrap="square" rtlCol="0">
            <a:spAutoFit/>
          </a:bodyPr>
          <a:lstStyle/>
          <a:p>
            <a:pPr algn="ctr"/>
            <a:r>
              <a:rPr lang="de-CH"/>
              <a:t>Antwort</a:t>
            </a:r>
          </a:p>
        </p:txBody>
      </p:sp>
      <p:sp>
        <p:nvSpPr>
          <p:cNvPr id="45" name="TextBox 44"/>
          <p:cNvSpPr txBox="1"/>
          <p:nvPr/>
        </p:nvSpPr>
        <p:spPr>
          <a:xfrm>
            <a:off x="8632739" y="4345994"/>
            <a:ext cx="2148236" cy="707886"/>
          </a:xfrm>
          <a:prstGeom prst="rect">
            <a:avLst/>
          </a:prstGeom>
          <a:noFill/>
        </p:spPr>
        <p:txBody>
          <a:bodyPr wrap="square" rtlCol="0">
            <a:spAutoFit/>
          </a:bodyPr>
          <a:lstStyle/>
          <a:p>
            <a:pPr algn="ctr"/>
            <a:r>
              <a:rPr lang="de-CH" sz="2000"/>
              <a:t>Antworten auf erzeugte Fragen</a:t>
            </a:r>
          </a:p>
        </p:txBody>
      </p:sp>
      <p:sp>
        <p:nvSpPr>
          <p:cNvPr id="23" name="Rectangle 22">
            <a:extLst>
              <a:ext uri="{FF2B5EF4-FFF2-40B4-BE49-F238E27FC236}">
                <a16:creationId xmlns:a16="http://schemas.microsoft.com/office/drawing/2014/main" id="{16DD37B3-56B1-4FAA-ABBF-38F0824778F7}"/>
              </a:ext>
            </a:extLst>
          </p:cNvPr>
          <p:cNvSpPr/>
          <p:nvPr/>
        </p:nvSpPr>
        <p:spPr bwMode="auto">
          <a:xfrm>
            <a:off x="7916540" y="2326902"/>
            <a:ext cx="1485007" cy="64777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1042988"/>
            <a:r>
              <a:rPr lang="en-US" sz="1800"/>
              <a:t>Question </a:t>
            </a:r>
            <a:r>
              <a:rPr lang="en-US" sz="1800" err="1"/>
              <a:t>Sectioner</a:t>
            </a:r>
            <a:endParaRPr lang="en-US" sz="1800"/>
          </a:p>
        </p:txBody>
      </p:sp>
      <p:cxnSp>
        <p:nvCxnSpPr>
          <p:cNvPr id="26" name="Straight Arrow Connector 25">
            <a:extLst>
              <a:ext uri="{FF2B5EF4-FFF2-40B4-BE49-F238E27FC236}">
                <a16:creationId xmlns:a16="http://schemas.microsoft.com/office/drawing/2014/main" id="{FBD9FEAA-F512-4419-949D-EA2800ADA5C8}"/>
              </a:ext>
            </a:extLst>
          </p:cNvPr>
          <p:cNvCxnSpPr>
            <a:stCxn id="4" idx="3"/>
            <a:endCxn id="23" idx="1"/>
          </p:cNvCxnSpPr>
          <p:nvPr/>
        </p:nvCxnSpPr>
        <p:spPr bwMode="auto">
          <a:xfrm>
            <a:off x="3185942" y="2650790"/>
            <a:ext cx="4730598" cy="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Elbow Connector 17">
            <a:extLst>
              <a:ext uri="{FF2B5EF4-FFF2-40B4-BE49-F238E27FC236}">
                <a16:creationId xmlns:a16="http://schemas.microsoft.com/office/drawing/2014/main" id="{6C33B0F7-6147-40AF-A23C-FF393B325FE7}"/>
              </a:ext>
            </a:extLst>
          </p:cNvPr>
          <p:cNvCxnSpPr>
            <a:cxnSpLocks/>
            <a:stCxn id="51" idx="3"/>
            <a:endCxn id="23" idx="2"/>
          </p:cNvCxnSpPr>
          <p:nvPr/>
        </p:nvCxnSpPr>
        <p:spPr bwMode="auto">
          <a:xfrm flipV="1">
            <a:off x="7049484" y="2974678"/>
            <a:ext cx="1609560" cy="2271707"/>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Elbow Connector 17">
            <a:extLst>
              <a:ext uri="{FF2B5EF4-FFF2-40B4-BE49-F238E27FC236}">
                <a16:creationId xmlns:a16="http://schemas.microsoft.com/office/drawing/2014/main" id="{C17AA9E4-AD09-449D-B36F-720F93924981}"/>
              </a:ext>
            </a:extLst>
          </p:cNvPr>
          <p:cNvCxnSpPr>
            <a:cxnSpLocks/>
            <a:endCxn id="51" idx="0"/>
          </p:cNvCxnSpPr>
          <p:nvPr/>
        </p:nvCxnSpPr>
        <p:spPr bwMode="auto">
          <a:xfrm rot="10800000" flipV="1">
            <a:off x="5183738" y="2831153"/>
            <a:ext cx="2732802" cy="1208262"/>
          </a:xfrm>
          <a:prstGeom prst="bentConnector2">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46">
            <a:extLst>
              <a:ext uri="{FF2B5EF4-FFF2-40B4-BE49-F238E27FC236}">
                <a16:creationId xmlns:a16="http://schemas.microsoft.com/office/drawing/2014/main" id="{C593871B-6515-47CA-8671-38A73F17C759}"/>
              </a:ext>
            </a:extLst>
          </p:cNvPr>
          <p:cNvSpPr txBox="1"/>
          <p:nvPr/>
        </p:nvSpPr>
        <p:spPr>
          <a:xfrm>
            <a:off x="5221929" y="2974677"/>
            <a:ext cx="1922705" cy="415498"/>
          </a:xfrm>
          <a:prstGeom prst="rect">
            <a:avLst/>
          </a:prstGeom>
          <a:noFill/>
        </p:spPr>
        <p:txBody>
          <a:bodyPr wrap="square" rtlCol="0">
            <a:spAutoFit/>
          </a:bodyPr>
          <a:lstStyle/>
          <a:p>
            <a:pPr algn="ctr"/>
            <a:r>
              <a:rPr lang="de-CH"/>
              <a:t>Neue Frage</a:t>
            </a:r>
          </a:p>
        </p:txBody>
      </p:sp>
      <p:sp>
        <p:nvSpPr>
          <p:cNvPr id="52" name="TextBox 51">
            <a:extLst>
              <a:ext uri="{FF2B5EF4-FFF2-40B4-BE49-F238E27FC236}">
                <a16:creationId xmlns:a16="http://schemas.microsoft.com/office/drawing/2014/main" id="{BACC4C85-666F-43BF-B95E-EB270F75F95C}"/>
              </a:ext>
            </a:extLst>
          </p:cNvPr>
          <p:cNvSpPr txBox="1"/>
          <p:nvPr/>
        </p:nvSpPr>
        <p:spPr>
          <a:xfrm>
            <a:off x="4423119" y="2180931"/>
            <a:ext cx="1922705" cy="415498"/>
          </a:xfrm>
          <a:prstGeom prst="rect">
            <a:avLst/>
          </a:prstGeom>
          <a:noFill/>
        </p:spPr>
        <p:txBody>
          <a:bodyPr wrap="square" rtlCol="0">
            <a:spAutoFit/>
          </a:bodyPr>
          <a:lstStyle/>
          <a:p>
            <a:pPr algn="ctr"/>
            <a:r>
              <a:rPr lang="de-CH"/>
              <a:t>Dialogverlauf</a:t>
            </a:r>
          </a:p>
        </p:txBody>
      </p:sp>
      <p:sp>
        <p:nvSpPr>
          <p:cNvPr id="40" name="Title 2">
            <a:extLst>
              <a:ext uri="{FF2B5EF4-FFF2-40B4-BE49-F238E27FC236}">
                <a16:creationId xmlns:a16="http://schemas.microsoft.com/office/drawing/2014/main" id="{6B1BABD4-4BD5-4EB2-86EE-9DF92D7C4879}"/>
              </a:ext>
            </a:extLst>
          </p:cNvPr>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a:t>Aufbau Experten-Bot (18.04.2023)</a:t>
            </a:r>
            <a:endParaRPr lang="de-CH" kern="0"/>
          </a:p>
        </p:txBody>
      </p:sp>
    </p:spTree>
    <p:extLst>
      <p:ext uri="{BB962C8B-B14F-4D97-AF65-F5344CB8AC3E}">
        <p14:creationId xmlns:p14="http://schemas.microsoft.com/office/powerpoint/2010/main" val="307461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a:t>
            </a:r>
            <a:r>
              <a:rPr lang="en-CH" kern="0"/>
              <a:t>18</a:t>
            </a:r>
            <a:r>
              <a:rPr lang="de-CH" kern="0"/>
              <a:t>.04.2023)</a:t>
            </a:r>
          </a:p>
          <a:p>
            <a:r>
              <a:rPr lang="de-CH" kern="0"/>
              <a:t>GPT-4, Mehrere Bücher</a:t>
            </a:r>
          </a:p>
        </p:txBody>
      </p:sp>
      <p:sp>
        <p:nvSpPr>
          <p:cNvPr id="7" name="Rounded Rectangle 7">
            <a:extLst>
              <a:ext uri="{FF2B5EF4-FFF2-40B4-BE49-F238E27FC236}">
                <a16:creationId xmlns:a16="http://schemas.microsoft.com/office/drawing/2014/main" id="{46589203-2598-43C7-8844-A62FA47867AC}"/>
              </a:ext>
            </a:extLst>
          </p:cNvPr>
          <p:cNvSpPr/>
          <p:nvPr/>
        </p:nvSpPr>
        <p:spPr>
          <a:xfrm>
            <a:off x="2342658" y="2196434"/>
            <a:ext cx="8070846"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find out the properties of diamond wheels that make them suitable for grinding steel. First, I need to check what materials are suitable for grinding steel.] [</a:t>
            </a:r>
            <a:r>
              <a:rPr lang="en-US" sz="1400">
                <a:solidFill>
                  <a:srgbClr val="FFFF00"/>
                </a:solidFill>
              </a:rPr>
              <a:t>Question 1</a:t>
            </a:r>
            <a:r>
              <a:rPr lang="en-US" sz="1400">
                <a:solidFill>
                  <a:schemeClr val="tx1"/>
                </a:solidFill>
              </a:rPr>
              <a:t>: </a:t>
            </a:r>
            <a:r>
              <a:rPr lang="en-US" sz="1400" b="1">
                <a:solidFill>
                  <a:schemeClr val="tx1"/>
                </a:solidFill>
              </a:rPr>
              <a:t>What grinding wheel materials are suitable for grinding steel?</a:t>
            </a:r>
            <a:r>
              <a:rPr lang="en-US" sz="1400">
                <a:solidFill>
                  <a:schemeClr val="tx1"/>
                </a:solidFill>
              </a:rPr>
              <a:t>]</a:t>
            </a:r>
            <a:endParaRPr lang="de-CH" sz="1400">
              <a:solidFill>
                <a:schemeClr val="tx1"/>
              </a:solidFill>
            </a:endParaRPr>
          </a:p>
        </p:txBody>
      </p:sp>
    </p:spTree>
    <p:extLst>
      <p:ext uri="{BB962C8B-B14F-4D97-AF65-F5344CB8AC3E}">
        <p14:creationId xmlns:p14="http://schemas.microsoft.com/office/powerpoint/2010/main" val="165631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37692365-DEE0-42ED-9370-A890E4470A06}"/>
              </a:ext>
            </a:extLst>
          </p:cNvPr>
          <p:cNvSpPr/>
          <p:nvPr/>
        </p:nvSpPr>
        <p:spPr>
          <a:xfrm>
            <a:off x="337062" y="1276819"/>
            <a:ext cx="3773465" cy="791572"/>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t>Why are diamond wheels good for grinding steel?</a:t>
            </a:r>
            <a:endParaRPr lang="de-CH" sz="1800"/>
          </a:p>
        </p:txBody>
      </p:sp>
      <p:sp>
        <p:nvSpPr>
          <p:cNvPr id="5" name="Title 2"/>
          <p:cNvSpPr txBox="1">
            <a:spLocks/>
          </p:cNvSpPr>
          <p:nvPr/>
        </p:nvSpPr>
        <p:spPr bwMode="auto">
          <a:xfrm>
            <a:off x="6493933" y="485247"/>
            <a:ext cx="3385711" cy="79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defTabSz="1042988" rtl="0" eaLnBrk="1" fontAlgn="base" hangingPunct="1">
              <a:spcBef>
                <a:spcPct val="0"/>
              </a:spcBef>
              <a:spcAft>
                <a:spcPct val="0"/>
              </a:spcAft>
              <a:defRPr sz="2000" b="1" i="0" baseline="0">
                <a:solidFill>
                  <a:schemeClr val="tx2"/>
                </a:solidFill>
                <a:latin typeface="+mj-lt"/>
                <a:ea typeface="+mj-ea"/>
                <a:cs typeface="+mj-cs"/>
              </a:defRPr>
            </a:lvl1pPr>
            <a:lvl2pPr algn="l" defTabSz="1042988" rtl="0" eaLnBrk="1" fontAlgn="base" hangingPunct="1">
              <a:spcBef>
                <a:spcPct val="0"/>
              </a:spcBef>
              <a:spcAft>
                <a:spcPct val="0"/>
              </a:spcAft>
              <a:defRPr sz="2000" b="1">
                <a:solidFill>
                  <a:schemeClr val="tx2"/>
                </a:solidFill>
                <a:latin typeface="Arial" charset="0"/>
              </a:defRPr>
            </a:lvl2pPr>
            <a:lvl3pPr algn="l" defTabSz="1042988" rtl="0" eaLnBrk="1" fontAlgn="base" hangingPunct="1">
              <a:spcBef>
                <a:spcPct val="0"/>
              </a:spcBef>
              <a:spcAft>
                <a:spcPct val="0"/>
              </a:spcAft>
              <a:defRPr sz="2000" b="1">
                <a:solidFill>
                  <a:schemeClr val="tx2"/>
                </a:solidFill>
                <a:latin typeface="Arial" charset="0"/>
              </a:defRPr>
            </a:lvl3pPr>
            <a:lvl4pPr algn="l" defTabSz="1042988" rtl="0" eaLnBrk="1" fontAlgn="base" hangingPunct="1">
              <a:spcBef>
                <a:spcPct val="0"/>
              </a:spcBef>
              <a:spcAft>
                <a:spcPct val="0"/>
              </a:spcAft>
              <a:defRPr sz="2000" b="1">
                <a:solidFill>
                  <a:schemeClr val="tx2"/>
                </a:solidFill>
                <a:latin typeface="Arial" charset="0"/>
              </a:defRPr>
            </a:lvl4pPr>
            <a:lvl5pPr algn="l" defTabSz="1042988" rtl="0" eaLnBrk="1" fontAlgn="base" hangingPunct="1">
              <a:spcBef>
                <a:spcPct val="0"/>
              </a:spcBef>
              <a:spcAft>
                <a:spcPct val="0"/>
              </a:spcAft>
              <a:defRPr sz="2000" b="1">
                <a:solidFill>
                  <a:schemeClr val="tx2"/>
                </a:solidFill>
                <a:latin typeface="Arial" charset="0"/>
              </a:defRPr>
            </a:lvl5pPr>
            <a:lvl6pPr marL="457200" algn="l" defTabSz="1042988" rtl="0" eaLnBrk="1" fontAlgn="base" hangingPunct="1">
              <a:spcBef>
                <a:spcPct val="0"/>
              </a:spcBef>
              <a:spcAft>
                <a:spcPct val="0"/>
              </a:spcAft>
              <a:defRPr sz="2000" b="1">
                <a:solidFill>
                  <a:schemeClr val="tx2"/>
                </a:solidFill>
                <a:latin typeface="Arial" charset="0"/>
              </a:defRPr>
            </a:lvl6pPr>
            <a:lvl7pPr marL="914400" algn="l" defTabSz="1042988" rtl="0" eaLnBrk="1" fontAlgn="base" hangingPunct="1">
              <a:spcBef>
                <a:spcPct val="0"/>
              </a:spcBef>
              <a:spcAft>
                <a:spcPct val="0"/>
              </a:spcAft>
              <a:defRPr sz="2000" b="1">
                <a:solidFill>
                  <a:schemeClr val="tx2"/>
                </a:solidFill>
                <a:latin typeface="Arial" charset="0"/>
              </a:defRPr>
            </a:lvl7pPr>
            <a:lvl8pPr marL="1371600" algn="l" defTabSz="1042988" rtl="0" eaLnBrk="1" fontAlgn="base" hangingPunct="1">
              <a:spcBef>
                <a:spcPct val="0"/>
              </a:spcBef>
              <a:spcAft>
                <a:spcPct val="0"/>
              </a:spcAft>
              <a:defRPr sz="2000" b="1">
                <a:solidFill>
                  <a:schemeClr val="tx2"/>
                </a:solidFill>
                <a:latin typeface="Arial" charset="0"/>
              </a:defRPr>
            </a:lvl8pPr>
            <a:lvl9pPr marL="1828800" algn="l" defTabSz="1042988" rtl="0" eaLnBrk="1" fontAlgn="base" hangingPunct="1">
              <a:spcBef>
                <a:spcPct val="0"/>
              </a:spcBef>
              <a:spcAft>
                <a:spcPct val="0"/>
              </a:spcAft>
              <a:defRPr sz="2000" b="1">
                <a:solidFill>
                  <a:schemeClr val="tx2"/>
                </a:solidFill>
                <a:latin typeface="Arial" charset="0"/>
              </a:defRPr>
            </a:lvl9pPr>
          </a:lstStyle>
          <a:p>
            <a:r>
              <a:rPr lang="de-CH" kern="0"/>
              <a:t>Experten-Bot (</a:t>
            </a:r>
            <a:r>
              <a:rPr lang="en-CH" kern="0"/>
              <a:t>18</a:t>
            </a:r>
            <a:r>
              <a:rPr lang="de-CH" kern="0"/>
              <a:t>.04.2023)</a:t>
            </a:r>
          </a:p>
          <a:p>
            <a:r>
              <a:rPr lang="de-CH" kern="0"/>
              <a:t>GPT-4, Mehrere Bücher</a:t>
            </a:r>
          </a:p>
        </p:txBody>
      </p:sp>
      <p:sp>
        <p:nvSpPr>
          <p:cNvPr id="7" name="Rounded Rectangle 7">
            <a:extLst>
              <a:ext uri="{FF2B5EF4-FFF2-40B4-BE49-F238E27FC236}">
                <a16:creationId xmlns:a16="http://schemas.microsoft.com/office/drawing/2014/main" id="{46589203-2598-43C7-8844-A62FA47867AC}"/>
              </a:ext>
            </a:extLst>
          </p:cNvPr>
          <p:cNvSpPr/>
          <p:nvPr/>
        </p:nvSpPr>
        <p:spPr>
          <a:xfrm>
            <a:off x="2342658" y="2196434"/>
            <a:ext cx="8070846" cy="86977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a:solidFill>
                  <a:schemeClr val="tx1"/>
                </a:solidFill>
              </a:rPr>
              <a:t>[</a:t>
            </a:r>
            <a:r>
              <a:rPr lang="en-US" sz="1400">
                <a:solidFill>
                  <a:srgbClr val="FFFF00"/>
                </a:solidFill>
              </a:rPr>
              <a:t>Thought 1</a:t>
            </a:r>
            <a:r>
              <a:rPr lang="en-US" sz="1400">
                <a:solidFill>
                  <a:schemeClr val="tx1"/>
                </a:solidFill>
              </a:rPr>
              <a:t>: I need to find out the properties of diamond wheels that make them suitable for grinding steel. First, I need to check what materials are suitable for grinding steel.] [</a:t>
            </a:r>
            <a:r>
              <a:rPr lang="en-US" sz="1400">
                <a:solidFill>
                  <a:srgbClr val="FFFF00"/>
                </a:solidFill>
              </a:rPr>
              <a:t>Question 1</a:t>
            </a:r>
            <a:r>
              <a:rPr lang="en-US" sz="1400">
                <a:solidFill>
                  <a:schemeClr val="tx1"/>
                </a:solidFill>
              </a:rPr>
              <a:t>: </a:t>
            </a:r>
            <a:r>
              <a:rPr lang="en-US" sz="1400" b="1">
                <a:solidFill>
                  <a:schemeClr val="tx1"/>
                </a:solidFill>
              </a:rPr>
              <a:t>What grinding wheel materials are suitable for grinding steel?</a:t>
            </a:r>
            <a:r>
              <a:rPr lang="en-US" sz="1400">
                <a:solidFill>
                  <a:schemeClr val="tx1"/>
                </a:solidFill>
              </a:rPr>
              <a:t>]</a:t>
            </a:r>
            <a:endParaRPr lang="de-CH" sz="1400">
              <a:solidFill>
                <a:schemeClr val="tx1"/>
              </a:solidFill>
            </a:endParaRPr>
          </a:p>
        </p:txBody>
      </p:sp>
      <p:sp>
        <p:nvSpPr>
          <p:cNvPr id="8" name="Rounded Rectangle 7">
            <a:extLst>
              <a:ext uri="{FF2B5EF4-FFF2-40B4-BE49-F238E27FC236}">
                <a16:creationId xmlns:a16="http://schemas.microsoft.com/office/drawing/2014/main" id="{29570ACA-7E3C-41C8-965B-9A22CE6F13E1}"/>
              </a:ext>
            </a:extLst>
          </p:cNvPr>
          <p:cNvSpPr/>
          <p:nvPr/>
        </p:nvSpPr>
        <p:spPr>
          <a:xfrm>
            <a:off x="4635354" y="3180504"/>
            <a:ext cx="5945877" cy="174212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a:solidFill>
                  <a:schemeClr val="tx1"/>
                </a:solidFill>
              </a:rPr>
              <a:t>[</a:t>
            </a:r>
            <a:r>
              <a:rPr lang="en-US" sz="1200">
                <a:solidFill>
                  <a:srgbClr val="C00000"/>
                </a:solidFill>
              </a:rPr>
              <a:t>Book system</a:t>
            </a:r>
            <a:r>
              <a:rPr lang="en-US" sz="1200">
                <a:solidFill>
                  <a:schemeClr val="tx1"/>
                </a:solidFill>
              </a:rPr>
              <a:t>: Query: What grinding wheel materials are suitable for grinding steel? Response:\\n\\n Suitable grinding wheel materials for grinding steel include corundum (Al2O3) and silicon carbide (</a:t>
            </a:r>
            <a:r>
              <a:rPr lang="en-US" sz="1200" err="1">
                <a:solidFill>
                  <a:schemeClr val="tx1"/>
                </a:solidFill>
              </a:rPr>
              <a:t>SiC</a:t>
            </a:r>
            <a:r>
              <a:rPr lang="en-US" sz="1200">
                <a:solidFill>
                  <a:schemeClr val="tx1"/>
                </a:solidFill>
              </a:rPr>
              <a:t>) (</a:t>
            </a:r>
            <a:r>
              <a:rPr lang="en-US" sz="1200">
                <a:solidFill>
                  <a:srgbClr val="FF9933"/>
                </a:solidFill>
              </a:rPr>
              <a:t>Klocke2, Page 41</a:t>
            </a:r>
            <a:r>
              <a:rPr lang="en-US" sz="1200">
                <a:solidFill>
                  <a:schemeClr val="tx1"/>
                </a:solidFill>
              </a:rPr>
              <a:t>). Fused </a:t>
            </a:r>
            <a:r>
              <a:rPr lang="en-US" sz="1200" err="1">
                <a:solidFill>
                  <a:schemeClr val="tx1"/>
                </a:solidFill>
              </a:rPr>
              <a:t>alox</a:t>
            </a:r>
            <a:r>
              <a:rPr lang="en-US" sz="1200">
                <a:solidFill>
                  <a:schemeClr val="tx1"/>
                </a:solidFill>
              </a:rPr>
              <a:t> (aluminum oxide) and ceramic abrasive wheels are also suitable for grinding 1050 steel (</a:t>
            </a:r>
            <a:r>
              <a:rPr lang="en-US" sz="1200">
                <a:solidFill>
                  <a:srgbClr val="FF9933"/>
                </a:solidFill>
              </a:rPr>
              <a:t>MachiningWithGrindingWHeels2006, Page 290</a:t>
            </a:r>
            <a:r>
              <a:rPr lang="en-US" sz="1200">
                <a:solidFill>
                  <a:schemeClr val="tx1"/>
                </a:solidFill>
              </a:rPr>
              <a:t>).</a:t>
            </a:r>
            <a:endParaRPr lang="en-CH" sz="1200">
              <a:solidFill>
                <a:schemeClr val="tx1"/>
              </a:solidFill>
            </a:endParaRPr>
          </a:p>
          <a:p>
            <a:pPr algn="l"/>
            <a:r>
              <a:rPr lang="en-CH" sz="1200">
                <a:solidFill>
                  <a:schemeClr val="tx1"/>
                </a:solidFill>
              </a:rPr>
              <a:t>[…]</a:t>
            </a:r>
          </a:p>
          <a:p>
            <a:pPr algn="l"/>
            <a:r>
              <a:rPr lang="en-US" sz="1200">
                <a:solidFill>
                  <a:schemeClr val="tx1"/>
                </a:solidFill>
              </a:rPr>
              <a:t>It is important to note that </a:t>
            </a:r>
            <a:r>
              <a:rPr lang="en-US" sz="1200" b="1">
                <a:solidFill>
                  <a:srgbClr val="00B050"/>
                </a:solidFill>
              </a:rPr>
              <a:t>diamond is not suitable for grinding steel due to issues related to carbon diffusion and graphitization </a:t>
            </a:r>
            <a:r>
              <a:rPr lang="en-US" sz="1200">
                <a:solidFill>
                  <a:schemeClr val="tx1"/>
                </a:solidFill>
              </a:rPr>
              <a:t>(</a:t>
            </a:r>
            <a:r>
              <a:rPr lang="en-US" sz="1200">
                <a:solidFill>
                  <a:srgbClr val="FF9933"/>
                </a:solidFill>
              </a:rPr>
              <a:t>Klocke2, Page 41</a:t>
            </a:r>
            <a:r>
              <a:rPr lang="en-US" sz="1200">
                <a:solidFill>
                  <a:schemeClr val="tx1"/>
                </a:solidFill>
              </a:rPr>
              <a:t>).]\\n']</a:t>
            </a:r>
            <a:endParaRPr lang="de-CH" sz="1200">
              <a:solidFill>
                <a:schemeClr val="tx1"/>
              </a:solidFill>
            </a:endParaRPr>
          </a:p>
        </p:txBody>
      </p:sp>
    </p:spTree>
    <p:extLst>
      <p:ext uri="{BB962C8B-B14F-4D97-AF65-F5344CB8AC3E}">
        <p14:creationId xmlns:p14="http://schemas.microsoft.com/office/powerpoint/2010/main" val="1271557158"/>
      </p:ext>
    </p:extLst>
  </p:cSld>
  <p:clrMapOvr>
    <a:masterClrMapping/>
  </p:clrMapOvr>
</p:sld>
</file>

<file path=ppt/theme/theme1.xml><?xml version="1.0" encoding="utf-8"?>
<a:theme xmlns:a="http://schemas.openxmlformats.org/drawingml/2006/main" name="APS-PP">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enutzerdefiniert 3">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1042988" rtl="0" eaLnBrk="1" fontAlgn="base" latinLnBrk="0" hangingPunct="1">
          <a:lnSpc>
            <a:spcPct val="100000"/>
          </a:lnSpc>
          <a:spcBef>
            <a:spcPct val="0"/>
          </a:spcBef>
          <a:spcAft>
            <a:spcPct val="0"/>
          </a:spcAft>
          <a:buClrTx/>
          <a:buSzTx/>
          <a:buFontTx/>
          <a:buNone/>
          <a:tabLst/>
          <a:defRPr kumimoji="0" lang="de-CH" sz="21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4AF7A4144784F443AB8D37754A1ACAF8" ma:contentTypeVersion="13" ma:contentTypeDescription="Ein neues Dokument erstellen." ma:contentTypeScope="" ma:versionID="4798e216f16c68872a369ebf5f1e6228">
  <xsd:schema xmlns:xsd="http://www.w3.org/2001/XMLSchema" xmlns:xs="http://www.w3.org/2001/XMLSchema" xmlns:p="http://schemas.microsoft.com/office/2006/metadata/properties" xmlns:ns2="eba844c8-2dda-4743-bac8-aeafe3cb55a3" xmlns:ns3="3e5a5423-07c1-434b-a6d2-7d74a2862d4c" targetNamespace="http://schemas.microsoft.com/office/2006/metadata/properties" ma:root="true" ma:fieldsID="fe732890b6049b8286c6299f9edd2110" ns2:_="" ns3:_="">
    <xsd:import namespace="eba844c8-2dda-4743-bac8-aeafe3cb55a3"/>
    <xsd:import namespace="3e5a5423-07c1-434b-a6d2-7d74a2862d4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TaxCatchAll" minOccurs="0"/>
                <xsd:element ref="ns2:MediaLengthInSeconds"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a844c8-2dda-4743-bac8-aeafe3cb5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Bildmarkierungen" ma:readOnly="false" ma:fieldId="{5cf76f15-5ced-4ddc-b409-7134ff3c332f}" ma:taxonomyMulti="true" ma:sspId="7873907d-d049-4c15-acb6-7b8f2d6df67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e5a5423-07c1-434b-a6d2-7d74a2862d4c"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4b7ae1a-2aa9-4a98-b7da-add37688546e}" ma:internalName="TaxCatchAll" ma:showField="CatchAllData" ma:web="3e5a5423-07c1-434b-a6d2-7d74a2862d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a844c8-2dda-4743-bac8-aeafe3cb55a3">
      <Terms xmlns="http://schemas.microsoft.com/office/infopath/2007/PartnerControls"/>
    </lcf76f155ced4ddcb4097134ff3c332f>
    <TaxCatchAll xmlns="3e5a5423-07c1-434b-a6d2-7d74a2862d4c" xsi:nil="true"/>
  </documentManagement>
</p:properties>
</file>

<file path=customXml/itemProps1.xml><?xml version="1.0" encoding="utf-8"?>
<ds:datastoreItem xmlns:ds="http://schemas.openxmlformats.org/officeDocument/2006/customXml" ds:itemID="{32B20723-31CE-49F6-93F1-A27A44C78E06}">
  <ds:schemaRefs>
    <ds:schemaRef ds:uri="http://schemas.microsoft.com/sharepoint/v3/contenttype/forms"/>
  </ds:schemaRefs>
</ds:datastoreItem>
</file>

<file path=customXml/itemProps2.xml><?xml version="1.0" encoding="utf-8"?>
<ds:datastoreItem xmlns:ds="http://schemas.openxmlformats.org/officeDocument/2006/customXml" ds:itemID="{6D4578A9-867B-4952-9B47-5838872B92A0}">
  <ds:schemaRefs>
    <ds:schemaRef ds:uri="3e5a5423-07c1-434b-a6d2-7d74a2862d4c"/>
    <ds:schemaRef ds:uri="eba844c8-2dda-4743-bac8-aeafe3cb55a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240D4EC-C162-4149-9BF0-0103FD30ADCA}">
  <ds:schemaRefs>
    <ds:schemaRef ds:uri="3e5a5423-07c1-434b-a6d2-7d74a2862d4c"/>
    <ds:schemaRef ds:uri="eba844c8-2dda-4743-bac8-aeafe3cb55a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APS-PP</Template>
  <TotalTime>0</TotalTime>
  <Words>3593</Words>
  <Application>Microsoft Office PowerPoint</Application>
  <PresentationFormat>Custom</PresentationFormat>
  <Paragraphs>343</Paragraphs>
  <Slides>42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Wingdings</vt:lpstr>
      <vt:lpstr>APS-PP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Agent aus Benutzersicht</vt:lpstr>
      <vt:lpstr>Aufbau Agent</vt:lpstr>
      <vt:lpstr>Aufbau Agent</vt:lpstr>
      <vt:lpstr>Schleifwissen</vt:lpstr>
      <vt:lpstr>Schleifwissen</vt:lpstr>
      <vt:lpstr>Koordinator</vt:lpstr>
      <vt:lpstr>Koordinator</vt:lpstr>
      <vt:lpstr>Benutzerinteraktion</vt:lpstr>
      <vt:lpstr>Benutzerinteraktion</vt:lpstr>
      <vt:lpstr>Maschineninteraktion</vt:lpstr>
      <vt:lpstr>Maschineninteraktion</vt:lpstr>
      <vt:lpstr>Prozessverständnis</vt:lpstr>
      <vt:lpstr>Prozessverständnis</vt:lpstr>
      <vt:lpstr>Aufbau Agent</vt:lpstr>
      <vt:lpstr>Aufbau Agent</vt:lpstr>
      <vt:lpstr>Anhang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Fachhochschule Nordwestschweiz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philipp.renggli@students.fhnw.ch</dc:creator>
  <cp:lastModifiedBy>Zwicker  Ruben</cp:lastModifiedBy>
  <cp:revision>17</cp:revision>
  <cp:lastPrinted>2022-07-21T06:09:56Z</cp:lastPrinted>
  <dcterms:created xsi:type="dcterms:W3CDTF">2019-02-11T14:04:13Z</dcterms:created>
  <dcterms:modified xsi:type="dcterms:W3CDTF">2023-05-03T09:58:40Z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0x0101004AF7A4144784F443AB8D37754A1ACAF8</vt:lpwstr>
  </property>
  <property fmtid="{D5CDD505-2E9C-101B-9397-08002B2CF9AE}" pid="3" name="MediaServiceImageTags">
    <vt:lpwstr/>
  </property>
</Properties>
</file>