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72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31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84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8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7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6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0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6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1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5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43D8D-68D7-4E11-80B0-2EFFB4EE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ro-RO" dirty="0"/>
              <a:t>Temă Sortări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136E-CAA8-4F8C-9214-9442F3C1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ro-RO" dirty="0"/>
              <a:t>		Soare Dennis Gabriel</a:t>
            </a:r>
          </a:p>
          <a:p>
            <a:r>
              <a:rPr lang="ro-RO" dirty="0"/>
              <a:t>		grupa 133</a:t>
            </a: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007A2-83C4-4931-9316-E0C6DB449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740"/>
            <a:ext cx="5850384" cy="412452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32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63A5-AC51-40C0-A2F4-E5D6DF02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Bubble</a:t>
            </a:r>
            <a:r>
              <a:rPr lang="ro-RO" dirty="0"/>
              <a:t>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16DA-31EB-4F21-AA3A-47B3825B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Algoritm de sortare elementar</a:t>
            </a:r>
          </a:p>
          <a:p>
            <a:r>
              <a:rPr lang="ro-RO" dirty="0"/>
              <a:t>Este stabil</a:t>
            </a:r>
          </a:p>
          <a:p>
            <a:r>
              <a:rPr lang="ro-RO" dirty="0"/>
              <a:t>Complexitate O(n^2)</a:t>
            </a:r>
          </a:p>
          <a:p>
            <a:r>
              <a:rPr lang="ro-RO" dirty="0"/>
              <a:t>Este ușor de scris</a:t>
            </a:r>
          </a:p>
          <a:p>
            <a:r>
              <a:rPr lang="ro-RO" dirty="0"/>
              <a:t>Poate sorta numere reale</a:t>
            </a:r>
          </a:p>
          <a:p>
            <a:r>
              <a:rPr lang="ro-RO" dirty="0"/>
              <a:t>Nu poate sorta multe numere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055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5EA8-767B-4855-84FF-270AF338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Counting</a:t>
            </a:r>
            <a:r>
              <a:rPr lang="ro-RO" dirty="0"/>
              <a:t>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777D-05FC-4A4F-8365-5CD3F554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Algoritm de sortare prin numărare</a:t>
            </a:r>
          </a:p>
          <a:p>
            <a:r>
              <a:rPr lang="ro-RO" dirty="0"/>
              <a:t>Este stabil</a:t>
            </a:r>
          </a:p>
          <a:p>
            <a:r>
              <a:rPr lang="ro-RO" dirty="0"/>
              <a:t>Complexitate în timp O(n + </a:t>
            </a:r>
            <a:r>
              <a:rPr lang="ro-RO" dirty="0" err="1"/>
              <a:t>max</a:t>
            </a:r>
            <a:r>
              <a:rPr lang="ro-RO" dirty="0"/>
              <a:t>)</a:t>
            </a:r>
          </a:p>
          <a:p>
            <a:r>
              <a:rPr lang="ro-RO" dirty="0"/>
              <a:t>Complexitate în spațiu O(</a:t>
            </a:r>
            <a:r>
              <a:rPr lang="ro-RO" dirty="0" err="1"/>
              <a:t>max</a:t>
            </a:r>
            <a:r>
              <a:rPr lang="ro-RO" dirty="0"/>
              <a:t>)</a:t>
            </a:r>
          </a:p>
          <a:p>
            <a:r>
              <a:rPr lang="ro-RO" dirty="0"/>
              <a:t>Până la 10^6 numere Count Sort poate fi cea mai bună opțiune</a:t>
            </a:r>
          </a:p>
          <a:p>
            <a:r>
              <a:rPr lang="ro-RO" dirty="0"/>
              <a:t>Nu poate sorta foarte multe numere</a:t>
            </a:r>
          </a:p>
          <a:p>
            <a:r>
              <a:rPr lang="ro-RO" dirty="0"/>
              <a:t>Se folosește în general pentru numere întregi</a:t>
            </a:r>
          </a:p>
        </p:txBody>
      </p:sp>
    </p:spTree>
    <p:extLst>
      <p:ext uri="{BB962C8B-B14F-4D97-AF65-F5344CB8AC3E}">
        <p14:creationId xmlns:p14="http://schemas.microsoft.com/office/powerpoint/2010/main" val="46316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E7B3-A534-418A-AC9D-70FF1D3B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Quick</a:t>
            </a:r>
            <a:r>
              <a:rPr lang="ro-RO" dirty="0"/>
              <a:t>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30B4-8C06-431D-B16E-75CD0B4C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Algoritm de sortare prin comparație</a:t>
            </a:r>
          </a:p>
          <a:p>
            <a:r>
              <a:rPr lang="ro-RO" dirty="0"/>
              <a:t>Algoritm Divide et </a:t>
            </a:r>
            <a:r>
              <a:rPr lang="ro-RO" dirty="0" err="1"/>
              <a:t>Impera</a:t>
            </a:r>
            <a:endParaRPr lang="ro-RO" dirty="0"/>
          </a:p>
          <a:p>
            <a:r>
              <a:rPr lang="ro-RO" dirty="0"/>
              <a:t>Nu este stabil</a:t>
            </a:r>
          </a:p>
          <a:p>
            <a:r>
              <a:rPr lang="ro-RO" dirty="0"/>
              <a:t>Complexitate O(n log n)</a:t>
            </a:r>
          </a:p>
          <a:p>
            <a:r>
              <a:rPr lang="ro-RO" dirty="0" err="1"/>
              <a:t>Worst</a:t>
            </a:r>
            <a:r>
              <a:rPr lang="ro-RO" dirty="0"/>
              <a:t> case </a:t>
            </a:r>
            <a:r>
              <a:rPr lang="ro-RO" dirty="0" err="1"/>
              <a:t>complexity</a:t>
            </a:r>
            <a:r>
              <a:rPr lang="ro-RO" dirty="0"/>
              <a:t> O(n^2) când alegem pivotul cel mai mic sau cel mai mare element din vector</a:t>
            </a:r>
          </a:p>
        </p:txBody>
      </p:sp>
    </p:spTree>
    <p:extLst>
      <p:ext uri="{BB962C8B-B14F-4D97-AF65-F5344CB8AC3E}">
        <p14:creationId xmlns:p14="http://schemas.microsoft.com/office/powerpoint/2010/main" val="286250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A444-AA2C-4CFD-906C-24942750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82BF-B193-4F1A-976E-95FFF800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Îmbină Merge sort și </a:t>
            </a:r>
            <a:r>
              <a:rPr lang="ro-RO" dirty="0" err="1"/>
              <a:t>Insertion</a:t>
            </a:r>
            <a:r>
              <a:rPr lang="ro-RO" dirty="0"/>
              <a:t> Sort</a:t>
            </a:r>
          </a:p>
          <a:p>
            <a:r>
              <a:rPr lang="ro-RO" dirty="0"/>
              <a:t>Este stabil</a:t>
            </a:r>
          </a:p>
          <a:p>
            <a:r>
              <a:rPr lang="ro-RO" dirty="0"/>
              <a:t>Merge sort –&gt; algoritm Divide et </a:t>
            </a:r>
            <a:r>
              <a:rPr lang="ro-RO" dirty="0" err="1"/>
              <a:t>Impera</a:t>
            </a:r>
            <a:endParaRPr lang="ro-RO" dirty="0"/>
          </a:p>
          <a:p>
            <a:r>
              <a:rPr lang="ro-RO" dirty="0" err="1"/>
              <a:t>Creeaza</a:t>
            </a:r>
            <a:r>
              <a:rPr lang="ro-RO" dirty="0"/>
              <a:t> un vector suplimentar pentru a sorta numerele</a:t>
            </a:r>
          </a:p>
          <a:p>
            <a:r>
              <a:rPr lang="ro-RO" dirty="0"/>
              <a:t>Complexitate O(n log n) </a:t>
            </a:r>
          </a:p>
        </p:txBody>
      </p:sp>
    </p:spTree>
    <p:extLst>
      <p:ext uri="{BB962C8B-B14F-4D97-AF65-F5344CB8AC3E}">
        <p14:creationId xmlns:p14="http://schemas.microsoft.com/office/powerpoint/2010/main" val="377059347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Temă Sortări</vt:lpstr>
      <vt:lpstr>Bubble Sort</vt:lpstr>
      <vt:lpstr>Counting Sort</vt:lpstr>
      <vt:lpstr>Quick Sort</vt:lpstr>
      <vt:lpstr>Tim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Sortări</dc:title>
  <dc:creator>Dennis Soare</dc:creator>
  <cp:lastModifiedBy>Dennis Soare</cp:lastModifiedBy>
  <cp:revision>5</cp:revision>
  <dcterms:created xsi:type="dcterms:W3CDTF">2021-03-14T17:24:34Z</dcterms:created>
  <dcterms:modified xsi:type="dcterms:W3CDTF">2021-03-14T17:59:03Z</dcterms:modified>
</cp:coreProperties>
</file>