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Waswa Simiyu" userId="27e1bbfd-890b-48b8-b222-b34b4803486a" providerId="ADAL" clId="{35016E85-F1BD-4526-8D63-EBC918A0465A}"/>
    <pc:docChg chg="custSel modSld">
      <pc:chgData name="Dennis Waswa Simiyu" userId="27e1bbfd-890b-48b8-b222-b34b4803486a" providerId="ADAL" clId="{35016E85-F1BD-4526-8D63-EBC918A0465A}" dt="2022-09-25T13:20:10.158" v="24" actId="1076"/>
      <pc:docMkLst>
        <pc:docMk/>
      </pc:docMkLst>
      <pc:sldChg chg="delSp modSp mod modClrScheme chgLayout">
        <pc:chgData name="Dennis Waswa Simiyu" userId="27e1bbfd-890b-48b8-b222-b34b4803486a" providerId="ADAL" clId="{35016E85-F1BD-4526-8D63-EBC918A0465A}" dt="2022-09-25T13:20:10.158" v="24" actId="1076"/>
        <pc:sldMkLst>
          <pc:docMk/>
          <pc:sldMk cId="95992585" sldId="256"/>
        </pc:sldMkLst>
        <pc:spChg chg="mod ord">
          <ac:chgData name="Dennis Waswa Simiyu" userId="27e1bbfd-890b-48b8-b222-b34b4803486a" providerId="ADAL" clId="{35016E85-F1BD-4526-8D63-EBC918A0465A}" dt="2022-09-25T13:20:10.158" v="24" actId="1076"/>
          <ac:spMkLst>
            <pc:docMk/>
            <pc:sldMk cId="95992585" sldId="256"/>
            <ac:spMk id="2" creationId="{C184539B-1A0B-455F-A6A3-6F6EEB3C834F}"/>
          </ac:spMkLst>
        </pc:spChg>
        <pc:spChg chg="del mod">
          <ac:chgData name="Dennis Waswa Simiyu" userId="27e1bbfd-890b-48b8-b222-b34b4803486a" providerId="ADAL" clId="{35016E85-F1BD-4526-8D63-EBC918A0465A}" dt="2022-09-25T13:18:56.116" v="11" actId="700"/>
          <ac:spMkLst>
            <pc:docMk/>
            <pc:sldMk cId="95992585" sldId="256"/>
            <ac:spMk id="3" creationId="{5CB8B871-7566-43CB-94EB-8960123BAA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184539B-1A0B-455F-A6A3-6F6EEB3C834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61822" y="3013544"/>
            <a:ext cx="9144000" cy="2341121"/>
          </a:xfrm>
        </p:spPr>
        <p:txBody>
          <a:bodyPr>
            <a:normAutofit/>
          </a:bodyPr>
          <a:lstStyle/>
          <a:p>
            <a:pPr algn="ctr"/>
            <a:r>
              <a:rPr lang="en-DE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Data Analytics Capstone Project: </a:t>
            </a:r>
            <a:r>
              <a:rPr lang="en-DE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Cyclistic</a:t>
            </a:r>
            <a:r>
              <a:rPr lang="en-DE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bike-share analysis</a:t>
            </a:r>
            <a:br>
              <a:rPr lang="en-DE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Ave_trip_duration">
            <a:extLst>
              <a:ext uri="{FF2B5EF4-FFF2-40B4-BE49-F238E27FC236}">
                <a16:creationId xmlns:a16="http://schemas.microsoft.com/office/drawing/2014/main" id="{C339C550-A422-4C17-8784-B71A90F2B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7978"/>
            <a:ext cx="12192000" cy="178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ave_monthly_trips_duration">
            <a:extLst>
              <a:ext uri="{FF2B5EF4-FFF2-40B4-BE49-F238E27FC236}">
                <a16:creationId xmlns:a16="http://schemas.microsoft.com/office/drawing/2014/main" id="{E77B3C2B-B1A2-4E80-8D90-766034EA9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67" y="0"/>
            <a:ext cx="101654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Number of Rides and Average trip duration">
            <a:extLst>
              <a:ext uri="{FF2B5EF4-FFF2-40B4-BE49-F238E27FC236}">
                <a16:creationId xmlns:a16="http://schemas.microsoft.com/office/drawing/2014/main" id="{576FB0C2-40DB-4300-8A63-BDD317C8E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38" y="0"/>
            <a:ext cx="10951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Rides and Average trip length per month">
            <a:extLst>
              <a:ext uri="{FF2B5EF4-FFF2-40B4-BE49-F238E27FC236}">
                <a16:creationId xmlns:a16="http://schemas.microsoft.com/office/drawing/2014/main" id="{9A648A5E-23A9-484C-BB77-C8CA3E462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170" y="0"/>
            <a:ext cx="44676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Number_rides_per_hour">
            <a:extLst>
              <a:ext uri="{FF2B5EF4-FFF2-40B4-BE49-F238E27FC236}">
                <a16:creationId xmlns:a16="http://schemas.microsoft.com/office/drawing/2014/main" id="{74DBEDCE-FD45-4618-8A68-0C66FE607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01" y="0"/>
            <a:ext cx="10045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trips">
            <a:extLst>
              <a:ext uri="{FF2B5EF4-FFF2-40B4-BE49-F238E27FC236}">
                <a16:creationId xmlns:a16="http://schemas.microsoft.com/office/drawing/2014/main" id="{C442826A-6CE5-43BD-AA1D-1A65391E2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8" y="0"/>
            <a:ext cx="117185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ount of rides by member_type">
            <a:extLst>
              <a:ext uri="{FF2B5EF4-FFF2-40B4-BE49-F238E27FC236}">
                <a16:creationId xmlns:a16="http://schemas.microsoft.com/office/drawing/2014/main" id="{B745553F-F17B-4C1C-BF8F-11B288CF4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752725"/>
            <a:ext cx="113538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referred_ride_type">
            <a:extLst>
              <a:ext uri="{FF2B5EF4-FFF2-40B4-BE49-F238E27FC236}">
                <a16:creationId xmlns:a16="http://schemas.microsoft.com/office/drawing/2014/main" id="{A38C6041-9154-44AE-84E8-5DBC878DF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34" y="0"/>
            <a:ext cx="11502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ount_of_rides_per_weekday">
            <a:extLst>
              <a:ext uri="{FF2B5EF4-FFF2-40B4-BE49-F238E27FC236}">
                <a16:creationId xmlns:a16="http://schemas.microsoft.com/office/drawing/2014/main" id="{9477456C-749C-44EE-A9E3-1DAFCF8C0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056" y="0"/>
            <a:ext cx="3881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ount_rides_per_month">
            <a:extLst>
              <a:ext uri="{FF2B5EF4-FFF2-40B4-BE49-F238E27FC236}">
                <a16:creationId xmlns:a16="http://schemas.microsoft.com/office/drawing/2014/main" id="{A44E4FA9-2383-4150-85E9-4149A1D4E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351" y="0"/>
            <a:ext cx="5129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count of rides per month line graph">
            <a:extLst>
              <a:ext uri="{FF2B5EF4-FFF2-40B4-BE49-F238E27FC236}">
                <a16:creationId xmlns:a16="http://schemas.microsoft.com/office/drawing/2014/main" id="{6FEF3338-4412-4772-969E-494D1C4B9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759" y="0"/>
            <a:ext cx="7552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trips_duration_per_month">
            <a:extLst>
              <a:ext uri="{FF2B5EF4-FFF2-40B4-BE49-F238E27FC236}">
                <a16:creationId xmlns:a16="http://schemas.microsoft.com/office/drawing/2014/main" id="{C64802BD-993C-4ECC-92A2-FBFE94E93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6956"/>
            <a:ext cx="12192000" cy="356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Type of rides used by members and casual">
            <a:extLst>
              <a:ext uri="{FF2B5EF4-FFF2-40B4-BE49-F238E27FC236}">
                <a16:creationId xmlns:a16="http://schemas.microsoft.com/office/drawing/2014/main" id="{F4335B95-83C2-4D9E-9F40-B28677201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58" y="0"/>
            <a:ext cx="76688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Google Data Analytics Capstone Project: Cyclistic bike-share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Data Analytics Capstone Project: Cyclistic bike-share analysis </dc:title>
  <dc:creator/>
  <cp:lastModifiedBy>Dennis Waswa Simiyu</cp:lastModifiedBy>
  <cp:revision>1</cp:revision>
  <dcterms:created xsi:type="dcterms:W3CDTF">2022-09-25T09:55:45Z</dcterms:created>
  <dcterms:modified xsi:type="dcterms:W3CDTF">2022-09-25T13:20:11Z</dcterms:modified>
</cp:coreProperties>
</file>