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C1CA-03C6-4FD3-9D9F-44E8E6F5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51794-15C2-4994-BC77-F0637F30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1EC95-2A21-4DDE-BA6B-902F37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775A-333D-4D16-AE1F-A937628E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3434-FDB5-4991-9204-658147EE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7409-C158-4DF2-B387-83796D7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844DD-514E-4301-882C-84876005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6F0A-0F36-41A7-B7F1-FF720B16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1AD-A6D9-4A3E-AC63-100DA9B2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AA9A-32F0-4B51-A174-5480BE5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33955-16B6-4ECE-AD56-C007DA326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264F6-3573-45A4-AD35-405A83D2A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77C0-6632-4E08-9AB2-6ABF0D7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B241-F274-4A75-9139-11D0CBE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DC93-AC81-45BB-B4A7-172F8F99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A7C-3BE9-42CC-BB23-C814756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79BB-C083-4507-9D1D-972596DC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7178-0CCC-4320-BE28-77FFEBF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73C3-6206-4446-BDA6-A87A0492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7A5A-27B9-47B4-88ED-1BA85FCD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BFF4-632D-498A-BD58-C44E5104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89F4-9B76-4A0D-84AF-BF253226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55F6-928B-4D5E-9565-F970DC2D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5A9-76B8-4AEE-B665-BA53E4DF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B380-215E-4DE2-BAD1-8BD856A5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A017-995C-45D7-9026-04C4B1D3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44D0-4A44-4FB9-A2C9-55EF57A34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2881-65F1-4FEB-959C-F44B9409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FEE73-DBBF-403E-A57C-6B9BC3B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F54FC-D7F1-4DB3-B3FD-8A45147C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A1489-4C98-4DBC-A0E0-A1EF92F8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7880-1854-4BE2-96B8-7CCB8CB0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FBB4-A72D-4048-998E-CD66D0E7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5F70-C03D-4F78-9938-8B4A4805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BAB9A-7842-4E05-B15D-E41D5547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0CDF-0A2F-4DEE-94F2-8A71C4EF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A2018-6DC1-4157-BF80-B47113E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0D333-AAE0-4D3E-8DA2-2A02CF0D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C8DB-122E-4AC3-B2C2-1D882B31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C59-0BCF-41B4-A314-A44B3DF7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CDA44-FAB2-477A-8C2D-5BC9D8D2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D80C-E2EC-4098-BD2A-61BA1FE5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41BA6-D116-4FD0-9A66-231BB4A9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EB4DF-1C5D-41D3-A038-40397D7D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6DF00-9889-45EB-92DD-662BCDE8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82E31-6D86-4441-B087-2190850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73F3-BB43-49DF-9BED-09C0FC3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5263-1548-48AF-849E-117822C1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2E36-2FF6-4E8A-8CCC-83DAE66C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727AC-A983-43A8-867E-A2B49466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33689-51E6-4B04-BAC3-DBB8FC61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9D42-275E-47C4-A397-ED598213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55B7-7260-4FF5-BB1D-0B7051A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ADED0-80F7-49F7-9D8E-565051B9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A52E6-FB93-40B6-B722-088B754E7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511C-9DCB-4584-B689-527DFD32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D5FD-804E-4D99-AE6D-1C95446E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29A0-59F6-4F76-BAF0-E08F183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69B-AC07-400F-A48A-0460A28D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BD42-4E5E-4651-B051-336E6187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A582-9C30-438B-A6DF-A0C3B59E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4978-0266-4FA3-99EB-65A279D96238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BF83-53DB-46E3-86BD-DD3634B6C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8C35-86A0-4D52-AF2E-76306488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46F6-8AA8-4991-AB40-A2A155A8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2C953F-E317-4893-B693-D3181DFD6C53}"/>
              </a:ext>
            </a:extLst>
          </p:cNvPr>
          <p:cNvSpPr/>
          <p:nvPr/>
        </p:nvSpPr>
        <p:spPr>
          <a:xfrm>
            <a:off x="1736314" y="3346176"/>
            <a:ext cx="1151638" cy="74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peripheral</a:t>
            </a:r>
          </a:p>
          <a:p>
            <a:pPr algn="ctr"/>
            <a:r>
              <a:rPr lang="en-US" sz="1600" dirty="0"/>
              <a:t>I/O device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CC5B98-815D-4C83-9A07-3114A7C171E5}"/>
              </a:ext>
            </a:extLst>
          </p:cNvPr>
          <p:cNvSpPr/>
          <p:nvPr/>
        </p:nvSpPr>
        <p:spPr>
          <a:xfrm>
            <a:off x="1311964" y="795130"/>
            <a:ext cx="2000336" cy="157700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0" rtlCol="0" anchor="t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A86727-4CA8-4561-BCA4-31F87434FDB2}"/>
              </a:ext>
            </a:extLst>
          </p:cNvPr>
          <p:cNvGrpSpPr/>
          <p:nvPr/>
        </p:nvGrpSpPr>
        <p:grpSpPr>
          <a:xfrm>
            <a:off x="1589888" y="1295398"/>
            <a:ext cx="1444488" cy="917714"/>
            <a:chOff x="1636641" y="1408042"/>
            <a:chExt cx="1444488" cy="917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B5CFA0-C2D8-4077-8423-BF494B870D7E}"/>
                </a:ext>
              </a:extLst>
            </p:cNvPr>
            <p:cNvSpPr/>
            <p:nvPr/>
          </p:nvSpPr>
          <p:spPr>
            <a:xfrm>
              <a:off x="1636641" y="1408042"/>
              <a:ext cx="1444488" cy="9177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Worker_DAQ</a:t>
              </a:r>
            </a:p>
          </p:txBody>
        </p:sp>
        <p:pic>
          <p:nvPicPr>
            <p:cNvPr id="7" name="Graphic 6" descr="Stopwatch">
              <a:extLst>
                <a:ext uri="{FF2B5EF4-FFF2-40B4-BE49-F238E27FC236}">
                  <a16:creationId xmlns:a16="http://schemas.microsoft.com/office/drawing/2014/main" id="{9006F30E-247D-4CD8-906F-425D2C810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7154" y="1745515"/>
              <a:ext cx="523461" cy="52346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37F596-DF25-4C51-A546-B6973F15ADE0}"/>
              </a:ext>
            </a:extLst>
          </p:cNvPr>
          <p:cNvSpPr txBox="1"/>
          <p:nvPr/>
        </p:nvSpPr>
        <p:spPr>
          <a:xfrm>
            <a:off x="1062879" y="134655"/>
            <a:ext cx="19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INTERNAL_TIMER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CA5376-8DED-4E94-8FEF-CC40DEED0DA8}"/>
              </a:ext>
            </a:extLst>
          </p:cNvPr>
          <p:cNvGrpSpPr/>
          <p:nvPr/>
        </p:nvGrpSpPr>
        <p:grpSpPr>
          <a:xfrm>
            <a:off x="2050402" y="2213112"/>
            <a:ext cx="523461" cy="1133063"/>
            <a:chOff x="2044235" y="2213112"/>
            <a:chExt cx="523461" cy="113306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B5D81A-4FF3-4BF2-8F8E-E00DD6113647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35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359F05-8F0A-4041-85EB-1D31414D6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696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222888-3F9B-4747-8C8A-1E3848A47024}"/>
              </a:ext>
            </a:extLst>
          </p:cNvPr>
          <p:cNvSpPr txBox="1"/>
          <p:nvPr/>
        </p:nvSpPr>
        <p:spPr>
          <a:xfrm>
            <a:off x="514481" y="708417"/>
            <a:ext cx="81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master: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5FF38-F728-403E-935F-9D446F95FA71}"/>
              </a:ext>
            </a:extLst>
          </p:cNvPr>
          <p:cNvSpPr txBox="1"/>
          <p:nvPr/>
        </p:nvSpPr>
        <p:spPr>
          <a:xfrm>
            <a:off x="673499" y="3259462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slave: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39624-64A1-46E7-B9E4-3217A254F2C6}"/>
              </a:ext>
            </a:extLst>
          </p:cNvPr>
          <p:cNvSpPr txBox="1"/>
          <p:nvPr/>
        </p:nvSpPr>
        <p:spPr>
          <a:xfrm>
            <a:off x="1534568" y="2648838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60C1D9-FABD-4B17-BA7C-76385104CB15}"/>
              </a:ext>
            </a:extLst>
          </p:cNvPr>
          <p:cNvSpPr txBox="1"/>
          <p:nvPr/>
        </p:nvSpPr>
        <p:spPr>
          <a:xfrm>
            <a:off x="2560723" y="264883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BBEE0D-0781-46E5-AC7F-1E98D33C1A0A}"/>
              </a:ext>
            </a:extLst>
          </p:cNvPr>
          <p:cNvSpPr txBox="1"/>
          <p:nvPr/>
        </p:nvSpPr>
        <p:spPr>
          <a:xfrm>
            <a:off x="2098771" y="8299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A553E1-3F57-4AB2-AAF6-57A9397D0BCC}"/>
              </a:ext>
            </a:extLst>
          </p:cNvPr>
          <p:cNvSpPr/>
          <p:nvPr/>
        </p:nvSpPr>
        <p:spPr>
          <a:xfrm>
            <a:off x="4350205" y="795130"/>
            <a:ext cx="3573618" cy="307530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55340-BCE7-418D-9261-E702B28A1E48}"/>
              </a:ext>
            </a:extLst>
          </p:cNvPr>
          <p:cNvSpPr txBox="1"/>
          <p:nvPr/>
        </p:nvSpPr>
        <p:spPr>
          <a:xfrm>
            <a:off x="4609677" y="13465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SINGLE_SHOT_WAKE_UP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537ED2-09DC-4800-BA27-DA7EE522EA84}"/>
              </a:ext>
            </a:extLst>
          </p:cNvPr>
          <p:cNvSpPr txBox="1"/>
          <p:nvPr/>
        </p:nvSpPr>
        <p:spPr>
          <a:xfrm>
            <a:off x="3561686" y="708417"/>
            <a:ext cx="81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master: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306A73-4B62-4D64-8C09-9873FEB9305F}"/>
              </a:ext>
            </a:extLst>
          </p:cNvPr>
          <p:cNvGrpSpPr/>
          <p:nvPr/>
        </p:nvGrpSpPr>
        <p:grpSpPr>
          <a:xfrm>
            <a:off x="6244467" y="2671511"/>
            <a:ext cx="1444488" cy="917714"/>
            <a:chOff x="6638711" y="2511286"/>
            <a:chExt cx="1444488" cy="9177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E8546F-E4C5-42B8-9C25-D571CDE3D993}"/>
                </a:ext>
              </a:extLst>
            </p:cNvPr>
            <p:cNvSpPr/>
            <p:nvPr/>
          </p:nvSpPr>
          <p:spPr>
            <a:xfrm>
              <a:off x="6638711" y="2511286"/>
              <a:ext cx="1444488" cy="9177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Worker_DAQ</a:t>
              </a:r>
            </a:p>
          </p:txBody>
        </p:sp>
        <p:pic>
          <p:nvPicPr>
            <p:cNvPr id="43" name="Graphic 42" descr="Snooze">
              <a:extLst>
                <a:ext uri="{FF2B5EF4-FFF2-40B4-BE49-F238E27FC236}">
                  <a16:creationId xmlns:a16="http://schemas.microsoft.com/office/drawing/2014/main" id="{C7E0DB23-E7D0-42D4-A1FD-F5FF3F68F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6813" y="2857781"/>
              <a:ext cx="468284" cy="4682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427F26-F8EE-4600-9A22-7C51A18CE49B}"/>
              </a:ext>
            </a:extLst>
          </p:cNvPr>
          <p:cNvGrpSpPr/>
          <p:nvPr/>
        </p:nvGrpSpPr>
        <p:grpSpPr>
          <a:xfrm>
            <a:off x="5414770" y="1295398"/>
            <a:ext cx="1444488" cy="917714"/>
            <a:chOff x="1636641" y="1408042"/>
            <a:chExt cx="1444488" cy="91771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F06E39-9F0A-4A04-BEB7-19FA630F4186}"/>
                </a:ext>
              </a:extLst>
            </p:cNvPr>
            <p:cNvSpPr/>
            <p:nvPr/>
          </p:nvSpPr>
          <p:spPr>
            <a:xfrm>
              <a:off x="1636641" y="1408042"/>
              <a:ext cx="1444488" cy="9177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QTimer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pic>
          <p:nvPicPr>
            <p:cNvPr id="47" name="Graphic 46" descr="Stopwatch">
              <a:extLst>
                <a:ext uri="{FF2B5EF4-FFF2-40B4-BE49-F238E27FC236}">
                  <a16:creationId xmlns:a16="http://schemas.microsoft.com/office/drawing/2014/main" id="{B11CA944-E64C-4153-A564-F3F4977F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7154" y="1745515"/>
              <a:ext cx="523461" cy="52346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6E0568-38A6-4ADB-8D84-10796DE783A4}"/>
              </a:ext>
            </a:extLst>
          </p:cNvPr>
          <p:cNvGrpSpPr/>
          <p:nvPr/>
        </p:nvGrpSpPr>
        <p:grpSpPr>
          <a:xfrm>
            <a:off x="4590858" y="2671511"/>
            <a:ext cx="1444488" cy="917714"/>
            <a:chOff x="6638711" y="2511286"/>
            <a:chExt cx="1444488" cy="9177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17441D-5BA6-4132-90C8-86D76CA6ACCE}"/>
                </a:ext>
              </a:extLst>
            </p:cNvPr>
            <p:cNvSpPr/>
            <p:nvPr/>
          </p:nvSpPr>
          <p:spPr>
            <a:xfrm>
              <a:off x="6638711" y="2511286"/>
              <a:ext cx="1444488" cy="9177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Worker_DAQ</a:t>
              </a:r>
            </a:p>
          </p:txBody>
        </p:sp>
        <p:pic>
          <p:nvPicPr>
            <p:cNvPr id="51" name="Graphic 50" descr="Snooze">
              <a:extLst>
                <a:ext uri="{FF2B5EF4-FFF2-40B4-BE49-F238E27FC236}">
                  <a16:creationId xmlns:a16="http://schemas.microsoft.com/office/drawing/2014/main" id="{5E9E81F9-9593-44B0-AE78-4B087E7E6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6813" y="2857781"/>
              <a:ext cx="468284" cy="468284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42770B7-2034-4EF7-BF9A-FCB58F80870C}"/>
              </a:ext>
            </a:extLst>
          </p:cNvPr>
          <p:cNvSpPr txBox="1"/>
          <p:nvPr/>
        </p:nvSpPr>
        <p:spPr>
          <a:xfrm>
            <a:off x="5803427" y="2356636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wake up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A48C4B-FD20-4458-A2F4-A93DC0B2ACC5}"/>
              </a:ext>
            </a:extLst>
          </p:cNvPr>
          <p:cNvSpPr txBox="1"/>
          <p:nvPr/>
        </p:nvSpPr>
        <p:spPr>
          <a:xfrm>
            <a:off x="5923653" y="8299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AF687DD-AECC-43F8-A1CB-D469E9C96832}"/>
              </a:ext>
            </a:extLst>
          </p:cNvPr>
          <p:cNvSpPr/>
          <p:nvPr/>
        </p:nvSpPr>
        <p:spPr>
          <a:xfrm>
            <a:off x="4724576" y="4722289"/>
            <a:ext cx="1151638" cy="74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peripheral</a:t>
            </a:r>
          </a:p>
          <a:p>
            <a:pPr algn="ctr"/>
            <a:r>
              <a:rPr lang="en-US" sz="1600" dirty="0"/>
              <a:t>I/O device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60558C-7427-4609-94B0-547A73B2F779}"/>
              </a:ext>
            </a:extLst>
          </p:cNvPr>
          <p:cNvGrpSpPr/>
          <p:nvPr/>
        </p:nvGrpSpPr>
        <p:grpSpPr>
          <a:xfrm>
            <a:off x="5038664" y="3589225"/>
            <a:ext cx="523461" cy="1133063"/>
            <a:chOff x="2044235" y="2213112"/>
            <a:chExt cx="523461" cy="113306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4687C22-FA1F-4338-B0B2-8AED2A40561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35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8562664-9723-4CAF-BB3D-3CAD0012B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696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177B1A8-2A35-41F7-8E21-C04804F38B92}"/>
              </a:ext>
            </a:extLst>
          </p:cNvPr>
          <p:cNvSpPr txBox="1"/>
          <p:nvPr/>
        </p:nvSpPr>
        <p:spPr>
          <a:xfrm>
            <a:off x="3640554" y="463557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slaves: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042D83-6CBE-4D46-AD06-B77B329A2735}"/>
              </a:ext>
            </a:extLst>
          </p:cNvPr>
          <p:cNvSpPr txBox="1"/>
          <p:nvPr/>
        </p:nvSpPr>
        <p:spPr>
          <a:xfrm>
            <a:off x="4522830" y="402495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B76189-62C5-4B98-8500-49754F43F724}"/>
              </a:ext>
            </a:extLst>
          </p:cNvPr>
          <p:cNvSpPr txBox="1"/>
          <p:nvPr/>
        </p:nvSpPr>
        <p:spPr>
          <a:xfrm>
            <a:off x="5548985" y="402495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A16234-4203-4BBE-921D-09706C3F0534}"/>
              </a:ext>
            </a:extLst>
          </p:cNvPr>
          <p:cNvSpPr/>
          <p:nvPr/>
        </p:nvSpPr>
        <p:spPr>
          <a:xfrm>
            <a:off x="6362574" y="4722289"/>
            <a:ext cx="1151638" cy="743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peripheral</a:t>
            </a:r>
          </a:p>
          <a:p>
            <a:pPr algn="ctr"/>
            <a:r>
              <a:rPr lang="en-US" sz="1600" dirty="0"/>
              <a:t>I/O device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98ECBF-22B9-4AA4-909F-350002DC2AA2}"/>
              </a:ext>
            </a:extLst>
          </p:cNvPr>
          <p:cNvGrpSpPr/>
          <p:nvPr/>
        </p:nvGrpSpPr>
        <p:grpSpPr>
          <a:xfrm>
            <a:off x="6676662" y="3589225"/>
            <a:ext cx="523461" cy="1133063"/>
            <a:chOff x="2044235" y="2213112"/>
            <a:chExt cx="523461" cy="113306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C31F7E-0B6C-4668-AED9-E6FF348CD6C3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35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E427FF0-BD2C-4DBD-8E17-608AD33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696" y="2213112"/>
              <a:ext cx="0" cy="113306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BC19B72-197A-47AB-B049-72F9E4BBD3C7}"/>
              </a:ext>
            </a:extLst>
          </p:cNvPr>
          <p:cNvSpPr txBox="1"/>
          <p:nvPr/>
        </p:nvSpPr>
        <p:spPr>
          <a:xfrm>
            <a:off x="6160828" y="402495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1F789F-9E9B-4EA4-92AA-8578AC7966D6}"/>
              </a:ext>
            </a:extLst>
          </p:cNvPr>
          <p:cNvSpPr txBox="1"/>
          <p:nvPr/>
        </p:nvSpPr>
        <p:spPr>
          <a:xfrm>
            <a:off x="7186983" y="402495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reply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135E316-125B-4EC0-B184-FB5F8F2E9E14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5400000">
            <a:off x="5495859" y="2030355"/>
            <a:ext cx="458399" cy="823912"/>
          </a:xfrm>
          <a:prstGeom prst="bentConnector3">
            <a:avLst>
              <a:gd name="adj1" fmla="val 36243"/>
            </a:avLst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8D4360C-1A00-4E59-A107-3CEF1BB8D5A3}"/>
              </a:ext>
            </a:extLst>
          </p:cNvPr>
          <p:cNvCxnSpPr>
            <a:cxnSpLocks/>
            <a:stCxn id="46" idx="2"/>
            <a:endCxn id="30" idx="0"/>
          </p:cNvCxnSpPr>
          <p:nvPr/>
        </p:nvCxnSpPr>
        <p:spPr>
          <a:xfrm rot="16200000" flipH="1">
            <a:off x="6322663" y="2027462"/>
            <a:ext cx="458399" cy="829697"/>
          </a:xfrm>
          <a:prstGeom prst="bentConnector3">
            <a:avLst>
              <a:gd name="adj1" fmla="val 36243"/>
            </a:avLst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D23C6B7-7923-4C1E-8E34-F84B6497F739}"/>
              </a:ext>
            </a:extLst>
          </p:cNvPr>
          <p:cNvSpPr/>
          <p:nvPr/>
        </p:nvSpPr>
        <p:spPr>
          <a:xfrm>
            <a:off x="9490641" y="3346176"/>
            <a:ext cx="1151638" cy="128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peripheral</a:t>
            </a:r>
          </a:p>
          <a:p>
            <a:pPr algn="ctr"/>
            <a:r>
              <a:rPr lang="en-US" sz="1600" dirty="0"/>
              <a:t>I/O device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2D6EDB9-68D9-46BF-9F2B-605B9565B58B}"/>
              </a:ext>
            </a:extLst>
          </p:cNvPr>
          <p:cNvSpPr/>
          <p:nvPr/>
        </p:nvSpPr>
        <p:spPr>
          <a:xfrm>
            <a:off x="9048927" y="795130"/>
            <a:ext cx="2000336" cy="157700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0" rtlCol="0" anchor="t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8049AD-581A-4934-B7C9-AF51F658F841}"/>
              </a:ext>
            </a:extLst>
          </p:cNvPr>
          <p:cNvSpPr/>
          <p:nvPr/>
        </p:nvSpPr>
        <p:spPr>
          <a:xfrm>
            <a:off x="9326851" y="1295398"/>
            <a:ext cx="1444488" cy="917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Worker_DAQ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2B5DA3-11EA-4FFD-822E-BAE4A6160359}"/>
              </a:ext>
            </a:extLst>
          </p:cNvPr>
          <p:cNvSpPr txBox="1"/>
          <p:nvPr/>
        </p:nvSpPr>
        <p:spPr>
          <a:xfrm>
            <a:off x="9029818" y="134655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CONTINUOUS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24FD27-F15C-4131-9FF5-13C5FE9F3668}"/>
              </a:ext>
            </a:extLst>
          </p:cNvPr>
          <p:cNvCxnSpPr>
            <a:cxnSpLocks/>
          </p:cNvCxnSpPr>
          <p:nvPr/>
        </p:nvCxnSpPr>
        <p:spPr>
          <a:xfrm flipV="1">
            <a:off x="10066460" y="2213112"/>
            <a:ext cx="0" cy="1133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2843E8F-681B-4556-9BC5-0CBCEBEC22F1}"/>
              </a:ext>
            </a:extLst>
          </p:cNvPr>
          <p:cNvSpPr txBox="1"/>
          <p:nvPr/>
        </p:nvSpPr>
        <p:spPr>
          <a:xfrm>
            <a:off x="8410463" y="708417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slave: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F6A93D-E3DB-4ACC-A61D-AA5CB5D9027D}"/>
              </a:ext>
            </a:extLst>
          </p:cNvPr>
          <p:cNvSpPr txBox="1"/>
          <p:nvPr/>
        </p:nvSpPr>
        <p:spPr>
          <a:xfrm>
            <a:off x="8251445" y="3259462"/>
            <a:ext cx="81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master: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251B1-63DE-4C18-96E0-675F48BAE34C}"/>
              </a:ext>
            </a:extLst>
          </p:cNvPr>
          <p:cNvSpPr txBox="1"/>
          <p:nvPr/>
        </p:nvSpPr>
        <p:spPr>
          <a:xfrm>
            <a:off x="10053320" y="264883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stream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53397F-F4B5-4A40-979B-83F564655C0B}"/>
              </a:ext>
            </a:extLst>
          </p:cNvPr>
          <p:cNvSpPr txBox="1"/>
          <p:nvPr/>
        </p:nvSpPr>
        <p:spPr>
          <a:xfrm>
            <a:off x="9835734" y="8299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pic>
        <p:nvPicPr>
          <p:cNvPr id="99" name="Graphic 98" descr="Stopwatch">
            <a:extLst>
              <a:ext uri="{FF2B5EF4-FFF2-40B4-BE49-F238E27FC236}">
                <a16:creationId xmlns:a16="http://schemas.microsoft.com/office/drawing/2014/main" id="{A7D40E6E-C52A-465D-912E-8263B861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7364" y="3454192"/>
            <a:ext cx="523461" cy="523461"/>
          </a:xfrm>
          <a:prstGeom prst="rect">
            <a:avLst/>
          </a:prstGeom>
        </p:spPr>
      </p:pic>
      <p:pic>
        <p:nvPicPr>
          <p:cNvPr id="103" name="Graphic 102" descr="Arrow circle">
            <a:extLst>
              <a:ext uri="{FF2B5EF4-FFF2-40B4-BE49-F238E27FC236}">
                <a16:creationId xmlns:a16="http://schemas.microsoft.com/office/drawing/2014/main" id="{402111EE-F054-4D90-9B4C-BDCB51FC4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6477" y="1555189"/>
            <a:ext cx="625234" cy="625234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CEE6CD7C-7BFC-44EA-878E-1E7B4C27EFE5}"/>
              </a:ext>
            </a:extLst>
          </p:cNvPr>
          <p:cNvSpPr/>
          <p:nvPr/>
        </p:nvSpPr>
        <p:spPr>
          <a:xfrm>
            <a:off x="514481" y="0"/>
            <a:ext cx="3054384" cy="57544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E65DEE-B28C-4F64-848E-CA6829A69DC9}"/>
              </a:ext>
            </a:extLst>
          </p:cNvPr>
          <p:cNvSpPr/>
          <p:nvPr/>
        </p:nvSpPr>
        <p:spPr>
          <a:xfrm>
            <a:off x="3567111" y="0"/>
            <a:ext cx="4675906" cy="57544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5E81A52-2471-4D16-9DF4-47B553C562B6}"/>
              </a:ext>
            </a:extLst>
          </p:cNvPr>
          <p:cNvSpPr/>
          <p:nvPr/>
        </p:nvSpPr>
        <p:spPr>
          <a:xfrm>
            <a:off x="8242348" y="0"/>
            <a:ext cx="3054384" cy="57544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Gils, D.P.M. van (TNW)</dc:creator>
  <cp:lastModifiedBy>Gils, D.P.M. van (TNW)</cp:lastModifiedBy>
  <cp:revision>15</cp:revision>
  <dcterms:created xsi:type="dcterms:W3CDTF">2020-06-24T13:57:45Z</dcterms:created>
  <dcterms:modified xsi:type="dcterms:W3CDTF">2020-06-24T14:59:26Z</dcterms:modified>
</cp:coreProperties>
</file>