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5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1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8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3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1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8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9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25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D3F9-60F1-486C-A4F8-D0583BCD1003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62CA-D494-49AD-A9C0-DDE43ECD8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00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3932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8976559" imgH="4137236" progId="Visio.Drawing.11">
                  <p:embed/>
                </p:oleObj>
              </mc:Choice>
              <mc:Fallback>
                <p:oleObj name="Visio" r:id="rId3" imgW="8976559" imgH="41372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404664"/>
            <a:ext cx="878497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820472" cy="599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6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12968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Экран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</dc:creator>
  <cp:lastModifiedBy>Денис</cp:lastModifiedBy>
  <cp:revision>7</cp:revision>
  <dcterms:created xsi:type="dcterms:W3CDTF">2016-12-08T07:16:14Z</dcterms:created>
  <dcterms:modified xsi:type="dcterms:W3CDTF">2017-02-14T08:16:30Z</dcterms:modified>
</cp:coreProperties>
</file>