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24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7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5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56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8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5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63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60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1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1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68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4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6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64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2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0B237A-049C-43B1-A760-EB861E366867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DA4157-C28C-42FA-B02B-0CBB3274D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76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Stellar Classification Dataset - SDSS17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星體辨別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5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8923" y="265972"/>
            <a:ext cx="10131425" cy="1456267"/>
          </a:xfrm>
        </p:spPr>
        <p:txBody>
          <a:bodyPr/>
          <a:lstStyle/>
          <a:p>
            <a:r>
              <a:rPr lang="zh-CN" altLang="en-US" dirty="0" smtClean="0"/>
              <a:t>重要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8305" y="1722239"/>
            <a:ext cx="4990109" cy="440123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smtClean="0"/>
              <a:t>alpha</a:t>
            </a:r>
            <a:r>
              <a:rPr lang="en-US" altLang="zh-TW" sz="2000" dirty="0"/>
              <a:t>, delta</a:t>
            </a:r>
            <a:r>
              <a:rPr lang="zh-TW" altLang="zh-TW" sz="2000" dirty="0" smtClean="0"/>
              <a:t>：</a:t>
            </a:r>
            <a:r>
              <a:rPr lang="en-US" altLang="zh-TW" sz="2000" dirty="0" smtClean="0"/>
              <a:t>                                                            </a:t>
            </a:r>
          </a:p>
          <a:p>
            <a:pPr marL="0" indent="0">
              <a:buNone/>
            </a:pPr>
            <a:r>
              <a:rPr lang="zh-TW" altLang="en-US" sz="2000" dirty="0" smtClean="0"/>
              <a:t>在</a:t>
            </a:r>
            <a:r>
              <a:rPr lang="en-US" altLang="zh-TW" sz="2000" dirty="0"/>
              <a:t>J2000 </a:t>
            </a:r>
            <a:r>
              <a:rPr lang="zh-TW" altLang="en-US" sz="2000" dirty="0"/>
              <a:t>紀元時的赤經</a:t>
            </a:r>
            <a:r>
              <a:rPr lang="zh-TW" altLang="en-US" sz="2000" dirty="0" smtClean="0"/>
              <a:t>角</a:t>
            </a:r>
            <a:endParaRPr lang="zh-TW" altLang="en-US" sz="2000" dirty="0"/>
          </a:p>
          <a:p>
            <a:r>
              <a:rPr lang="en-US" altLang="zh-TW" sz="2000" dirty="0"/>
              <a:t>delta = </a:t>
            </a:r>
            <a:r>
              <a:rPr lang="zh-TW" altLang="en-US" sz="2000" dirty="0"/>
              <a:t>在</a:t>
            </a:r>
            <a:r>
              <a:rPr lang="en-US" altLang="zh-TW" sz="2000" dirty="0"/>
              <a:t>J2000 </a:t>
            </a:r>
            <a:r>
              <a:rPr lang="zh-TW" altLang="en-US" sz="2000" dirty="0"/>
              <a:t>紀元時的偏角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u,g,r,I,z</a:t>
            </a:r>
            <a:r>
              <a:rPr lang="zh-TW" altLang="zh-TW" sz="2000" dirty="0" smtClean="0"/>
              <a:t>：</a:t>
            </a:r>
            <a:endParaRPr lang="en-US" altLang="zh-TW" sz="2000" dirty="0" smtClean="0"/>
          </a:p>
          <a:p>
            <a:r>
              <a:rPr lang="zh-TW" altLang="en-US" sz="2000" dirty="0"/>
              <a:t>測光系統</a:t>
            </a:r>
            <a:r>
              <a:rPr lang="zh-TW" altLang="en-US" sz="2000" dirty="0" smtClean="0"/>
              <a:t>中的</a:t>
            </a:r>
            <a:r>
              <a:rPr lang="zh-CN" altLang="en-US" sz="2000" dirty="0" smtClean="0"/>
              <a:t>各式波長的</a:t>
            </a:r>
            <a:r>
              <a:rPr lang="en-US" altLang="zh-TW" sz="2000" dirty="0" smtClean="0"/>
              <a:t>filter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3.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redshift</a:t>
            </a:r>
            <a:r>
              <a:rPr lang="zh-TW" altLang="zh-TW" sz="2000" dirty="0"/>
              <a:t>，</a:t>
            </a:r>
            <a:r>
              <a:rPr lang="en-US" altLang="zh-TW" sz="2000" dirty="0"/>
              <a:t>plate</a:t>
            </a:r>
            <a:r>
              <a:rPr lang="zh-TW" altLang="zh-TW" sz="2000" dirty="0"/>
              <a:t>：</a:t>
            </a:r>
          </a:p>
          <a:p>
            <a:r>
              <a:rPr lang="en-US" altLang="zh-TW" sz="2000" b="1" dirty="0"/>
              <a:t>redshift</a:t>
            </a:r>
            <a:r>
              <a:rPr lang="zh-TW" altLang="zh-TW" sz="2000" b="1" dirty="0" smtClean="0"/>
              <a:t>：</a:t>
            </a:r>
            <a:r>
              <a:rPr lang="zh-TW" altLang="en-US" sz="2000" dirty="0"/>
              <a:t>基於波長增加的紅移值</a:t>
            </a:r>
            <a:endParaRPr lang="zh-TW" altLang="zh-TW" sz="2000" dirty="0"/>
          </a:p>
          <a:p>
            <a:r>
              <a:rPr lang="en-US" altLang="zh-TW" sz="2000" b="1" dirty="0"/>
              <a:t>plate</a:t>
            </a:r>
            <a:r>
              <a:rPr lang="zh-TW" altLang="zh-TW" sz="2000" b="1" dirty="0" smtClean="0"/>
              <a:t>：</a:t>
            </a:r>
            <a:r>
              <a:rPr lang="zh-TW" altLang="en-US" sz="2000" dirty="0" smtClean="0"/>
              <a:t>板</a:t>
            </a:r>
            <a:r>
              <a:rPr lang="zh-CN" altLang="en-US" sz="2000" dirty="0" smtClean="0"/>
              <a:t>子</a:t>
            </a:r>
            <a:r>
              <a:rPr lang="zh-CN" altLang="en-US" sz="2000" dirty="0"/>
              <a:t>的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ID</a:t>
            </a:r>
            <a:r>
              <a:rPr lang="zh-TW" altLang="en-US" sz="2000" dirty="0"/>
              <a:t>，標識 </a:t>
            </a:r>
            <a:r>
              <a:rPr lang="en-US" altLang="zh-TW" sz="2000" dirty="0"/>
              <a:t>SDSS </a:t>
            </a:r>
            <a:r>
              <a:rPr lang="zh-TW" altLang="en-US" sz="2000" dirty="0"/>
              <a:t>中的每個板</a:t>
            </a:r>
            <a:endParaRPr lang="en-US" altLang="zh-TW" sz="20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004753" y="1786305"/>
            <a:ext cx="5585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r>
              <a:rPr lang="zh-CN" altLang="en-US" dirty="0"/>
              <a:t>總共有</a:t>
            </a:r>
            <a:r>
              <a:rPr lang="en-US" altLang="zh-CN" dirty="0"/>
              <a:t>18</a:t>
            </a:r>
            <a:r>
              <a:rPr lang="zh-CN" altLang="en-US" dirty="0"/>
              <a:t>個</a:t>
            </a:r>
            <a:r>
              <a:rPr lang="en-US" altLang="zh-CN" dirty="0"/>
              <a:t>attribute</a:t>
            </a:r>
            <a:r>
              <a:rPr lang="zh-CN" altLang="en-US" dirty="0"/>
              <a:t>，</a:t>
            </a:r>
            <a:r>
              <a:rPr lang="en-US" altLang="zh-CN" dirty="0"/>
              <a:t>60000</a:t>
            </a:r>
            <a:r>
              <a:rPr lang="zh-CN" altLang="en-US" dirty="0"/>
              <a:t>筆</a:t>
            </a:r>
            <a:r>
              <a:rPr lang="zh-CN" altLang="en-US" dirty="0" smtClean="0"/>
              <a:t>資料，全部的資料都是數字，而</a:t>
            </a:r>
            <a:r>
              <a:rPr lang="en-US" altLang="zh-CN" dirty="0" smtClean="0"/>
              <a:t>ID</a:t>
            </a:r>
            <a:r>
              <a:rPr lang="zh-CN" altLang="en-US" dirty="0" smtClean="0"/>
              <a:t>類的是</a:t>
            </a:r>
            <a:r>
              <a:rPr lang="en-US" altLang="zh-CN" dirty="0" smtClean="0"/>
              <a:t>nominal</a:t>
            </a:r>
            <a:r>
              <a:rPr lang="zh-CN" altLang="en-US" dirty="0" smtClean="0"/>
              <a:t>，其他數據類的都是</a:t>
            </a:r>
            <a:r>
              <a:rPr lang="en-US" altLang="zh-CN" dirty="0" smtClean="0"/>
              <a:t>ratio</a:t>
            </a:r>
            <a:r>
              <a:rPr lang="zh-CN" altLang="en-US" dirty="0"/>
              <a:t>。</a:t>
            </a:r>
            <a:endParaRPr lang="zh-TW" altLang="zh-TW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TW" altLang="en-US" dirty="0"/>
              <a:t>星系（</a:t>
            </a:r>
            <a:r>
              <a:rPr lang="en-US" altLang="zh-TW" dirty="0"/>
              <a:t>59%</a:t>
            </a:r>
            <a:r>
              <a:rPr lang="zh-TW" altLang="en-US" dirty="0"/>
              <a:t>）</a:t>
            </a:r>
            <a:r>
              <a:rPr lang="en-US" altLang="zh-TW" dirty="0"/>
              <a:t>,</a:t>
            </a:r>
            <a:r>
              <a:rPr lang="zh-TW" altLang="en-US" dirty="0"/>
              <a:t>類星體（</a:t>
            </a:r>
            <a:r>
              <a:rPr lang="en-US" altLang="zh-TW" dirty="0"/>
              <a:t>18%</a:t>
            </a:r>
            <a:r>
              <a:rPr lang="zh-TW" altLang="en-US" dirty="0"/>
              <a:t>），恆星（</a:t>
            </a:r>
            <a:r>
              <a:rPr lang="en-US" altLang="zh-TW" dirty="0"/>
              <a:t>23%</a:t>
            </a:r>
            <a:r>
              <a:rPr lang="zh-TW" altLang="en-US" dirty="0"/>
              <a:t>）</a:t>
            </a:r>
          </a:p>
          <a:p>
            <a:endParaRPr lang="en-US" altLang="zh-CN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評分方式介紹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517" y="1413162"/>
            <a:ext cx="4928724" cy="49183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801" y="2181959"/>
            <a:ext cx="6142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我們的評分方式是把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上傳到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競賽網站，即可得出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（正確數量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全部測資）。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5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0476"/>
            <a:ext cx="10131425" cy="1456267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feature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299" y="1246414"/>
            <a:ext cx="9002657" cy="2706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99" y="4065814"/>
            <a:ext cx="9002657" cy="25690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5673" y="2377358"/>
            <a:ext cx="16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</a:t>
            </a:r>
            <a:r>
              <a:rPr lang="en-US" altLang="zh-CN" sz="2800" dirty="0" err="1" smtClean="0"/>
              <a:t>edShift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9727" y="5034643"/>
            <a:ext cx="200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UGRIZ</a:t>
            </a:r>
            <a:r>
              <a:rPr lang="zh-CN" altLang="en-US" dirty="0" smtClean="0"/>
              <a:t>的相關矩陣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0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8219" y="1770559"/>
            <a:ext cx="10131425" cy="1700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en-US" altLang="zh-CN" dirty="0" smtClean="0"/>
              <a:t>Feature selection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PCA</a:t>
            </a:r>
            <a:r>
              <a:rPr lang="zh-CN" altLang="en-US" dirty="0" smtClean="0"/>
              <a:t>對 </a:t>
            </a:r>
            <a:r>
              <a:rPr lang="en-US" altLang="zh-CN" dirty="0" smtClean="0"/>
              <a:t>UGRIZ</a:t>
            </a:r>
            <a:r>
              <a:rPr lang="zh-CN" altLang="en-US" dirty="0" smtClean="0"/>
              <a:t>降維度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MInMaxScalar</a:t>
            </a:r>
            <a:r>
              <a:rPr lang="zh-CN" altLang="en-US" dirty="0" smtClean="0"/>
              <a:t>轉換整個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的數值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查看有無缺失值</a:t>
            </a:r>
            <a:endParaRPr lang="en-US" altLang="zh-CN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5801" y="3471225"/>
            <a:ext cx="7765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/>
              <a:t>Xgboost</a:t>
            </a:r>
            <a:endParaRPr lang="en-US" altLang="zh-CN" sz="3600" b="1" dirty="0" smtClean="0"/>
          </a:p>
          <a:p>
            <a:endParaRPr lang="en-US" altLang="zh-TW" sz="3600" b="1" dirty="0"/>
          </a:p>
          <a:p>
            <a:r>
              <a:rPr lang="en-US" altLang="zh-TW" dirty="0" smtClean="0"/>
              <a:t>1.GradientBoostingRegression </a:t>
            </a:r>
            <a:r>
              <a:rPr lang="zh-CN" altLang="zh-TW" dirty="0"/>
              <a:t>的加強</a:t>
            </a:r>
            <a:r>
              <a:rPr lang="zh-CN" altLang="zh-TW" dirty="0" smtClean="0"/>
              <a:t>版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競賽的常勝軍</a:t>
            </a:r>
            <a:r>
              <a:rPr lang="zh-CN" altLang="zh-TW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所需時間和資源都非常短，只需要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秒就可以訓練完成了</a:t>
            </a:r>
            <a:endParaRPr lang="en-US" altLang="zh-CN" dirty="0" smtClean="0"/>
          </a:p>
          <a:p>
            <a:r>
              <a:rPr lang="en-US" altLang="zh-TW" dirty="0" smtClean="0"/>
              <a:t>3</a:t>
            </a:r>
            <a:r>
              <a:rPr lang="zh-CN" altLang="en-US" dirty="0" smtClean="0"/>
              <a:t>調試</a:t>
            </a:r>
            <a:r>
              <a:rPr lang="en-US" altLang="zh-CN" dirty="0" err="1" smtClean="0"/>
              <a:t>n_estimator</a:t>
            </a:r>
            <a:r>
              <a:rPr lang="zh-CN" altLang="en-US" dirty="0" smtClean="0"/>
              <a:t>參數，從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隨機採樣，發現超過</a:t>
            </a:r>
            <a:r>
              <a:rPr lang="en-US" altLang="zh-CN" dirty="0" smtClean="0"/>
              <a:t>15</a:t>
            </a:r>
            <a:r>
              <a:rPr lang="zh-CN" altLang="en-US" dirty="0" smtClean="0"/>
              <a:t>後</a:t>
            </a:r>
            <a:endParaRPr lang="en-US" altLang="zh-CN" dirty="0" smtClean="0"/>
          </a:p>
          <a:p>
            <a:r>
              <a:rPr lang="zh-CN" altLang="en-US" dirty="0" smtClean="0"/>
              <a:t>就沒有太大變化了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31" y="963192"/>
            <a:ext cx="5890192" cy="25845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61" y="4476764"/>
            <a:ext cx="487748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90846"/>
            <a:ext cx="10131425" cy="1456267"/>
          </a:xfrm>
        </p:spPr>
        <p:txBody>
          <a:bodyPr/>
          <a:lstStyle/>
          <a:p>
            <a:r>
              <a:rPr lang="zh-CN" altLang="en-US" b="1" dirty="0" smtClean="0"/>
              <a:t>結論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591293"/>
            <a:ext cx="10131425" cy="4785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前處理（降維，</a:t>
            </a:r>
            <a:r>
              <a:rPr lang="en-US" altLang="zh-CN" dirty="0" err="1" smtClean="0"/>
              <a:t>MInMaxScaler</a:t>
            </a:r>
            <a:r>
              <a:rPr lang="zh-CN" altLang="en-US" dirty="0" smtClean="0"/>
              <a:t>）對結果不是加法，反而變成減法！！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Xgboost</a:t>
            </a:r>
            <a:r>
              <a:rPr lang="en-US" altLang="zh-CN" dirty="0" smtClean="0"/>
              <a:t> score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0.73678</a:t>
            </a:r>
            <a:r>
              <a:rPr lang="zh-CN" altLang="en-US" dirty="0" smtClean="0"/>
              <a:t>（有做前處理，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選了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個）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en-US" altLang="zh-CN" dirty="0" smtClean="0"/>
              <a:t>Feature selection</a:t>
            </a:r>
            <a:r>
              <a:rPr lang="zh-CN" altLang="en-US" dirty="0" smtClean="0"/>
              <a:t>的品質和數量</a:t>
            </a:r>
            <a:r>
              <a:rPr lang="zh-CN" altLang="en-US" dirty="0" smtClean="0">
                <a:solidFill>
                  <a:srgbClr val="FF0000"/>
                </a:solidFill>
              </a:rPr>
              <a:t>非常重要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Xgboost</a:t>
            </a:r>
            <a:r>
              <a:rPr lang="en-US" altLang="zh-CN" dirty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0.82500</a:t>
            </a:r>
            <a:r>
              <a:rPr lang="zh-CN" altLang="en-US" dirty="0" smtClean="0"/>
              <a:t>（只選擇了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個 重要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，仍然有前處理）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Xgboost</a:t>
            </a:r>
            <a:r>
              <a:rPr lang="en-US" altLang="zh-CN" dirty="0" smtClean="0">
                <a:solidFill>
                  <a:srgbClr val="FF0000"/>
                </a:solidFill>
              </a:rPr>
              <a:t> score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0.97446</a:t>
            </a:r>
            <a:r>
              <a:rPr lang="zh-CN" altLang="en-US" dirty="0" smtClean="0"/>
              <a:t>（沒有前處理和只選擇了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個重要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en-US" altLang="zh-CN" dirty="0" smtClean="0"/>
              <a:t>Xgboost</a:t>
            </a:r>
            <a:r>
              <a:rPr lang="zh-CN" altLang="en-US" dirty="0" smtClean="0"/>
              <a:t>與其他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的比較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TW" dirty="0" smtClean="0"/>
              <a:t>KNN </a:t>
            </a:r>
            <a:r>
              <a:rPr lang="en-US" altLang="zh-TW" dirty="0"/>
              <a:t>Classifier's prediction accuracy </a:t>
            </a:r>
            <a:r>
              <a:rPr lang="en-US" altLang="zh-TW" dirty="0" smtClean="0"/>
              <a:t>: 93.67 </a:t>
            </a:r>
            <a:r>
              <a:rPr lang="zh-CN" altLang="en-US" dirty="0"/>
              <a:t>（</a:t>
            </a:r>
            <a:r>
              <a:rPr lang="en-US" altLang="zh-CN" dirty="0"/>
              <a:t>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0.047 </a:t>
            </a:r>
            <a:r>
              <a:rPr lang="en-US" altLang="zh-CN" dirty="0"/>
              <a:t>sec</a:t>
            </a:r>
            <a:r>
              <a:rPr lang="zh-CN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Gaussian Naive Bayes Classifier's prediction </a:t>
            </a:r>
            <a:r>
              <a:rPr lang="en-US" altLang="zh-TW" dirty="0" smtClean="0"/>
              <a:t>accuracy: 92.07 </a:t>
            </a:r>
            <a:r>
              <a:rPr lang="zh-CN" altLang="en-US" dirty="0"/>
              <a:t>（</a:t>
            </a:r>
            <a:r>
              <a:rPr lang="en-US" altLang="zh-CN" dirty="0"/>
              <a:t>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0.026 </a:t>
            </a:r>
            <a:r>
              <a:rPr lang="en-US" altLang="zh-CN" dirty="0"/>
              <a:t>sec</a:t>
            </a:r>
            <a:r>
              <a:rPr lang="zh-CN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XGBoost‘s</a:t>
            </a:r>
            <a:r>
              <a:rPr lang="en-US" altLang="zh-TW" dirty="0" smtClean="0"/>
              <a:t> </a:t>
            </a:r>
            <a:r>
              <a:rPr lang="en-US" altLang="zh-TW" dirty="0"/>
              <a:t>prediction accuracy is: </a:t>
            </a:r>
            <a:r>
              <a:rPr lang="en-US" altLang="zh-TW" dirty="0" smtClean="0"/>
              <a:t>97.25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8.537 sec</a:t>
            </a:r>
            <a:r>
              <a:rPr lang="zh-CN" altLang="en-US" dirty="0" smtClean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26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179</TotalTime>
  <Words>358</Words>
  <Application>Microsoft Office PowerPoint</Application>
  <PresentationFormat>寬螢幕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宋体</vt:lpstr>
      <vt:lpstr>新細明體</vt:lpstr>
      <vt:lpstr>Arial</vt:lpstr>
      <vt:lpstr>Calibri</vt:lpstr>
      <vt:lpstr>Calibri Light</vt:lpstr>
      <vt:lpstr>天體</vt:lpstr>
      <vt:lpstr>Stellar Classification Dataset - SDSS17 </vt:lpstr>
      <vt:lpstr>重要attribute介紹</vt:lpstr>
      <vt:lpstr>評分方式介紹</vt:lpstr>
      <vt:lpstr>分析feature</vt:lpstr>
      <vt:lpstr>preprocessing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Classification Dataset - SDSS17</dc:title>
  <dc:creator>MrLin</dc:creator>
  <cp:lastModifiedBy>MrLin</cp:lastModifiedBy>
  <cp:revision>9</cp:revision>
  <dcterms:created xsi:type="dcterms:W3CDTF">2022-12-29T00:10:25Z</dcterms:created>
  <dcterms:modified xsi:type="dcterms:W3CDTF">2022-12-29T03:09:50Z</dcterms:modified>
</cp:coreProperties>
</file>