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F8161-23C8-415D-9EA7-521AB176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B2FC24-B03E-4D2A-81D3-810BB5A5B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5B441C-01C0-4F4B-AEA9-CE99B9C61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2C0C7-8B79-4A00-8ED1-3AA84541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ABD31C-37D6-4FF7-B5C1-2B950AA9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45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C4AFE-B0C7-4B7F-B90C-F63610E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915E8-54C4-4B9E-8556-D9652A14D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29110B-0833-4818-9D4C-C31C6CDC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5447C1-1D8C-4F1D-8F31-13A22552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9880A-E047-4B11-A330-72918D13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94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0D545A-A36A-465E-AFB1-32E359A69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1FE2E4-5069-4A39-93F3-06E533A7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4A9DB0-181E-461E-AB43-732F1346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49C1BA-CD7E-4BC5-91EA-E00BA7C5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C41643-201D-49B1-8911-E2118D04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B4E90-D19F-4718-A5BF-E3F8B581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93353-B889-4D44-B03F-1A286295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4AE894-507E-45F4-A295-5CD61C42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8E6272-AE25-46A8-A8FE-899C3F39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0582EE-7777-4413-AC6E-EADD4778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D7881-2E69-4F05-9E7F-02153804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DB443E-9EC9-41F4-BE68-F13E76A5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C32B07-A639-4545-B435-22EE60C6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2F7723-BD4D-44ED-BCF8-D81FF3E5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D5BE13-917E-43AE-9351-E1EBBBB7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60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8B0E8-EAD3-4506-9EB6-06095D08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EDB2D-EABF-4E07-B0A9-2ACDC31F0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504127-9224-4353-9F85-8B9248EC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296C05-518E-456C-B8F7-C2C48EFF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0AA1975-147C-46E8-9C46-F0A299EA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2E5360-3F22-4A92-9107-AF501336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02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1E02F-2189-4E65-AFB2-9AFD7C3D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F0789B-2616-48AC-8C37-A04FC0A9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A42D39-0D9A-4F83-92A0-D41C34EC2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0BD51F-EFC9-4535-8F67-85BBEEF96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2FE23-D474-4FD0-A034-4DADEA043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244A700-248F-461B-8105-F7A882BB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0031D8-E03E-4FFE-8782-C3FEEFFD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A782D7-44CA-4B15-B408-E132FD1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34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C1348-C17C-440C-85E7-535D7036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24A4A1-03CB-47F5-AD39-4CDA73F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720559-1537-431A-984C-27F90733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F661B4-F0DB-4933-AB21-CD3E41F5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5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13E44B-BABB-4181-B8F9-47A4BB2B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E15595-BDD4-4B80-AD20-EA06587A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4EB249-D90D-454D-954B-F0B38680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06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E1DB7A-E5C5-444F-A528-38C545A50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ADC464-6F06-4EEC-9785-4026BDC1A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2F3040-0B9A-412D-8A09-9BD50EA64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CC1A37-A222-435D-8DFB-C3B7C809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E9EAD0-9E91-4599-90DB-E5B56DFF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4E9B1C-E1BD-47D4-A990-6F8B7BF8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30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168A8-E004-4C25-B097-13777238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A34FE9-04C9-4D68-837D-215053E05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5F2E97-B3D9-4B3B-8679-B989BDBBA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DC0D6E-F5FE-4221-A6AF-6298F0BF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3F9CDD-8332-406A-B846-C92525A0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118810-F492-4C8E-A57F-BD23E1BD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6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447F38-A0AD-4AB9-8E33-7E51C312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19DC53-257C-450B-89CE-DC32A3999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3E220-6AE0-452B-980C-A4B0B35D1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D2239-045D-4F48-9149-D94627516699}" type="datetimeFigureOut">
              <a:rPr lang="zh-TW" altLang="en-US" smtClean="0"/>
              <a:t>2024/10/25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6A37DD-1E21-4819-B6C9-016306767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E5711-52A0-4E4E-AE57-EBB0429D2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D837-47FE-4D4C-B940-7520334D3B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6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DB19CA71-D39A-477F-800D-E39508D31C38}"/>
              </a:ext>
            </a:extLst>
          </p:cNvPr>
          <p:cNvGrpSpPr/>
          <p:nvPr/>
        </p:nvGrpSpPr>
        <p:grpSpPr>
          <a:xfrm>
            <a:off x="3856566" y="1693111"/>
            <a:ext cx="4686301" cy="3090778"/>
            <a:chOff x="3856566" y="1693111"/>
            <a:chExt cx="4686301" cy="30907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DA4666A-7171-4D11-9F47-FD02ABC8DE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68" b="20123"/>
            <a:stretch/>
          </p:blipFill>
          <p:spPr>
            <a:xfrm rot="16200000">
              <a:off x="4550611" y="999066"/>
              <a:ext cx="3090778" cy="4478867"/>
            </a:xfrm>
            <a:prstGeom prst="rect">
              <a:avLst/>
            </a:prstGeom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2F9C4302-2E7D-4BB2-86AF-82EE6B73E0B4}"/>
                </a:ext>
              </a:extLst>
            </p:cNvPr>
            <p:cNvGrpSpPr/>
            <p:nvPr/>
          </p:nvGrpSpPr>
          <p:grpSpPr>
            <a:xfrm>
              <a:off x="6434667" y="2751667"/>
              <a:ext cx="829732" cy="262466"/>
              <a:chOff x="6434667" y="2751667"/>
              <a:chExt cx="829732" cy="262466"/>
            </a:xfrm>
          </p:grpSpPr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22FC6D31-1693-4B78-B760-DF9D621134A5}"/>
                  </a:ext>
                </a:extLst>
              </p:cNvPr>
              <p:cNvCxnSpPr/>
              <p:nvPr/>
            </p:nvCxnSpPr>
            <p:spPr>
              <a:xfrm flipV="1">
                <a:off x="6434667" y="2751667"/>
                <a:ext cx="414866" cy="262466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D17CAB6-7242-4EAD-A4D2-6C65B7481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9533" y="2751667"/>
                <a:ext cx="414866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E2598DF-2579-434F-A5B4-E9246C37DD78}"/>
                </a:ext>
              </a:extLst>
            </p:cNvPr>
            <p:cNvSpPr txBox="1"/>
            <p:nvPr/>
          </p:nvSpPr>
          <p:spPr>
            <a:xfrm>
              <a:off x="7230534" y="2583935"/>
              <a:ext cx="131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魚眼鏡頭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(JX-F37)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8BAF02E-AE66-40E3-9C3F-196966DCA341}"/>
                </a:ext>
              </a:extLst>
            </p:cNvPr>
            <p:cNvGrpSpPr/>
            <p:nvPr/>
          </p:nvGrpSpPr>
          <p:grpSpPr>
            <a:xfrm rot="10800000">
              <a:off x="6918590" y="4288823"/>
              <a:ext cx="829732" cy="262466"/>
              <a:chOff x="6434667" y="2751667"/>
              <a:chExt cx="829732" cy="262466"/>
            </a:xfrm>
          </p:grpSpPr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38A8E4A9-6BEE-4549-A89C-CAA9D16C0E89}"/>
                  </a:ext>
                </a:extLst>
              </p:cNvPr>
              <p:cNvCxnSpPr/>
              <p:nvPr/>
            </p:nvCxnSpPr>
            <p:spPr>
              <a:xfrm flipV="1">
                <a:off x="6434667" y="2751667"/>
                <a:ext cx="414866" cy="262466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5FE2EE78-43C7-4CAD-9F35-CBF23731AA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9533" y="2751667"/>
                <a:ext cx="414866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E6DFC07-BA2B-492F-95C5-0E5B13FC3E4E}"/>
                </a:ext>
              </a:extLst>
            </p:cNvPr>
            <p:cNvSpPr txBox="1"/>
            <p:nvPr/>
          </p:nvSpPr>
          <p:spPr>
            <a:xfrm>
              <a:off x="5607942" y="4137558"/>
              <a:ext cx="13123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天線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r"/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接在背面</a:t>
              </a:r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3AEAAB8F-8B8D-413D-9C6B-D33BEBDDEDD9}"/>
                </a:ext>
              </a:extLst>
            </p:cNvPr>
            <p:cNvGrpSpPr/>
            <p:nvPr/>
          </p:nvGrpSpPr>
          <p:grpSpPr>
            <a:xfrm>
              <a:off x="4631267" y="2375069"/>
              <a:ext cx="914400" cy="447132"/>
              <a:chOff x="6434667" y="2567001"/>
              <a:chExt cx="914400" cy="447132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F304CA29-BD46-4363-BBCB-D64E9557B3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667" y="2567001"/>
                <a:ext cx="522816" cy="447132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CCA87E7A-580E-488E-B1DE-84D40101C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4201" y="2578270"/>
                <a:ext cx="414866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F36E1B1-FC0D-4424-ABC5-0DB655F5CDD4}"/>
                </a:ext>
              </a:extLst>
            </p:cNvPr>
            <p:cNvSpPr txBox="1"/>
            <p:nvPr/>
          </p:nvSpPr>
          <p:spPr>
            <a:xfrm>
              <a:off x="5535084" y="2214603"/>
              <a:ext cx="166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可燒錄指示燈</a:t>
              </a: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2D2F24CD-02C8-4496-88A3-AAB70832D6F6}"/>
                </a:ext>
              </a:extLst>
            </p:cNvPr>
            <p:cNvGrpSpPr/>
            <p:nvPr/>
          </p:nvGrpSpPr>
          <p:grpSpPr>
            <a:xfrm>
              <a:off x="4573059" y="2056624"/>
              <a:ext cx="452173" cy="553281"/>
              <a:chOff x="6434667" y="2460853"/>
              <a:chExt cx="452173" cy="553281"/>
            </a:xfrm>
          </p:grpSpPr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8F9AA28C-B038-4BF9-AA95-012BB430EA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667" y="2460853"/>
                <a:ext cx="196850" cy="553281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6DA3365B-6E03-49E0-AD2A-E8BDCB50F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1517" y="2460853"/>
                <a:ext cx="255323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C1FDDF95-7E75-4092-AE21-ECAF1D08E0F0}"/>
                </a:ext>
              </a:extLst>
            </p:cNvPr>
            <p:cNvSpPr txBox="1"/>
            <p:nvPr/>
          </p:nvSpPr>
          <p:spPr>
            <a:xfrm>
              <a:off x="4975226" y="1871958"/>
              <a:ext cx="166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BOOT 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按鈕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C02CCBD9-A8CD-49A6-8855-0AF43F430666}"/>
                </a:ext>
              </a:extLst>
            </p:cNvPr>
            <p:cNvGrpSpPr/>
            <p:nvPr/>
          </p:nvGrpSpPr>
          <p:grpSpPr>
            <a:xfrm rot="10800000" flipH="1">
              <a:off x="4631267" y="3989754"/>
              <a:ext cx="422010" cy="339735"/>
              <a:chOff x="6434667" y="2460853"/>
              <a:chExt cx="452173" cy="553281"/>
            </a:xfrm>
          </p:grpSpPr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01D3F555-894C-4966-BBE7-0D6ABF633B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4667" y="2460853"/>
                <a:ext cx="196850" cy="553281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1F7F3C13-CBC2-4DCE-A079-BD4373665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1517" y="2460853"/>
                <a:ext cx="255323" cy="0"/>
              </a:xfrm>
              <a:prstGeom prst="line">
                <a:avLst/>
              </a:prstGeom>
              <a:ln w="285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D7C31C4E-64F2-43E2-92A9-65154CF2E098}"/>
                </a:ext>
              </a:extLst>
            </p:cNvPr>
            <p:cNvSpPr txBox="1"/>
            <p:nvPr/>
          </p:nvSpPr>
          <p:spPr>
            <a:xfrm>
              <a:off x="5025232" y="4052658"/>
              <a:ext cx="166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RESET 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按鈕</a:t>
              </a: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E2A18F46-4466-4B9B-81D4-A10AEEDDD686}"/>
                </a:ext>
              </a:extLst>
            </p:cNvPr>
            <p:cNvSpPr/>
            <p:nvPr/>
          </p:nvSpPr>
          <p:spPr>
            <a:xfrm>
              <a:off x="3856566" y="3149600"/>
              <a:ext cx="1104901" cy="110490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87EF44B9-61DE-4E6D-90E5-05D5A0F711E9}"/>
                </a:ext>
              </a:extLst>
            </p:cNvPr>
            <p:cNvSpPr txBox="1"/>
            <p:nvPr/>
          </p:nvSpPr>
          <p:spPr>
            <a:xfrm>
              <a:off x="4919134" y="3519627"/>
              <a:ext cx="2929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燒錄接右邊</a:t>
              </a:r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(USB-Micro)</a:t>
              </a:r>
              <a:endPara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90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尚賢 劉</dc:creator>
  <cp:lastModifiedBy>尚賢 劉</cp:lastModifiedBy>
  <cp:revision>2</cp:revision>
  <dcterms:created xsi:type="dcterms:W3CDTF">2024-10-25T15:56:52Z</dcterms:created>
  <dcterms:modified xsi:type="dcterms:W3CDTF">2024-10-25T16:04:54Z</dcterms:modified>
</cp:coreProperties>
</file>