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641"/>
    <a:srgbClr val="AD9363"/>
    <a:srgbClr val="C8B797"/>
    <a:srgbClr val="DFD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4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84E6C-7C87-4C49-A56C-3D8CCE1E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3690B-C5B5-4014-9BE0-EF15B850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1CF1C-E0FF-4C34-B9CE-EA0A8B7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86755-F8F4-4D7E-86AC-42287151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7F072-0CBB-4F88-BA60-4741C77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1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DFD45-0FB3-44C9-9F3F-F63359C6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26B7A7-FD0B-4937-8B45-C21665B3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B5865-9B7E-4E0E-8D32-0ED0236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69813-F20F-4305-ACE1-30F8974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5218F-A045-4524-BC8B-5E0FE1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CBFF07-B5E4-468A-82C4-4BAF19801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62ECDB-F306-43C8-8F33-0D7DE636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CD857-B4CC-4957-A652-75A56658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0DC5B9-C162-44C5-96FD-C096E83E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289F7-EEFB-44E9-B34D-F4E54189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09857-0E85-4F34-87C8-85C16ED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1FFED-0F66-47D9-BEBB-4B20976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BBC0D-D887-45FC-B721-DC748632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500F0-7937-4A15-B4D8-F5AAA28C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5C816-7BB3-43D2-8BA8-DC22EFB4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13D5A-3D75-4241-B840-D182A8B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CA2CB-C11F-4464-85BB-6030550E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92267-CBF8-4101-A96C-7EEB39B9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E9F07-ACC0-47AB-868F-DB0A4CA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DCEDA-6357-4189-BC24-596570F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833CD-22AB-4275-B1AE-E580B775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E80C4-ADAB-4407-AE23-1EB04537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BF743-25BE-43DD-B2DB-665EC5FB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D7E36-9807-4EE5-925F-E7F1098E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01080F-A7C7-437F-B749-811BF9E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DE911-22FF-49B3-AAEA-C1E9352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BA61D-AD52-4BD3-AED0-779ADB9F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BA50E-4F3C-43B1-A47D-497B77A0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246BA1-F25D-4A46-8B1B-4891EEBA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68FE98-B547-4738-9B2D-B3C85D61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22982C-8C80-4098-AB64-B7EB8CBF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03E821-3242-4739-BB7F-64A70783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18252-5C29-4111-9DC2-0A453822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1CB828-EF2E-4662-9EFE-98713E5D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2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89995-1C8E-44DC-B6D6-6C5CBE1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99DC9B-27BC-45C8-A64B-7CAF722F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91F4DB-449B-4C8D-98FD-54FD246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CAA8C3-59E1-40DA-A90E-D0B20BCA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176107-0F06-4583-8499-DA3420A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C226D8-631A-451A-A8AF-070F9163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09ADD3-BAF4-4161-91A1-244569F8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50A8A-B2B4-4B6F-8A0E-FBF0E53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67263-76E0-478F-97F0-95A9A1C4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52DA4-039A-4FAF-A371-66FCAF3E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95DFD5-3FB6-4956-BBBF-6B92E9BF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9983D-5AE7-4CFD-BCFA-A0D65B10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F53E34-EB5D-438F-8694-EA457EB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2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6CD9F-92D6-4D95-8C69-A6012AE5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57EAC-FD3A-4296-BB55-0E37F84A8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F5502-E9A1-4611-AD33-683DBBEA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8AD29-B213-43B7-A4E4-2CC8D045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2F0A5-2B0E-43A3-B70F-D86899E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D118AC-A623-45E0-97C2-BAC1F8A8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2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B8C1BA-F75B-4604-85D8-BBEFE08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9522AC-4AED-453F-9912-8B855559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762B1-2FC3-4C69-8944-FC6298FF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720E-E3CB-4459-8C0B-DA13474FC55E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D5E6B5-F7DF-4A18-A8AB-3B7161321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EDD83-6BD2-484C-A1FC-221DF3F8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257D-8D0D-4B11-9ED8-07D68289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url.cc/b5rx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9AA522-C2F5-4E52-B2A5-6E2EDE5E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6DE986E-425E-4AD4-9BA8-5246F4BDE3F8}"/>
              </a:ext>
            </a:extLst>
          </p:cNvPr>
          <p:cNvSpPr txBox="1"/>
          <p:nvPr/>
        </p:nvSpPr>
        <p:spPr>
          <a:xfrm>
            <a:off x="5810687" y="5054756"/>
            <a:ext cx="190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2"/>
              </a:rPr>
              <a:t>https://reurl.cc/b5rxME</a:t>
            </a:r>
            <a:endParaRPr lang="zh-TW" altLang="en-US" sz="1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10E697-EE7F-4525-A5C9-6C0436532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96" y="1982642"/>
            <a:ext cx="2892716" cy="28927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D0C182-AC36-4996-8686-26A173AF2F86}"/>
              </a:ext>
            </a:extLst>
          </p:cNvPr>
          <p:cNvSpPr txBox="1"/>
          <p:nvPr/>
        </p:nvSpPr>
        <p:spPr>
          <a:xfrm>
            <a:off x="4477666" y="814806"/>
            <a:ext cx="348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遊玩時間</a:t>
            </a:r>
            <a:r>
              <a:rPr lang="en-US" altLang="zh-TW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~</a:t>
            </a:r>
            <a:endParaRPr lang="zh-TW" altLang="en-US" sz="3600" spc="3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66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DC89D2-F668-4152-A2F8-00143597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32" y="2030835"/>
            <a:ext cx="3488335" cy="34883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51165-8B75-4AEE-B79C-1D5D34148F94}"/>
              </a:ext>
            </a:extLst>
          </p:cNvPr>
          <p:cNvSpPr txBox="1"/>
          <p:nvPr/>
        </p:nvSpPr>
        <p:spPr>
          <a:xfrm>
            <a:off x="4393776" y="747694"/>
            <a:ext cx="348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Wiki</a:t>
            </a:r>
            <a:r>
              <a:rPr lang="zh-TW" altLang="en-US" sz="3600" spc="3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8140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D313CBF-5AC8-47A5-8906-F3702BB37ACD}"/>
              </a:ext>
            </a:extLst>
          </p:cNvPr>
          <p:cNvGrpSpPr/>
          <p:nvPr/>
        </p:nvGrpSpPr>
        <p:grpSpPr>
          <a:xfrm>
            <a:off x="1924050" y="1800225"/>
            <a:ext cx="8343900" cy="3257550"/>
            <a:chOff x="1924050" y="1800225"/>
            <a:chExt cx="8343900" cy="325755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C81818B-6524-4EB3-9CD5-B0AA7A6D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050" y="1800225"/>
              <a:ext cx="8343900" cy="325755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F4730D8-FBE3-492D-A123-3489C31D315F}"/>
                </a:ext>
              </a:extLst>
            </p:cNvPr>
            <p:cNvSpPr/>
            <p:nvPr/>
          </p:nvSpPr>
          <p:spPr>
            <a:xfrm>
              <a:off x="8741154" y="1800225"/>
              <a:ext cx="1526796" cy="478173"/>
            </a:xfrm>
            <a:prstGeom prst="rect">
              <a:avLst/>
            </a:prstGeom>
            <a:solidFill>
              <a:srgbClr val="DFD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19C8DF-6F98-49E6-A6E1-27F0BA88402A}"/>
                </a:ext>
              </a:extLst>
            </p:cNvPr>
            <p:cNvSpPr/>
            <p:nvPr/>
          </p:nvSpPr>
          <p:spPr>
            <a:xfrm>
              <a:off x="2626978" y="2397241"/>
              <a:ext cx="1526796" cy="478173"/>
            </a:xfrm>
            <a:prstGeom prst="rect">
              <a:avLst/>
            </a:prstGeom>
            <a:solidFill>
              <a:srgbClr val="DFD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9D29B63-A04C-4BE0-A52F-7A3D80A6FF00}"/>
              </a:ext>
            </a:extLst>
          </p:cNvPr>
          <p:cNvCxnSpPr/>
          <p:nvPr/>
        </p:nvCxnSpPr>
        <p:spPr>
          <a:xfrm>
            <a:off x="1492017" y="1587704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FD074A3-7470-4FE8-AF0B-BC97D39CA85E}"/>
              </a:ext>
            </a:extLst>
          </p:cNvPr>
          <p:cNvCxnSpPr>
            <a:cxnSpLocks/>
          </p:cNvCxnSpPr>
          <p:nvPr/>
        </p:nvCxnSpPr>
        <p:spPr>
          <a:xfrm rot="5400000">
            <a:off x="1333849" y="1756270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07E6871-3580-4AA4-B5C3-EEB389C79ACA}"/>
              </a:ext>
            </a:extLst>
          </p:cNvPr>
          <p:cNvCxnSpPr>
            <a:cxnSpLocks/>
          </p:cNvCxnSpPr>
          <p:nvPr/>
        </p:nvCxnSpPr>
        <p:spPr>
          <a:xfrm rot="16200000">
            <a:off x="10128309" y="5157046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00AAD42-1E11-463D-9DFB-498D993AC56D}"/>
              </a:ext>
            </a:extLst>
          </p:cNvPr>
          <p:cNvCxnSpPr/>
          <p:nvPr/>
        </p:nvCxnSpPr>
        <p:spPr>
          <a:xfrm>
            <a:off x="9977307" y="5289259"/>
            <a:ext cx="713064" cy="0"/>
          </a:xfrm>
          <a:prstGeom prst="line">
            <a:avLst/>
          </a:prstGeom>
          <a:ln w="88900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5224EE3-EBC1-4B93-931D-EDEEB937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965463"/>
            <a:ext cx="5019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1050FB-9DF0-4FC7-82C0-FC1AFBE23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1510" r="1228" b="1572"/>
          <a:stretch/>
        </p:blipFill>
        <p:spPr>
          <a:xfrm>
            <a:off x="1526796" y="0"/>
            <a:ext cx="8905707" cy="68648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D2F89B-4A73-4F3E-A008-A101144AE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5" t="1510" r="1228" b="1572"/>
          <a:stretch/>
        </p:blipFill>
        <p:spPr>
          <a:xfrm>
            <a:off x="10284903" y="0"/>
            <a:ext cx="1907097" cy="6864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329A40-C593-4481-A9D0-580DA963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5" t="1510" r="1228" b="1572"/>
          <a:stretch/>
        </p:blipFill>
        <p:spPr>
          <a:xfrm>
            <a:off x="0" y="0"/>
            <a:ext cx="1907097" cy="68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321326-B29B-45EE-BF69-E83124722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1039" r="948" b="851"/>
          <a:stretch/>
        </p:blipFill>
        <p:spPr>
          <a:xfrm>
            <a:off x="1612412" y="0"/>
            <a:ext cx="8816174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58EAEC8-FAE1-4CD8-B640-CDB5F5C4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8" t="1039" r="948" b="851"/>
          <a:stretch/>
        </p:blipFill>
        <p:spPr>
          <a:xfrm>
            <a:off x="9714450" y="0"/>
            <a:ext cx="247754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E690E2-D3C2-4904-8FF3-F53F849D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8" t="1039" r="948" b="851"/>
          <a:stretch/>
        </p:blipFill>
        <p:spPr>
          <a:xfrm>
            <a:off x="0" y="0"/>
            <a:ext cx="2477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3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09CD0D-E9FB-45B5-BAC1-8A337FFEF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2103"/>
          <a:stretch/>
        </p:blipFill>
        <p:spPr>
          <a:xfrm>
            <a:off x="1862356" y="318"/>
            <a:ext cx="8563484" cy="68660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5E6479-D309-4E22-B3DA-CE363D03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r="2103"/>
          <a:stretch/>
        </p:blipFill>
        <p:spPr>
          <a:xfrm>
            <a:off x="9538282" y="318"/>
            <a:ext cx="2653718" cy="68660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3399C8-7042-4D30-A71B-24A00B077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r="2103"/>
          <a:stretch/>
        </p:blipFill>
        <p:spPr>
          <a:xfrm>
            <a:off x="0" y="318"/>
            <a:ext cx="2653718" cy="6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26FAB9C-8122-4793-93E7-3961DF98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" t="1055" r="780" b="1978"/>
          <a:stretch/>
        </p:blipFill>
        <p:spPr>
          <a:xfrm>
            <a:off x="-9026" y="1420967"/>
            <a:ext cx="12201026" cy="40160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140934-D5CB-461F-97E9-23F426196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19" t="60165" r="780" b="1979"/>
          <a:stretch/>
        </p:blipFill>
        <p:spPr>
          <a:xfrm>
            <a:off x="-9026" y="5425416"/>
            <a:ext cx="12201026" cy="14325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E7C4A1-D884-44F3-9705-5C6C03ABC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19" t="60165" r="780" b="1979"/>
          <a:stretch/>
        </p:blipFill>
        <p:spPr>
          <a:xfrm>
            <a:off x="-8389" y="967"/>
            <a:ext cx="12201026" cy="143258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8C7872C-863D-4F88-9BF7-3714B8B9B540}"/>
              </a:ext>
            </a:extLst>
          </p:cNvPr>
          <p:cNvCxnSpPr>
            <a:cxnSpLocks/>
          </p:cNvCxnSpPr>
          <p:nvPr/>
        </p:nvCxnSpPr>
        <p:spPr>
          <a:xfrm>
            <a:off x="-8389" y="4118995"/>
            <a:ext cx="12192000" cy="0"/>
          </a:xfrm>
          <a:prstGeom prst="line">
            <a:avLst/>
          </a:prstGeom>
          <a:ln w="28575">
            <a:solidFill>
              <a:srgbClr val="7B6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0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3A88C0-2D3C-4C38-9BD0-7E14464B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9" t="2239" r="1730" b="9688"/>
          <a:stretch/>
        </p:blipFill>
        <p:spPr>
          <a:xfrm>
            <a:off x="5071171" y="4619084"/>
            <a:ext cx="2049657" cy="134058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B944A6B-89CE-46BA-9A11-E7E8EE2A54A3}"/>
              </a:ext>
            </a:extLst>
          </p:cNvPr>
          <p:cNvGrpSpPr/>
          <p:nvPr/>
        </p:nvGrpSpPr>
        <p:grpSpPr>
          <a:xfrm>
            <a:off x="5071171" y="931178"/>
            <a:ext cx="2003571" cy="1340586"/>
            <a:chOff x="5100506" y="1157681"/>
            <a:chExt cx="1551964" cy="101506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596494B-17CC-462C-97A0-AC74FB3D8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45" t="5349" r="8159" b="15712"/>
            <a:stretch/>
          </p:blipFill>
          <p:spPr>
            <a:xfrm>
              <a:off x="5100506" y="1157681"/>
              <a:ext cx="1551964" cy="101506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108BCD-9510-47DE-AA41-145FAA1EB321}"/>
                </a:ext>
              </a:extLst>
            </p:cNvPr>
            <p:cNvSpPr/>
            <p:nvPr/>
          </p:nvSpPr>
          <p:spPr>
            <a:xfrm>
              <a:off x="5911442" y="1604887"/>
              <a:ext cx="369116" cy="182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993387D-C5AB-40DB-A212-3A182A44DE5C}"/>
                </a:ext>
              </a:extLst>
            </p:cNvPr>
            <p:cNvSpPr txBox="1"/>
            <p:nvPr/>
          </p:nvSpPr>
          <p:spPr>
            <a:xfrm>
              <a:off x="5843998" y="1560871"/>
              <a:ext cx="511729" cy="22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50" b="1" dirty="0"/>
                <a:t>村莊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9D28BD2-AAD4-400C-88FB-9D9D8760B4B1}"/>
              </a:ext>
            </a:extLst>
          </p:cNvPr>
          <p:cNvGrpSpPr/>
          <p:nvPr/>
        </p:nvGrpSpPr>
        <p:grpSpPr>
          <a:xfrm>
            <a:off x="5070473" y="2775131"/>
            <a:ext cx="2022523" cy="1340586"/>
            <a:chOff x="5100506" y="2559278"/>
            <a:chExt cx="1566644" cy="101506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ED761BD-B70C-4752-991D-D696B3714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91" t="9542" r="-3018" b="15408"/>
            <a:stretch/>
          </p:blipFill>
          <p:spPr>
            <a:xfrm>
              <a:off x="5100506" y="2559278"/>
              <a:ext cx="1566644" cy="101506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25E225B-880D-4A4D-ABF8-AD5113FA3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844" t="9542" r="752" b="15408"/>
            <a:stretch/>
          </p:blipFill>
          <p:spPr>
            <a:xfrm>
              <a:off x="6524887" y="2559278"/>
              <a:ext cx="127583" cy="1015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3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C9A443-ECB1-4F75-B043-0E8504732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r="478" b="2237"/>
          <a:stretch/>
        </p:blipFill>
        <p:spPr>
          <a:xfrm>
            <a:off x="3361190" y="1915814"/>
            <a:ext cx="1661020" cy="305971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E43420E-21E7-4F81-81C1-E11C9006C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4"/>
          <a:stretch/>
        </p:blipFill>
        <p:spPr>
          <a:xfrm>
            <a:off x="7372524" y="1915814"/>
            <a:ext cx="1524000" cy="30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寬螢幕</PresentationFormat>
  <Paragraphs>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Noto Sans CJK TC Medium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Dennis</dc:creator>
  <cp:lastModifiedBy>Dennis</cp:lastModifiedBy>
  <cp:revision>39</cp:revision>
  <dcterms:created xsi:type="dcterms:W3CDTF">2020-07-02T08:33:42Z</dcterms:created>
  <dcterms:modified xsi:type="dcterms:W3CDTF">2020-07-02T10:29:59Z</dcterms:modified>
</cp:coreProperties>
</file>