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0" d="100"/>
          <a:sy n="70" d="100"/>
        </p:scale>
        <p:origin x="73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52C9D64-EBB6-4AC5-A7F4-6A89B0B52116}" type="datetimeFigureOut">
              <a:rPr lang="en-MY" smtClean="0"/>
              <a:t>23/4/2025</a:t>
            </a:fld>
            <a:endParaRPr lang="en-MY"/>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MY"/>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08621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2C9D64-EBB6-4AC5-A7F4-6A89B0B52116}" type="datetimeFigureOut">
              <a:rPr lang="en-MY" smtClean="0"/>
              <a:t>23/4/2025</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206071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2C9D64-EBB6-4AC5-A7F4-6A89B0B52116}" type="datetimeFigureOut">
              <a:rPr lang="en-MY" smtClean="0"/>
              <a:t>23/4/2025</a:t>
            </a:fld>
            <a:endParaRPr lang="en-MY"/>
          </a:p>
        </p:txBody>
      </p:sp>
      <p:sp>
        <p:nvSpPr>
          <p:cNvPr id="5" name="Footer Placeholder 4"/>
          <p:cNvSpPr>
            <a:spLocks noGrp="1"/>
          </p:cNvSpPr>
          <p:nvPr>
            <p:ph type="ftr" sz="quarter" idx="11"/>
          </p:nvPr>
        </p:nvSpPr>
        <p:spPr/>
        <p:txBody>
          <a:bodyPr/>
          <a:lstStyle/>
          <a:p>
            <a:endParaRPr lang="en-MY"/>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274340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52C9D64-EBB6-4AC5-A7F4-6A89B0B52116}" type="datetimeFigureOut">
              <a:rPr lang="en-MY" smtClean="0"/>
              <a:t>23/4/2025</a:t>
            </a:fld>
            <a:endParaRPr lang="en-MY"/>
          </a:p>
        </p:txBody>
      </p:sp>
      <p:sp>
        <p:nvSpPr>
          <p:cNvPr id="5" name="Footer Placeholder 4"/>
          <p:cNvSpPr>
            <a:spLocks noGrp="1"/>
          </p:cNvSpPr>
          <p:nvPr>
            <p:ph type="ftr" sz="quarter" idx="11"/>
          </p:nvPr>
        </p:nvSpPr>
        <p:spPr/>
        <p:txBody>
          <a:bodyPr/>
          <a:lstStyle/>
          <a:p>
            <a:endParaRPr lang="en-MY"/>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53206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2C9D64-EBB6-4AC5-A7F4-6A89B0B52116}" type="datetimeFigureOut">
              <a:rPr lang="en-MY" smtClean="0"/>
              <a:t>23/4/2025</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69560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2C9D64-EBB6-4AC5-A7F4-6A89B0B52116}" type="datetimeFigureOut">
              <a:rPr lang="en-MY" smtClean="0"/>
              <a:t>23/4/2025</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3573674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52C9D64-EBB6-4AC5-A7F4-6A89B0B52116}" type="datetimeFigureOut">
              <a:rPr lang="en-MY" smtClean="0"/>
              <a:t>23/4/2025</a:t>
            </a:fld>
            <a:endParaRPr lang="en-MY"/>
          </a:p>
        </p:txBody>
      </p:sp>
      <p:sp>
        <p:nvSpPr>
          <p:cNvPr id="8" name="Footer Placeholder 7"/>
          <p:cNvSpPr>
            <a:spLocks noGrp="1"/>
          </p:cNvSpPr>
          <p:nvPr>
            <p:ph type="ftr" sz="quarter" idx="11"/>
          </p:nvPr>
        </p:nvSpPr>
        <p:spPr>
          <a:xfrm>
            <a:off x="561111" y="6391838"/>
            <a:ext cx="3644282" cy="304801"/>
          </a:xfrm>
        </p:spPr>
        <p:txBody>
          <a:bodyPr/>
          <a:lstStyle/>
          <a:p>
            <a:endParaRPr lang="en-MY"/>
          </a:p>
        </p:txBody>
      </p:sp>
      <p:sp>
        <p:nvSpPr>
          <p:cNvPr id="9" name="Slide Number Placeholder 8"/>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28940169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52C9D64-EBB6-4AC5-A7F4-6A89B0B52116}" type="datetimeFigureOut">
              <a:rPr lang="en-MY" smtClean="0"/>
              <a:t>23/4/2025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033502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52C9D64-EBB6-4AC5-A7F4-6A89B0B52116}" type="datetimeFigureOut">
              <a:rPr lang="en-MY" smtClean="0"/>
              <a:t>23/4/2025</a:t>
            </a:fld>
            <a:endParaRPr lang="en-MY"/>
          </a:p>
        </p:txBody>
      </p:sp>
      <p:sp>
        <p:nvSpPr>
          <p:cNvPr id="5" name="Footer Placeholder 4"/>
          <p:cNvSpPr>
            <a:spLocks noGrp="1"/>
          </p:cNvSpPr>
          <p:nvPr>
            <p:ph type="ftr" sz="quarter" idx="11"/>
          </p:nvPr>
        </p:nvSpPr>
        <p:spPr/>
        <p:txBody>
          <a:bodyPr/>
          <a:lstStyle/>
          <a:p>
            <a:endParaRPr lang="en-MY"/>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2051103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2C9D64-EBB6-4AC5-A7F4-6A89B0B52116}" type="datetimeFigureOut">
              <a:rPr lang="en-MY" smtClean="0"/>
              <a:t>23/4/2025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20004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2C9D64-EBB6-4AC5-A7F4-6A89B0B52116}" type="datetimeFigureOut">
              <a:rPr lang="en-MY" smtClean="0"/>
              <a:t>23/4/2025</a:t>
            </a:fld>
            <a:endParaRPr lang="en-MY"/>
          </a:p>
        </p:txBody>
      </p:sp>
      <p:sp>
        <p:nvSpPr>
          <p:cNvPr id="5" name="Footer Placeholder 4"/>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3058055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2C9D64-EBB6-4AC5-A7F4-6A89B0B52116}" type="datetimeFigureOut">
              <a:rPr lang="en-MY" smtClean="0"/>
              <a:t>23/4/2025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632388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2C9D64-EBB6-4AC5-A7F4-6A89B0B52116}" type="datetimeFigureOut">
              <a:rPr lang="en-MY" smtClean="0"/>
              <a:t>23/4/2025</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406761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2C9D64-EBB6-4AC5-A7F4-6A89B0B52116}" type="datetimeFigureOut">
              <a:rPr lang="en-MY" smtClean="0"/>
              <a:t>23/4/2025</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170347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C9D64-EBB6-4AC5-A7F4-6A89B0B52116}" type="datetimeFigureOut">
              <a:rPr lang="en-MY" smtClean="0"/>
              <a:t>23/4/2025</a:t>
            </a:fld>
            <a:endParaRPr lang="en-MY"/>
          </a:p>
        </p:txBody>
      </p:sp>
      <p:sp>
        <p:nvSpPr>
          <p:cNvPr id="3" name="Footer Placeholder 2"/>
          <p:cNvSpPr>
            <a:spLocks noGrp="1"/>
          </p:cNvSpPr>
          <p:nvPr>
            <p:ph type="ftr" sz="quarter" idx="11"/>
          </p:nvPr>
        </p:nvSpPr>
        <p:spPr/>
        <p:txBody>
          <a:bodyPr/>
          <a:lstStyle/>
          <a:p>
            <a:endParaRPr lang="en-MY"/>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46701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2C9D64-EBB6-4AC5-A7F4-6A89B0B52116}" type="datetimeFigureOut">
              <a:rPr lang="en-MY" smtClean="0"/>
              <a:t>23/4/2025</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399262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2C9D64-EBB6-4AC5-A7F4-6A89B0B52116}" type="datetimeFigureOut">
              <a:rPr lang="en-MY" smtClean="0"/>
              <a:t>23/4/2025</a:t>
            </a:fld>
            <a:endParaRPr lang="en-MY"/>
          </a:p>
        </p:txBody>
      </p:sp>
      <p:sp>
        <p:nvSpPr>
          <p:cNvPr id="6" name="Footer Placeholder 5"/>
          <p:cNvSpPr>
            <a:spLocks noGrp="1"/>
          </p:cNvSpPr>
          <p:nvPr>
            <p:ph type="ftr" sz="quarter" idx="11"/>
          </p:nvPr>
        </p:nvSpPr>
        <p:spPr/>
        <p:txBody>
          <a:bodyPr/>
          <a:lstStyle/>
          <a:p>
            <a:endParaRPr lang="en-MY"/>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7F6C4AF-E4BD-4BE4-A656-9F8E4741531D}" type="slidenum">
              <a:rPr lang="en-MY" smtClean="0"/>
              <a:t>‹#›</a:t>
            </a:fld>
            <a:endParaRPr lang="en-MY"/>
          </a:p>
        </p:txBody>
      </p:sp>
    </p:spTree>
    <p:extLst>
      <p:ext uri="{BB962C8B-B14F-4D97-AF65-F5344CB8AC3E}">
        <p14:creationId xmlns:p14="http://schemas.microsoft.com/office/powerpoint/2010/main" val="419837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52C9D64-EBB6-4AC5-A7F4-6A89B0B52116}" type="datetimeFigureOut">
              <a:rPr lang="en-MY" smtClean="0"/>
              <a:t>23/4/2025</a:t>
            </a:fld>
            <a:endParaRPr lang="en-MY"/>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MY"/>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7F6C4AF-E4BD-4BE4-A656-9F8E4741531D}" type="slidenum">
              <a:rPr lang="en-MY" smtClean="0"/>
              <a:t>‹#›</a:t>
            </a:fld>
            <a:endParaRPr lang="en-MY"/>
          </a:p>
        </p:txBody>
      </p:sp>
    </p:spTree>
    <p:extLst>
      <p:ext uri="{BB962C8B-B14F-4D97-AF65-F5344CB8AC3E}">
        <p14:creationId xmlns:p14="http://schemas.microsoft.com/office/powerpoint/2010/main" val="34395957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06EB-5C90-AF94-A290-A756056B45FA}"/>
              </a:ext>
            </a:extLst>
          </p:cNvPr>
          <p:cNvSpPr>
            <a:spLocks noGrp="1"/>
          </p:cNvSpPr>
          <p:nvPr>
            <p:ph type="ctrTitle"/>
          </p:nvPr>
        </p:nvSpPr>
        <p:spPr/>
        <p:txBody>
          <a:bodyPr/>
          <a:lstStyle/>
          <a:p>
            <a:r>
              <a:rPr lang="en-MY" dirty="0"/>
              <a:t>Tutorial ADDON ON ODOO (SYSTEM)</a:t>
            </a:r>
          </a:p>
        </p:txBody>
      </p:sp>
      <p:sp>
        <p:nvSpPr>
          <p:cNvPr id="3" name="Subtitle 2">
            <a:extLst>
              <a:ext uri="{FF2B5EF4-FFF2-40B4-BE49-F238E27FC236}">
                <a16:creationId xmlns:a16="http://schemas.microsoft.com/office/drawing/2014/main" id="{7C41ABDC-571A-F26B-EED3-41FF20BF7314}"/>
              </a:ext>
            </a:extLst>
          </p:cNvPr>
          <p:cNvSpPr>
            <a:spLocks noGrp="1"/>
          </p:cNvSpPr>
          <p:nvPr>
            <p:ph type="subTitle" idx="1"/>
          </p:nvPr>
        </p:nvSpPr>
        <p:spPr/>
        <p:txBody>
          <a:bodyPr/>
          <a:lstStyle/>
          <a:p>
            <a:r>
              <a:rPr lang="en-MY" dirty="0"/>
              <a:t>Prepared BY: Dennis Wong Chu Ho</a:t>
            </a:r>
          </a:p>
          <a:p>
            <a:r>
              <a:rPr lang="en-MY" dirty="0"/>
              <a:t>DATE: 22/4/2025</a:t>
            </a:r>
          </a:p>
        </p:txBody>
      </p:sp>
    </p:spTree>
    <p:extLst>
      <p:ext uri="{BB962C8B-B14F-4D97-AF65-F5344CB8AC3E}">
        <p14:creationId xmlns:p14="http://schemas.microsoft.com/office/powerpoint/2010/main" val="3548145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F36B-E335-4A35-6C5D-CDBA007A905B}"/>
              </a:ext>
            </a:extLst>
          </p:cNvPr>
          <p:cNvSpPr>
            <a:spLocks noGrp="1"/>
          </p:cNvSpPr>
          <p:nvPr>
            <p:ph type="title"/>
          </p:nvPr>
        </p:nvSpPr>
        <p:spPr/>
        <p:txBody>
          <a:bodyPr/>
          <a:lstStyle/>
          <a:p>
            <a:r>
              <a:rPr lang="en-US" b="1" i="0" dirty="0">
                <a:solidFill>
                  <a:srgbClr val="F8FAFF"/>
                </a:solidFill>
                <a:effectLst/>
                <a:latin typeface="DeepSeek-CJK-patch"/>
              </a:rPr>
              <a:t>Settings → Technical → User Interface → Views</a:t>
            </a:r>
            <a:endParaRPr lang="en-MY" dirty="0"/>
          </a:p>
        </p:txBody>
      </p:sp>
      <p:sp>
        <p:nvSpPr>
          <p:cNvPr id="3" name="Content Placeholder 2">
            <a:extLst>
              <a:ext uri="{FF2B5EF4-FFF2-40B4-BE49-F238E27FC236}">
                <a16:creationId xmlns:a16="http://schemas.microsoft.com/office/drawing/2014/main" id="{BE2EDF76-1E0E-3A14-ABD9-4A4C2967A53A}"/>
              </a:ext>
            </a:extLst>
          </p:cNvPr>
          <p:cNvSpPr>
            <a:spLocks noGrp="1"/>
          </p:cNvSpPr>
          <p:nvPr>
            <p:ph idx="1"/>
          </p:nvPr>
        </p:nvSpPr>
        <p:spPr/>
        <p:txBody>
          <a:bodyPr/>
          <a:lstStyle/>
          <a:p>
            <a:endParaRPr lang="en-MY"/>
          </a:p>
        </p:txBody>
      </p:sp>
    </p:spTree>
    <p:extLst>
      <p:ext uri="{BB962C8B-B14F-4D97-AF65-F5344CB8AC3E}">
        <p14:creationId xmlns:p14="http://schemas.microsoft.com/office/powerpoint/2010/main" val="123785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F634D-50DF-7F24-E84D-CB60A9D6931D}"/>
              </a:ext>
            </a:extLst>
          </p:cNvPr>
          <p:cNvSpPr>
            <a:spLocks noGrp="1"/>
          </p:cNvSpPr>
          <p:nvPr>
            <p:ph idx="1"/>
          </p:nvPr>
        </p:nvSpPr>
        <p:spPr>
          <a:xfrm>
            <a:off x="1154954" y="2603500"/>
            <a:ext cx="4822765" cy="3416300"/>
          </a:xfrm>
        </p:spPr>
        <p:txBody>
          <a:bodyPr/>
          <a:lstStyle/>
          <a:p>
            <a:r>
              <a:rPr lang="en-MY" dirty="0"/>
              <a:t>Dear Programmers, I will show you how to make an addon.</a:t>
            </a:r>
          </a:p>
          <a:p>
            <a:r>
              <a:rPr lang="en-MY" dirty="0"/>
              <a:t>As you can see, there are few thing needs to be doing there. Since I’m using </a:t>
            </a:r>
            <a:r>
              <a:rPr lang="en-MY" dirty="0" err="1"/>
              <a:t>odoo</a:t>
            </a:r>
            <a:r>
              <a:rPr lang="en-MY" dirty="0"/>
              <a:t> version 18</a:t>
            </a:r>
          </a:p>
          <a:p>
            <a:pPr lvl="1"/>
            <a:r>
              <a:rPr lang="en-MY" dirty="0"/>
              <a:t>Access to settings -&gt; Technical -&gt; User Interface -&gt; Views</a:t>
            </a:r>
          </a:p>
          <a:p>
            <a:pPr lvl="1"/>
            <a:r>
              <a:rPr lang="en-MY" dirty="0"/>
              <a:t>Access to settings -&gt; Database Structure -&gt; Models </a:t>
            </a:r>
          </a:p>
          <a:p>
            <a:pPr lvl="1"/>
            <a:r>
              <a:rPr lang="en-MY" dirty="0"/>
              <a:t>Future changes would be addon soon</a:t>
            </a:r>
          </a:p>
        </p:txBody>
      </p:sp>
      <p:pic>
        <p:nvPicPr>
          <p:cNvPr id="5" name="Picture 4">
            <a:extLst>
              <a:ext uri="{FF2B5EF4-FFF2-40B4-BE49-F238E27FC236}">
                <a16:creationId xmlns:a16="http://schemas.microsoft.com/office/drawing/2014/main" id="{E479B230-F52D-E5A3-63FF-C4E848749BFA}"/>
              </a:ext>
            </a:extLst>
          </p:cNvPr>
          <p:cNvPicPr>
            <a:picLocks noChangeAspect="1"/>
          </p:cNvPicPr>
          <p:nvPr/>
        </p:nvPicPr>
        <p:blipFill>
          <a:blip r:embed="rId2"/>
          <a:stretch>
            <a:fillRect/>
          </a:stretch>
        </p:blipFill>
        <p:spPr>
          <a:xfrm>
            <a:off x="1010985" y="350257"/>
            <a:ext cx="5110701" cy="2054582"/>
          </a:xfrm>
          <a:prstGeom prst="rect">
            <a:avLst/>
          </a:prstGeom>
        </p:spPr>
      </p:pic>
      <p:pic>
        <p:nvPicPr>
          <p:cNvPr id="7" name="Picture 6">
            <a:extLst>
              <a:ext uri="{FF2B5EF4-FFF2-40B4-BE49-F238E27FC236}">
                <a16:creationId xmlns:a16="http://schemas.microsoft.com/office/drawing/2014/main" id="{BDB8FA5A-9863-EA7F-A6CD-C5C294F2B1F8}"/>
              </a:ext>
            </a:extLst>
          </p:cNvPr>
          <p:cNvPicPr>
            <a:picLocks noChangeAspect="1"/>
          </p:cNvPicPr>
          <p:nvPr/>
        </p:nvPicPr>
        <p:blipFill>
          <a:blip r:embed="rId3"/>
          <a:stretch>
            <a:fillRect/>
          </a:stretch>
        </p:blipFill>
        <p:spPr>
          <a:xfrm>
            <a:off x="6400800" y="350257"/>
            <a:ext cx="4513895" cy="5552968"/>
          </a:xfrm>
          <a:prstGeom prst="rect">
            <a:avLst/>
          </a:prstGeom>
        </p:spPr>
      </p:pic>
    </p:spTree>
    <p:extLst>
      <p:ext uri="{BB962C8B-B14F-4D97-AF65-F5344CB8AC3E}">
        <p14:creationId xmlns:p14="http://schemas.microsoft.com/office/powerpoint/2010/main" val="39061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7DA7-F041-91A9-BEEF-CCA8B4CE1D7F}"/>
              </a:ext>
            </a:extLst>
          </p:cNvPr>
          <p:cNvSpPr>
            <a:spLocks noGrp="1"/>
          </p:cNvSpPr>
          <p:nvPr>
            <p:ph type="title"/>
          </p:nvPr>
        </p:nvSpPr>
        <p:spPr/>
        <p:txBody>
          <a:bodyPr/>
          <a:lstStyle/>
          <a:p>
            <a:r>
              <a:rPr lang="en-MY" dirty="0"/>
              <a:t>Access to settings -&gt; Database Structure -&gt; Models </a:t>
            </a:r>
            <a:br>
              <a:rPr lang="en-MY" dirty="0"/>
            </a:br>
            <a:endParaRPr lang="en-MY" dirty="0"/>
          </a:p>
        </p:txBody>
      </p:sp>
      <p:sp>
        <p:nvSpPr>
          <p:cNvPr id="3" name="Content Placeholder 2">
            <a:extLst>
              <a:ext uri="{FF2B5EF4-FFF2-40B4-BE49-F238E27FC236}">
                <a16:creationId xmlns:a16="http://schemas.microsoft.com/office/drawing/2014/main" id="{ED0E7C03-B326-6A6F-615D-414EC33CF2F8}"/>
              </a:ext>
            </a:extLst>
          </p:cNvPr>
          <p:cNvSpPr>
            <a:spLocks noGrp="1"/>
          </p:cNvSpPr>
          <p:nvPr>
            <p:ph idx="1"/>
          </p:nvPr>
        </p:nvSpPr>
        <p:spPr>
          <a:xfrm>
            <a:off x="1154954" y="2129050"/>
            <a:ext cx="8825659" cy="3890749"/>
          </a:xfrm>
        </p:spPr>
        <p:txBody>
          <a:bodyPr/>
          <a:lstStyle/>
          <a:p>
            <a:r>
              <a:rPr lang="en-MY" dirty="0"/>
              <a:t>From there, make sure to use the search method by finding </a:t>
            </a:r>
            <a:r>
              <a:rPr lang="en-MY" dirty="0" err="1"/>
              <a:t>res.config.settings</a:t>
            </a:r>
            <a:r>
              <a:rPr lang="en-MY" dirty="0"/>
              <a:t>.</a:t>
            </a:r>
          </a:p>
          <a:p>
            <a:r>
              <a:rPr lang="en-MY" dirty="0"/>
              <a:t>After got this result, select that model to access</a:t>
            </a:r>
          </a:p>
        </p:txBody>
      </p:sp>
      <p:pic>
        <p:nvPicPr>
          <p:cNvPr id="5" name="Picture 4">
            <a:extLst>
              <a:ext uri="{FF2B5EF4-FFF2-40B4-BE49-F238E27FC236}">
                <a16:creationId xmlns:a16="http://schemas.microsoft.com/office/drawing/2014/main" id="{7F9C3910-52D5-940D-77BC-CE2B4A05323E}"/>
              </a:ext>
            </a:extLst>
          </p:cNvPr>
          <p:cNvPicPr>
            <a:picLocks noChangeAspect="1"/>
          </p:cNvPicPr>
          <p:nvPr/>
        </p:nvPicPr>
        <p:blipFill>
          <a:blip r:embed="rId2"/>
          <a:stretch>
            <a:fillRect/>
          </a:stretch>
        </p:blipFill>
        <p:spPr>
          <a:xfrm>
            <a:off x="1252874" y="3645041"/>
            <a:ext cx="9440592" cy="1724266"/>
          </a:xfrm>
          <a:prstGeom prst="rect">
            <a:avLst/>
          </a:prstGeom>
        </p:spPr>
      </p:pic>
    </p:spTree>
    <p:extLst>
      <p:ext uri="{BB962C8B-B14F-4D97-AF65-F5344CB8AC3E}">
        <p14:creationId xmlns:p14="http://schemas.microsoft.com/office/powerpoint/2010/main" val="2463923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545C6-C909-1170-463B-F320DAE0A31C}"/>
              </a:ext>
            </a:extLst>
          </p:cNvPr>
          <p:cNvSpPr>
            <a:spLocks noGrp="1"/>
          </p:cNvSpPr>
          <p:nvPr>
            <p:ph idx="1"/>
          </p:nvPr>
        </p:nvSpPr>
        <p:spPr>
          <a:xfrm>
            <a:off x="1154954" y="4121624"/>
            <a:ext cx="8825659" cy="1898175"/>
          </a:xfrm>
        </p:spPr>
        <p:txBody>
          <a:bodyPr/>
          <a:lstStyle/>
          <a:p>
            <a:r>
              <a:rPr lang="en-MY" dirty="0"/>
              <a:t>From there, you will eventually see that kind of pages, please add a line to create a new field.</a:t>
            </a:r>
          </a:p>
          <a:p>
            <a:pPr marL="0" indent="0">
              <a:buNone/>
            </a:pPr>
            <a:r>
              <a:rPr lang="en-MY" dirty="0"/>
              <a:t> </a:t>
            </a:r>
          </a:p>
        </p:txBody>
      </p:sp>
      <p:pic>
        <p:nvPicPr>
          <p:cNvPr id="5" name="Picture 4">
            <a:extLst>
              <a:ext uri="{FF2B5EF4-FFF2-40B4-BE49-F238E27FC236}">
                <a16:creationId xmlns:a16="http://schemas.microsoft.com/office/drawing/2014/main" id="{8AD6E1A4-1F7C-4EBF-813A-B3053DB80BA5}"/>
              </a:ext>
            </a:extLst>
          </p:cNvPr>
          <p:cNvPicPr>
            <a:picLocks noChangeAspect="1"/>
          </p:cNvPicPr>
          <p:nvPr/>
        </p:nvPicPr>
        <p:blipFill>
          <a:blip r:embed="rId2"/>
          <a:stretch>
            <a:fillRect/>
          </a:stretch>
        </p:blipFill>
        <p:spPr>
          <a:xfrm>
            <a:off x="164218" y="421414"/>
            <a:ext cx="6387244" cy="3007586"/>
          </a:xfrm>
          <a:prstGeom prst="rect">
            <a:avLst/>
          </a:prstGeom>
        </p:spPr>
      </p:pic>
      <p:pic>
        <p:nvPicPr>
          <p:cNvPr id="7" name="Picture 6">
            <a:extLst>
              <a:ext uri="{FF2B5EF4-FFF2-40B4-BE49-F238E27FC236}">
                <a16:creationId xmlns:a16="http://schemas.microsoft.com/office/drawing/2014/main" id="{088C7690-68D9-9C58-6DF9-7F5B2C76FAA6}"/>
              </a:ext>
            </a:extLst>
          </p:cNvPr>
          <p:cNvPicPr>
            <a:picLocks noChangeAspect="1"/>
          </p:cNvPicPr>
          <p:nvPr/>
        </p:nvPicPr>
        <p:blipFill>
          <a:blip r:embed="rId3"/>
          <a:stretch>
            <a:fillRect/>
          </a:stretch>
        </p:blipFill>
        <p:spPr>
          <a:xfrm>
            <a:off x="6365899" y="974678"/>
            <a:ext cx="5661883" cy="2259841"/>
          </a:xfrm>
          <a:prstGeom prst="rect">
            <a:avLst/>
          </a:prstGeom>
        </p:spPr>
      </p:pic>
    </p:spTree>
    <p:extLst>
      <p:ext uri="{BB962C8B-B14F-4D97-AF65-F5344CB8AC3E}">
        <p14:creationId xmlns:p14="http://schemas.microsoft.com/office/powerpoint/2010/main" val="2533727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7F80A7-5013-3AA0-B080-EB57794AEBB9}"/>
              </a:ext>
            </a:extLst>
          </p:cNvPr>
          <p:cNvSpPr>
            <a:spLocks noGrp="1"/>
          </p:cNvSpPr>
          <p:nvPr>
            <p:ph idx="1"/>
          </p:nvPr>
        </p:nvSpPr>
        <p:spPr>
          <a:xfrm>
            <a:off x="1154955" y="818866"/>
            <a:ext cx="5355028" cy="4135271"/>
          </a:xfrm>
        </p:spPr>
        <p:txBody>
          <a:bodyPr/>
          <a:lstStyle/>
          <a:p>
            <a:r>
              <a:rPr lang="en-MY" dirty="0">
                <a:solidFill>
                  <a:schemeClr val="bg1"/>
                </a:solidFill>
              </a:rPr>
              <a:t>From here, just focus on field name, field type and field label to be filled, the rest just ignore them as those are autofill.</a:t>
            </a:r>
          </a:p>
          <a:p>
            <a:r>
              <a:rPr lang="en-MY" dirty="0">
                <a:solidFill>
                  <a:schemeClr val="bg1"/>
                </a:solidFill>
              </a:rPr>
              <a:t>After fill those, please save and close.</a:t>
            </a:r>
          </a:p>
          <a:p>
            <a:r>
              <a:rPr lang="en-MY" dirty="0">
                <a:solidFill>
                  <a:schemeClr val="tx1"/>
                </a:solidFill>
              </a:rPr>
              <a:t>This is not over yet as it cannot save at the moment as you have to settle other side, in which </a:t>
            </a:r>
            <a:r>
              <a:rPr lang="en-MY" dirty="0" err="1">
                <a:solidFill>
                  <a:schemeClr val="tx1"/>
                </a:solidFill>
              </a:rPr>
              <a:t>im</a:t>
            </a:r>
            <a:r>
              <a:rPr lang="en-MY" dirty="0">
                <a:solidFill>
                  <a:schemeClr val="tx1"/>
                </a:solidFill>
              </a:rPr>
              <a:t> going to show you for the view part.</a:t>
            </a:r>
          </a:p>
          <a:p>
            <a:r>
              <a:rPr lang="en-MY" dirty="0">
                <a:solidFill>
                  <a:schemeClr val="tx1"/>
                </a:solidFill>
              </a:rPr>
              <a:t>Bottom picture is an example for filling those but REMEMBER that “</a:t>
            </a:r>
            <a:r>
              <a:rPr lang="en-MY" b="1" dirty="0">
                <a:solidFill>
                  <a:schemeClr val="tx1"/>
                </a:solidFill>
              </a:rPr>
              <a:t>x_</a:t>
            </a:r>
            <a:r>
              <a:rPr lang="en-MY" dirty="0">
                <a:solidFill>
                  <a:schemeClr val="tx1"/>
                </a:solidFill>
              </a:rPr>
              <a:t>(filling name)”, in which X_ must be involved as this is </a:t>
            </a:r>
            <a:r>
              <a:rPr lang="en-MY" dirty="0" err="1">
                <a:solidFill>
                  <a:schemeClr val="tx1"/>
                </a:solidFill>
              </a:rPr>
              <a:t>conside</a:t>
            </a:r>
            <a:r>
              <a:rPr lang="en-MY" dirty="0">
                <a:solidFill>
                  <a:schemeClr val="tx1"/>
                </a:solidFill>
              </a:rPr>
              <a:t> as custom made, not the base made.</a:t>
            </a:r>
          </a:p>
        </p:txBody>
      </p:sp>
      <p:pic>
        <p:nvPicPr>
          <p:cNvPr id="9" name="Picture 8">
            <a:extLst>
              <a:ext uri="{FF2B5EF4-FFF2-40B4-BE49-F238E27FC236}">
                <a16:creationId xmlns:a16="http://schemas.microsoft.com/office/drawing/2014/main" id="{259FC21E-7C92-1B5C-019D-2A5E730CF5F9}"/>
              </a:ext>
            </a:extLst>
          </p:cNvPr>
          <p:cNvPicPr>
            <a:picLocks noChangeAspect="1"/>
          </p:cNvPicPr>
          <p:nvPr/>
        </p:nvPicPr>
        <p:blipFill>
          <a:blip r:embed="rId2"/>
          <a:stretch>
            <a:fillRect/>
          </a:stretch>
        </p:blipFill>
        <p:spPr>
          <a:xfrm>
            <a:off x="6742335" y="488238"/>
            <a:ext cx="4678780" cy="5531562"/>
          </a:xfrm>
          <a:prstGeom prst="rect">
            <a:avLst/>
          </a:prstGeom>
        </p:spPr>
      </p:pic>
      <p:pic>
        <p:nvPicPr>
          <p:cNvPr id="5" name="Picture 4">
            <a:extLst>
              <a:ext uri="{FF2B5EF4-FFF2-40B4-BE49-F238E27FC236}">
                <a16:creationId xmlns:a16="http://schemas.microsoft.com/office/drawing/2014/main" id="{C3419FC5-26FB-A1D6-5A47-86822FF72A3F}"/>
              </a:ext>
            </a:extLst>
          </p:cNvPr>
          <p:cNvPicPr>
            <a:picLocks noChangeAspect="1"/>
          </p:cNvPicPr>
          <p:nvPr/>
        </p:nvPicPr>
        <p:blipFill>
          <a:blip r:embed="rId3"/>
          <a:stretch>
            <a:fillRect/>
          </a:stretch>
        </p:blipFill>
        <p:spPr>
          <a:xfrm>
            <a:off x="244351" y="5074181"/>
            <a:ext cx="6402110" cy="1295581"/>
          </a:xfrm>
          <a:prstGeom prst="rect">
            <a:avLst/>
          </a:prstGeom>
        </p:spPr>
      </p:pic>
    </p:spTree>
    <p:extLst>
      <p:ext uri="{BB962C8B-B14F-4D97-AF65-F5344CB8AC3E}">
        <p14:creationId xmlns:p14="http://schemas.microsoft.com/office/powerpoint/2010/main" val="2211565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E04E-DDA6-5DC2-C9A8-58DE9B6BA2C2}"/>
              </a:ext>
            </a:extLst>
          </p:cNvPr>
          <p:cNvSpPr>
            <a:spLocks noGrp="1"/>
          </p:cNvSpPr>
          <p:nvPr>
            <p:ph type="title"/>
          </p:nvPr>
        </p:nvSpPr>
        <p:spPr/>
        <p:txBody>
          <a:bodyPr/>
          <a:lstStyle/>
          <a:p>
            <a:r>
              <a:rPr lang="en-MY" dirty="0"/>
              <a:t>Access to settings -&gt; Technical -&gt; User Interface -&gt; Views</a:t>
            </a:r>
            <a:br>
              <a:rPr lang="en-MY" dirty="0"/>
            </a:br>
            <a:endParaRPr lang="en-MY" dirty="0"/>
          </a:p>
        </p:txBody>
      </p:sp>
      <p:sp>
        <p:nvSpPr>
          <p:cNvPr id="3" name="Content Placeholder 2">
            <a:extLst>
              <a:ext uri="{FF2B5EF4-FFF2-40B4-BE49-F238E27FC236}">
                <a16:creationId xmlns:a16="http://schemas.microsoft.com/office/drawing/2014/main" id="{6C29D171-FA5E-B448-BFEC-ACA7A46F7531}"/>
              </a:ext>
            </a:extLst>
          </p:cNvPr>
          <p:cNvSpPr>
            <a:spLocks noGrp="1"/>
          </p:cNvSpPr>
          <p:nvPr>
            <p:ph idx="1"/>
          </p:nvPr>
        </p:nvSpPr>
        <p:spPr>
          <a:xfrm>
            <a:off x="663635" y="2371489"/>
            <a:ext cx="4481571" cy="3416300"/>
          </a:xfrm>
        </p:spPr>
        <p:txBody>
          <a:bodyPr>
            <a:normAutofit fontScale="92500" lnSpcReduction="10000"/>
          </a:bodyPr>
          <a:lstStyle/>
          <a:p>
            <a:r>
              <a:rPr lang="en-MY" dirty="0"/>
              <a:t>For this session under views. Please make sure to select new one.</a:t>
            </a:r>
          </a:p>
          <a:p>
            <a:r>
              <a:rPr lang="en-MY" dirty="0"/>
              <a:t>Beware that doing an addon, you need to follow the procedure as most of the form I use is under </a:t>
            </a:r>
            <a:r>
              <a:rPr lang="en-MY" b="1" dirty="0"/>
              <a:t>POS system</a:t>
            </a:r>
            <a:r>
              <a:rPr lang="en-MY" dirty="0"/>
              <a:t>.</a:t>
            </a:r>
          </a:p>
          <a:p>
            <a:pPr lvl="1"/>
            <a:r>
              <a:rPr lang="en-MY" dirty="0" err="1"/>
              <a:t>res.config.settings.view.form.inherit.point_of_sale</a:t>
            </a:r>
            <a:endParaRPr lang="en-MY" dirty="0"/>
          </a:p>
          <a:p>
            <a:pPr lvl="1"/>
            <a:r>
              <a:rPr lang="en-MY" dirty="0" err="1"/>
              <a:t>res.config.settings.view.form</a:t>
            </a:r>
            <a:endParaRPr lang="en-MY" dirty="0"/>
          </a:p>
          <a:p>
            <a:r>
              <a:rPr lang="en-MY" dirty="0"/>
              <a:t>Those two, especially view form, do not touch or change it as this is the base. But </a:t>
            </a:r>
            <a:r>
              <a:rPr lang="en-MY" dirty="0" err="1"/>
              <a:t>im</a:t>
            </a:r>
            <a:r>
              <a:rPr lang="en-MY" dirty="0"/>
              <a:t> going to talk about the </a:t>
            </a:r>
            <a:r>
              <a:rPr lang="en-MY" b="1" dirty="0"/>
              <a:t>inherit point of sales session</a:t>
            </a:r>
          </a:p>
        </p:txBody>
      </p:sp>
      <p:pic>
        <p:nvPicPr>
          <p:cNvPr id="5" name="Picture 4">
            <a:extLst>
              <a:ext uri="{FF2B5EF4-FFF2-40B4-BE49-F238E27FC236}">
                <a16:creationId xmlns:a16="http://schemas.microsoft.com/office/drawing/2014/main" id="{75FD9C92-91C1-FB7A-61B5-1E0437A065D4}"/>
              </a:ext>
            </a:extLst>
          </p:cNvPr>
          <p:cNvPicPr>
            <a:picLocks noChangeAspect="1"/>
          </p:cNvPicPr>
          <p:nvPr/>
        </p:nvPicPr>
        <p:blipFill>
          <a:blip r:embed="rId2"/>
          <a:stretch>
            <a:fillRect/>
          </a:stretch>
        </p:blipFill>
        <p:spPr>
          <a:xfrm>
            <a:off x="5286173" y="2269897"/>
            <a:ext cx="6564632" cy="3297839"/>
          </a:xfrm>
          <a:prstGeom prst="rect">
            <a:avLst/>
          </a:prstGeom>
        </p:spPr>
      </p:pic>
    </p:spTree>
    <p:extLst>
      <p:ext uri="{BB962C8B-B14F-4D97-AF65-F5344CB8AC3E}">
        <p14:creationId xmlns:p14="http://schemas.microsoft.com/office/powerpoint/2010/main" val="331085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8B22C-11B1-29DF-BD66-A5BBEBBAF019}"/>
              </a:ext>
            </a:extLst>
          </p:cNvPr>
          <p:cNvSpPr>
            <a:spLocks noGrp="1"/>
          </p:cNvSpPr>
          <p:nvPr>
            <p:ph idx="1"/>
          </p:nvPr>
        </p:nvSpPr>
        <p:spPr>
          <a:xfrm>
            <a:off x="464024" y="429905"/>
            <a:ext cx="11300346" cy="1828800"/>
          </a:xfrm>
        </p:spPr>
        <p:txBody>
          <a:bodyPr>
            <a:normAutofit lnSpcReduction="10000"/>
          </a:bodyPr>
          <a:lstStyle/>
          <a:p>
            <a:r>
              <a:rPr lang="en-MY" dirty="0">
                <a:solidFill>
                  <a:schemeClr val="bg1"/>
                </a:solidFill>
              </a:rPr>
              <a:t>IN this session in point of sale, you don’t have to change anything except you </a:t>
            </a:r>
            <a:r>
              <a:rPr lang="en-MY" dirty="0" err="1">
                <a:solidFill>
                  <a:schemeClr val="bg1"/>
                </a:solidFill>
              </a:rPr>
              <a:t>gonna</a:t>
            </a:r>
            <a:r>
              <a:rPr lang="en-MY" dirty="0">
                <a:solidFill>
                  <a:schemeClr val="bg1"/>
                </a:solidFill>
              </a:rPr>
              <a:t> add something here, which is very important.</a:t>
            </a:r>
          </a:p>
          <a:p>
            <a:r>
              <a:rPr lang="en-MY" dirty="0">
                <a:solidFill>
                  <a:schemeClr val="bg1"/>
                </a:solidFill>
              </a:rPr>
              <a:t>The arrow shows the field name that I recently add new stuff from the models before, use that one, put into that part because we are using the POS settings.</a:t>
            </a:r>
          </a:p>
          <a:p>
            <a:r>
              <a:rPr lang="en-MY" b="1" dirty="0">
                <a:solidFill>
                  <a:srgbClr val="FF0000"/>
                </a:solidFill>
              </a:rPr>
              <a:t>However, beware that “view name” as we need this one to use under the section of inherited view later so please make sure to copy that part.</a:t>
            </a:r>
          </a:p>
        </p:txBody>
      </p:sp>
      <p:pic>
        <p:nvPicPr>
          <p:cNvPr id="5" name="Picture 4">
            <a:extLst>
              <a:ext uri="{FF2B5EF4-FFF2-40B4-BE49-F238E27FC236}">
                <a16:creationId xmlns:a16="http://schemas.microsoft.com/office/drawing/2014/main" id="{6F4A92E6-88F2-B18C-D491-F76D508118E1}"/>
              </a:ext>
            </a:extLst>
          </p:cNvPr>
          <p:cNvPicPr>
            <a:picLocks noChangeAspect="1"/>
          </p:cNvPicPr>
          <p:nvPr/>
        </p:nvPicPr>
        <p:blipFill>
          <a:blip r:embed="rId2"/>
          <a:stretch>
            <a:fillRect/>
          </a:stretch>
        </p:blipFill>
        <p:spPr>
          <a:xfrm>
            <a:off x="2099481" y="2326943"/>
            <a:ext cx="8029432" cy="4101152"/>
          </a:xfrm>
          <a:prstGeom prst="rect">
            <a:avLst/>
          </a:prstGeom>
        </p:spPr>
      </p:pic>
    </p:spTree>
    <p:extLst>
      <p:ext uri="{BB962C8B-B14F-4D97-AF65-F5344CB8AC3E}">
        <p14:creationId xmlns:p14="http://schemas.microsoft.com/office/powerpoint/2010/main" val="224725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A98F99-200D-F235-EDFC-14A0F6C90AAA}"/>
              </a:ext>
            </a:extLst>
          </p:cNvPr>
          <p:cNvSpPr>
            <a:spLocks noGrp="1"/>
          </p:cNvSpPr>
          <p:nvPr>
            <p:ph idx="1"/>
          </p:nvPr>
        </p:nvSpPr>
        <p:spPr>
          <a:xfrm>
            <a:off x="6946711" y="413178"/>
            <a:ext cx="4716439" cy="3416300"/>
          </a:xfrm>
        </p:spPr>
        <p:txBody>
          <a:bodyPr/>
          <a:lstStyle/>
          <a:p>
            <a:r>
              <a:rPr lang="en-MY" dirty="0">
                <a:solidFill>
                  <a:schemeClr val="bg1"/>
                </a:solidFill>
              </a:rPr>
              <a:t>For This part like 1 and 2 shown by arrows given, remember I mention about copy from the point of sale before from the view name? That one is for putting into the inherited view under the new view later.</a:t>
            </a:r>
          </a:p>
          <a:p>
            <a:r>
              <a:rPr lang="en-MY" dirty="0">
                <a:solidFill>
                  <a:schemeClr val="tx1"/>
                </a:solidFill>
              </a:rPr>
              <a:t>For view inheritance mode, make sure to select “extension view” as this is an extension after all. This one would mostly used often so don’t forget that part.</a:t>
            </a:r>
          </a:p>
        </p:txBody>
      </p:sp>
      <p:pic>
        <p:nvPicPr>
          <p:cNvPr id="5" name="Picture 4">
            <a:extLst>
              <a:ext uri="{FF2B5EF4-FFF2-40B4-BE49-F238E27FC236}">
                <a16:creationId xmlns:a16="http://schemas.microsoft.com/office/drawing/2014/main" id="{5E588E36-8969-E109-CC84-63AE29B5FABA}"/>
              </a:ext>
            </a:extLst>
          </p:cNvPr>
          <p:cNvPicPr>
            <a:picLocks noChangeAspect="1"/>
          </p:cNvPicPr>
          <p:nvPr/>
        </p:nvPicPr>
        <p:blipFill>
          <a:blip r:embed="rId2"/>
          <a:stretch>
            <a:fillRect/>
          </a:stretch>
        </p:blipFill>
        <p:spPr>
          <a:xfrm>
            <a:off x="406021" y="160550"/>
            <a:ext cx="6153828" cy="3921557"/>
          </a:xfrm>
          <a:prstGeom prst="rect">
            <a:avLst/>
          </a:prstGeom>
        </p:spPr>
      </p:pic>
      <p:sp>
        <p:nvSpPr>
          <p:cNvPr id="6" name="Content Placeholder 2">
            <a:extLst>
              <a:ext uri="{FF2B5EF4-FFF2-40B4-BE49-F238E27FC236}">
                <a16:creationId xmlns:a16="http://schemas.microsoft.com/office/drawing/2014/main" id="{3F682CB0-96FD-B54D-7F4B-AED6524436FE}"/>
              </a:ext>
            </a:extLst>
          </p:cNvPr>
          <p:cNvSpPr txBox="1">
            <a:spLocks/>
          </p:cNvSpPr>
          <p:nvPr/>
        </p:nvSpPr>
        <p:spPr>
          <a:xfrm>
            <a:off x="471898" y="4189863"/>
            <a:ext cx="11415302" cy="22549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MY" dirty="0">
                <a:solidFill>
                  <a:schemeClr val="tx1"/>
                </a:solidFill>
              </a:rPr>
              <a:t>For the third part, just add the new name like what I did, after inherit, set something like “</a:t>
            </a:r>
            <a:r>
              <a:rPr lang="en-MY" dirty="0" err="1">
                <a:solidFill>
                  <a:schemeClr val="tx1"/>
                </a:solidFill>
              </a:rPr>
              <a:t>pos.example</a:t>
            </a:r>
            <a:r>
              <a:rPr lang="en-MY" dirty="0">
                <a:solidFill>
                  <a:schemeClr val="tx1"/>
                </a:solidFill>
              </a:rPr>
              <a:t>” or </a:t>
            </a:r>
            <a:r>
              <a:rPr lang="en-MY" dirty="0" err="1">
                <a:solidFill>
                  <a:schemeClr val="tx1"/>
                </a:solidFill>
              </a:rPr>
              <a:t>anykind</a:t>
            </a:r>
            <a:r>
              <a:rPr lang="en-MY" dirty="0">
                <a:solidFill>
                  <a:schemeClr val="tx1"/>
                </a:solidFill>
              </a:rPr>
              <a:t> would do but make sure to remember it as this would be useful later.</a:t>
            </a:r>
          </a:p>
          <a:p>
            <a:r>
              <a:rPr lang="en-MY" dirty="0">
                <a:solidFill>
                  <a:schemeClr val="tx1"/>
                </a:solidFill>
              </a:rPr>
              <a:t>AS for config part, this is an example for configuring the setting by just addon some stuff here.</a:t>
            </a:r>
          </a:p>
          <a:p>
            <a:r>
              <a:rPr lang="en-MY" dirty="0">
                <a:solidFill>
                  <a:schemeClr val="tx1"/>
                </a:solidFill>
              </a:rPr>
              <a:t>In the future, I would provide more information as time goes on. Right now when you finish that part, save all for this page including the previous slide POS that filed part and the model part. Cause anything </a:t>
            </a:r>
            <a:r>
              <a:rPr lang="en-MY" dirty="0" err="1">
                <a:solidFill>
                  <a:schemeClr val="tx1"/>
                </a:solidFill>
              </a:rPr>
              <a:t>missinh</a:t>
            </a:r>
            <a:r>
              <a:rPr lang="en-MY" dirty="0">
                <a:solidFill>
                  <a:schemeClr val="tx1"/>
                </a:solidFill>
              </a:rPr>
              <a:t> would cause error and wont save unless programmers would do it right.</a:t>
            </a:r>
          </a:p>
          <a:p>
            <a:r>
              <a:rPr lang="en-MY" dirty="0">
                <a:solidFill>
                  <a:schemeClr val="tx1"/>
                </a:solidFill>
              </a:rPr>
              <a:t>As the results for this, programmer will see the addon under the section of POS settings, especially I already shown on the second slides though as </a:t>
            </a:r>
            <a:r>
              <a:rPr lang="en-MY">
                <a:solidFill>
                  <a:schemeClr val="tx1"/>
                </a:solidFill>
              </a:rPr>
              <a:t>a results.</a:t>
            </a:r>
            <a:endParaRPr lang="en-MY" dirty="0">
              <a:solidFill>
                <a:schemeClr val="tx1"/>
              </a:solidFill>
            </a:endParaRPr>
          </a:p>
        </p:txBody>
      </p:sp>
    </p:spTree>
    <p:extLst>
      <p:ext uri="{BB962C8B-B14F-4D97-AF65-F5344CB8AC3E}">
        <p14:creationId xmlns:p14="http://schemas.microsoft.com/office/powerpoint/2010/main" val="30781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A619-C0E3-A6CA-4E48-29F40CD76710}"/>
              </a:ext>
            </a:extLst>
          </p:cNvPr>
          <p:cNvSpPr>
            <a:spLocks noGrp="1"/>
          </p:cNvSpPr>
          <p:nvPr>
            <p:ph type="title"/>
          </p:nvPr>
        </p:nvSpPr>
        <p:spPr/>
        <p:txBody>
          <a:bodyPr/>
          <a:lstStyle/>
          <a:p>
            <a:r>
              <a:rPr lang="en-MY" b="1" i="0" dirty="0">
                <a:solidFill>
                  <a:srgbClr val="F8FAFF"/>
                </a:solidFill>
                <a:effectLst/>
                <a:latin typeface="DeepSeek-CJK-patch"/>
              </a:rPr>
              <a:t>Settings → Technical → Database Structure → Models</a:t>
            </a:r>
            <a:r>
              <a:rPr lang="en-MY" b="0" i="0" dirty="0">
                <a:solidFill>
                  <a:srgbClr val="F8FAFF"/>
                </a:solidFill>
                <a:effectLst/>
                <a:latin typeface="DeepSeek-CJK-patch"/>
              </a:rPr>
              <a:t>.</a:t>
            </a:r>
            <a:endParaRPr lang="en-MY" dirty="0"/>
          </a:p>
        </p:txBody>
      </p:sp>
      <p:sp>
        <p:nvSpPr>
          <p:cNvPr id="3" name="Content Placeholder 2">
            <a:extLst>
              <a:ext uri="{FF2B5EF4-FFF2-40B4-BE49-F238E27FC236}">
                <a16:creationId xmlns:a16="http://schemas.microsoft.com/office/drawing/2014/main" id="{D9CF7CE6-7EAF-1AB4-11F6-ACFB0F1FBD29}"/>
              </a:ext>
            </a:extLst>
          </p:cNvPr>
          <p:cNvSpPr>
            <a:spLocks noGrp="1"/>
          </p:cNvSpPr>
          <p:nvPr>
            <p:ph idx="1"/>
          </p:nvPr>
        </p:nvSpPr>
        <p:spPr>
          <a:xfrm>
            <a:off x="813760" y="2090795"/>
            <a:ext cx="5423267" cy="1730578"/>
          </a:xfrm>
        </p:spPr>
        <p:txBody>
          <a:bodyPr/>
          <a:lstStyle/>
          <a:p>
            <a:r>
              <a:rPr lang="en-MY" dirty="0"/>
              <a:t>From here, edit the </a:t>
            </a:r>
            <a:r>
              <a:rPr lang="en-MY" dirty="0" err="1"/>
              <a:t>pos.printer</a:t>
            </a:r>
            <a:r>
              <a:rPr lang="en-MY" dirty="0"/>
              <a:t> and add new </a:t>
            </a:r>
          </a:p>
          <a:p>
            <a:r>
              <a:rPr lang="en-MY" dirty="0"/>
              <a:t>Add value: network</a:t>
            </a:r>
          </a:p>
          <a:p>
            <a:r>
              <a:rPr lang="en-MY" dirty="0"/>
              <a:t>Name: Use network printer (IP address)</a:t>
            </a:r>
          </a:p>
        </p:txBody>
      </p:sp>
      <p:pic>
        <p:nvPicPr>
          <p:cNvPr id="5" name="Picture 4">
            <a:extLst>
              <a:ext uri="{FF2B5EF4-FFF2-40B4-BE49-F238E27FC236}">
                <a16:creationId xmlns:a16="http://schemas.microsoft.com/office/drawing/2014/main" id="{EFDD94C6-E737-DF3C-95B1-BF5D702C84FB}"/>
              </a:ext>
            </a:extLst>
          </p:cNvPr>
          <p:cNvPicPr>
            <a:picLocks noChangeAspect="1"/>
          </p:cNvPicPr>
          <p:nvPr/>
        </p:nvPicPr>
        <p:blipFill>
          <a:blip r:embed="rId2"/>
          <a:stretch>
            <a:fillRect/>
          </a:stretch>
        </p:blipFill>
        <p:spPr>
          <a:xfrm>
            <a:off x="6660106" y="1442623"/>
            <a:ext cx="5008173" cy="4441709"/>
          </a:xfrm>
          <a:prstGeom prst="rect">
            <a:avLst/>
          </a:prstGeom>
        </p:spPr>
      </p:pic>
      <p:pic>
        <p:nvPicPr>
          <p:cNvPr id="7" name="Picture 6">
            <a:extLst>
              <a:ext uri="{FF2B5EF4-FFF2-40B4-BE49-F238E27FC236}">
                <a16:creationId xmlns:a16="http://schemas.microsoft.com/office/drawing/2014/main" id="{203B0864-38BB-D7A2-D413-15880C1632B8}"/>
              </a:ext>
            </a:extLst>
          </p:cNvPr>
          <p:cNvPicPr>
            <a:picLocks noChangeAspect="1"/>
          </p:cNvPicPr>
          <p:nvPr/>
        </p:nvPicPr>
        <p:blipFill>
          <a:blip r:embed="rId3"/>
          <a:stretch>
            <a:fillRect/>
          </a:stretch>
        </p:blipFill>
        <p:spPr>
          <a:xfrm>
            <a:off x="1824251" y="3663477"/>
            <a:ext cx="3858163" cy="2900767"/>
          </a:xfrm>
          <a:prstGeom prst="rect">
            <a:avLst/>
          </a:prstGeom>
        </p:spPr>
      </p:pic>
    </p:spTree>
    <p:extLst>
      <p:ext uri="{BB962C8B-B14F-4D97-AF65-F5344CB8AC3E}">
        <p14:creationId xmlns:p14="http://schemas.microsoft.com/office/powerpoint/2010/main" val="10977978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117</TotalTime>
  <Words>704</Words>
  <Application>Microsoft Office PowerPoint</Application>
  <PresentationFormat>Widescreen</PresentationFormat>
  <Paragraphs>37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DeepSeek-CJK-patch</vt:lpstr>
      <vt:lpstr>Arial</vt:lpstr>
      <vt:lpstr>Century Gothic</vt:lpstr>
      <vt:lpstr>Wingdings 3</vt:lpstr>
      <vt:lpstr>Ion Boardroom</vt:lpstr>
      <vt:lpstr>Tutorial ADDON ON ODOO (SYSTEM)</vt:lpstr>
      <vt:lpstr>PowerPoint Presentation</vt:lpstr>
      <vt:lpstr>Access to settings -&gt; Database Structure -&gt; Models  </vt:lpstr>
      <vt:lpstr>PowerPoint Presentation</vt:lpstr>
      <vt:lpstr>PowerPoint Presentation</vt:lpstr>
      <vt:lpstr>Access to settings -&gt; Technical -&gt; User Interface -&gt; Views </vt:lpstr>
      <vt:lpstr>PowerPoint Presentation</vt:lpstr>
      <vt:lpstr>PowerPoint Presentation</vt:lpstr>
      <vt:lpstr>Settings → Technical → Database Structure → Models.</vt:lpstr>
      <vt:lpstr>Settings → Technical → User Interface → Views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Wong</dc:creator>
  <cp:lastModifiedBy>Dennis Wong</cp:lastModifiedBy>
  <cp:revision>3</cp:revision>
  <dcterms:created xsi:type="dcterms:W3CDTF">2025-04-22T07:41:53Z</dcterms:created>
  <dcterms:modified xsi:type="dcterms:W3CDTF">2025-04-23T08:22:14Z</dcterms:modified>
</cp:coreProperties>
</file>