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0" r:id="rId6"/>
    <p:sldId id="261" r:id="rId7"/>
    <p:sldId id="262" r:id="rId8"/>
    <p:sldId id="263" r:id="rId9"/>
    <p:sldId id="264" r:id="rId10"/>
    <p:sldId id="265" r:id="rId11"/>
    <p:sldId id="267" r:id="rId12"/>
    <p:sldId id="268" r:id="rId13"/>
    <p:sldId id="266"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0" d="100"/>
          <a:sy n="60" d="100"/>
        </p:scale>
        <p:origin x="96" y="11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6331231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42202019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41403624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4818090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804360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42325906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195006168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814957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5975025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0CC1955-F3AD-4FE4-A1D2-1712D14BCBF7}" type="datetimeFigureOut">
              <a:rPr lang="en-MY" smtClean="0"/>
              <a:t>30/4/2025</a:t>
            </a:fld>
            <a:endParaRPr lang="en-MY"/>
          </a:p>
        </p:txBody>
      </p:sp>
      <p:sp>
        <p:nvSpPr>
          <p:cNvPr id="5" name="Footer Placeholder 4"/>
          <p:cNvSpPr>
            <a:spLocks noGrp="1"/>
          </p:cNvSpPr>
          <p:nvPr>
            <p:ph type="ftr" sz="quarter" idx="11"/>
          </p:nvPr>
        </p:nvSpPr>
        <p:spPr/>
        <p:txBody>
          <a:bodyPr/>
          <a:lstStyle/>
          <a:p>
            <a:endParaRPr lang="en-MY"/>
          </a:p>
        </p:txBody>
      </p:sp>
      <p:sp>
        <p:nvSpPr>
          <p:cNvPr id="6" name="Slide Number Placeholder 5"/>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1631179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0CC1955-F3AD-4FE4-A1D2-1712D14BCBF7}" type="datetimeFigureOut">
              <a:rPr lang="en-MY" smtClean="0"/>
              <a:t>30/4/2025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13976973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0CC1955-F3AD-4FE4-A1D2-1712D14BCBF7}" type="datetimeFigureOut">
              <a:rPr lang="en-MY" smtClean="0"/>
              <a:t>30/4/2025</a:t>
            </a:fld>
            <a:endParaRPr lang="en-MY"/>
          </a:p>
        </p:txBody>
      </p:sp>
      <p:sp>
        <p:nvSpPr>
          <p:cNvPr id="8" name="Footer Placeholder 7"/>
          <p:cNvSpPr>
            <a:spLocks noGrp="1"/>
          </p:cNvSpPr>
          <p:nvPr>
            <p:ph type="ftr" sz="quarter" idx="11"/>
          </p:nvPr>
        </p:nvSpPr>
        <p:spPr/>
        <p:txBody>
          <a:bodyPr/>
          <a:lstStyle/>
          <a:p>
            <a:endParaRPr lang="en-MY"/>
          </a:p>
        </p:txBody>
      </p:sp>
      <p:sp>
        <p:nvSpPr>
          <p:cNvPr id="9" name="Slide Number Placeholder 8"/>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36585513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0CC1955-F3AD-4FE4-A1D2-1712D14BCBF7}" type="datetimeFigureOut">
              <a:rPr lang="en-MY" smtClean="0"/>
              <a:t>30/4/2025</a:t>
            </a:fld>
            <a:endParaRPr lang="en-MY"/>
          </a:p>
        </p:txBody>
      </p:sp>
      <p:sp>
        <p:nvSpPr>
          <p:cNvPr id="4" name="Footer Placeholder 3"/>
          <p:cNvSpPr>
            <a:spLocks noGrp="1"/>
          </p:cNvSpPr>
          <p:nvPr>
            <p:ph type="ftr" sz="quarter" idx="11"/>
          </p:nvPr>
        </p:nvSpPr>
        <p:spPr/>
        <p:txBody>
          <a:bodyPr/>
          <a:lstStyle/>
          <a:p>
            <a:endParaRPr lang="en-MY"/>
          </a:p>
        </p:txBody>
      </p:sp>
      <p:sp>
        <p:nvSpPr>
          <p:cNvPr id="5" name="Slide Number Placeholder 4"/>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168320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0CC1955-F3AD-4FE4-A1D2-1712D14BCBF7}" type="datetimeFigureOut">
              <a:rPr lang="en-MY" smtClean="0"/>
              <a:t>30/4/2025</a:t>
            </a:fld>
            <a:endParaRPr lang="en-MY"/>
          </a:p>
        </p:txBody>
      </p:sp>
      <p:sp>
        <p:nvSpPr>
          <p:cNvPr id="3" name="Footer Placeholder 2"/>
          <p:cNvSpPr>
            <a:spLocks noGrp="1"/>
          </p:cNvSpPr>
          <p:nvPr>
            <p:ph type="ftr" sz="quarter" idx="11"/>
          </p:nvPr>
        </p:nvSpPr>
        <p:spPr/>
        <p:txBody>
          <a:bodyPr/>
          <a:lstStyle/>
          <a:p>
            <a:endParaRPr lang="en-MY"/>
          </a:p>
        </p:txBody>
      </p:sp>
      <p:sp>
        <p:nvSpPr>
          <p:cNvPr id="4" name="Slide Number Placeholder 3"/>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31855178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0CC1955-F3AD-4FE4-A1D2-1712D14BCBF7}" type="datetimeFigureOut">
              <a:rPr lang="en-MY" smtClean="0"/>
              <a:t>30/4/2025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1514055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0CC1955-F3AD-4FE4-A1D2-1712D14BCBF7}" type="datetimeFigureOut">
              <a:rPr lang="en-MY" smtClean="0"/>
              <a:t>30/4/2025</a:t>
            </a:fld>
            <a:endParaRPr lang="en-MY"/>
          </a:p>
        </p:txBody>
      </p:sp>
      <p:sp>
        <p:nvSpPr>
          <p:cNvPr id="6" name="Footer Placeholder 5"/>
          <p:cNvSpPr>
            <a:spLocks noGrp="1"/>
          </p:cNvSpPr>
          <p:nvPr>
            <p:ph type="ftr" sz="quarter" idx="11"/>
          </p:nvPr>
        </p:nvSpPr>
        <p:spPr/>
        <p:txBody>
          <a:bodyPr/>
          <a:lstStyle/>
          <a:p>
            <a:endParaRPr lang="en-MY"/>
          </a:p>
        </p:txBody>
      </p:sp>
      <p:sp>
        <p:nvSpPr>
          <p:cNvPr id="7" name="Slide Number Placeholder 6"/>
          <p:cNvSpPr>
            <a:spLocks noGrp="1"/>
          </p:cNvSpPr>
          <p:nvPr>
            <p:ph type="sldNum" sz="quarter" idx="12"/>
          </p:nvPr>
        </p:nvSpPr>
        <p:spPr/>
        <p:txBody>
          <a:bodyPr/>
          <a:lstStyle/>
          <a:p>
            <a:fld id="{8A7138DE-94E8-4F53-8B34-E164BBB2F230}" type="slidenum">
              <a:rPr lang="en-MY" smtClean="0"/>
              <a:t>‹#›</a:t>
            </a:fld>
            <a:endParaRPr lang="en-MY"/>
          </a:p>
        </p:txBody>
      </p:sp>
    </p:spTree>
    <p:extLst>
      <p:ext uri="{BB962C8B-B14F-4D97-AF65-F5344CB8AC3E}">
        <p14:creationId xmlns:p14="http://schemas.microsoft.com/office/powerpoint/2010/main" val="2264938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0CC1955-F3AD-4FE4-A1D2-1712D14BCBF7}" type="datetimeFigureOut">
              <a:rPr lang="en-MY" smtClean="0"/>
              <a:t>30/4/2025</a:t>
            </a:fld>
            <a:endParaRPr lang="en-MY"/>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MY"/>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8A7138DE-94E8-4F53-8B34-E164BBB2F230}" type="slidenum">
              <a:rPr lang="en-MY" smtClean="0"/>
              <a:t>‹#›</a:t>
            </a:fld>
            <a:endParaRPr lang="en-MY"/>
          </a:p>
        </p:txBody>
      </p:sp>
    </p:spTree>
    <p:extLst>
      <p:ext uri="{BB962C8B-B14F-4D97-AF65-F5344CB8AC3E}">
        <p14:creationId xmlns:p14="http://schemas.microsoft.com/office/powerpoint/2010/main" val="3054411340"/>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4D879-E162-518D-D740-AAC06389C13E}"/>
              </a:ext>
            </a:extLst>
          </p:cNvPr>
          <p:cNvSpPr>
            <a:spLocks noGrp="1"/>
          </p:cNvSpPr>
          <p:nvPr>
            <p:ph type="ctrTitle"/>
          </p:nvPr>
        </p:nvSpPr>
        <p:spPr/>
        <p:txBody>
          <a:bodyPr>
            <a:normAutofit fontScale="90000"/>
          </a:bodyPr>
          <a:lstStyle/>
          <a:p>
            <a:r>
              <a:rPr lang="en-MY" dirty="0"/>
              <a:t>Maintenance Page ODOO (official </a:t>
            </a:r>
            <a:r>
              <a:rPr lang="en-MY" dirty="0" err="1"/>
              <a:t>TuTORIAL</a:t>
            </a:r>
            <a:r>
              <a:rPr lang="en-MY" dirty="0"/>
              <a:t>)</a:t>
            </a:r>
          </a:p>
        </p:txBody>
      </p:sp>
      <p:sp>
        <p:nvSpPr>
          <p:cNvPr id="3" name="Subtitle 2">
            <a:extLst>
              <a:ext uri="{FF2B5EF4-FFF2-40B4-BE49-F238E27FC236}">
                <a16:creationId xmlns:a16="http://schemas.microsoft.com/office/drawing/2014/main" id="{C91B0BA1-4512-00FC-B5E9-B697D4A689D8}"/>
              </a:ext>
            </a:extLst>
          </p:cNvPr>
          <p:cNvSpPr>
            <a:spLocks noGrp="1"/>
          </p:cNvSpPr>
          <p:nvPr>
            <p:ph type="subTitle" idx="1"/>
          </p:nvPr>
        </p:nvSpPr>
        <p:spPr/>
        <p:txBody>
          <a:bodyPr/>
          <a:lstStyle/>
          <a:p>
            <a:r>
              <a:rPr lang="en-MY" dirty="0"/>
              <a:t>Created by: Dennis Wong</a:t>
            </a:r>
          </a:p>
          <a:p>
            <a:r>
              <a:rPr lang="en-MY" dirty="0"/>
              <a:t>DATE CREATED: 30 April 2025</a:t>
            </a:r>
          </a:p>
        </p:txBody>
      </p:sp>
    </p:spTree>
    <p:extLst>
      <p:ext uri="{BB962C8B-B14F-4D97-AF65-F5344CB8AC3E}">
        <p14:creationId xmlns:p14="http://schemas.microsoft.com/office/powerpoint/2010/main" val="3079889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B7B7953-1820-62C8-4FC0-023A66C77C2C}"/>
              </a:ext>
            </a:extLst>
          </p:cNvPr>
          <p:cNvSpPr>
            <a:spLocks noGrp="1"/>
          </p:cNvSpPr>
          <p:nvPr>
            <p:ph idx="1"/>
          </p:nvPr>
        </p:nvSpPr>
        <p:spPr>
          <a:xfrm>
            <a:off x="677334" y="336885"/>
            <a:ext cx="6156603" cy="5053262"/>
          </a:xfrm>
        </p:spPr>
        <p:txBody>
          <a:bodyPr>
            <a:normAutofit/>
          </a:bodyPr>
          <a:lstStyle/>
          <a:p>
            <a:r>
              <a:rPr lang="en-MY" dirty="0"/>
              <a:t>Speaking of Design template, This is not a complete form yet so when you open through newly created worksheet template or existing worksheet template. You will go through a section where all the tools available. This is where the programmers/designer comes in to set up the form.</a:t>
            </a:r>
          </a:p>
          <a:p>
            <a:r>
              <a:rPr lang="en-MY" dirty="0">
                <a:solidFill>
                  <a:srgbClr val="FF0000"/>
                </a:solidFill>
              </a:rPr>
              <a:t>I’m still figuring out all the function as for now. (many2one, html, monetary, checkbox, selection, tags, related field and signature not yet tested)</a:t>
            </a:r>
          </a:p>
          <a:p>
            <a:r>
              <a:rPr lang="en-MY" dirty="0">
                <a:solidFill>
                  <a:srgbClr val="FF0000"/>
                </a:solidFill>
              </a:rPr>
              <a:t>The problematic is many2one, but ignore the one2many and many2many as we don’t use that often but would be research thoroughly as well. Speaking of problematic:</a:t>
            </a:r>
          </a:p>
          <a:p>
            <a:pPr lvl="1"/>
            <a:r>
              <a:rPr lang="en-MY" dirty="0">
                <a:solidFill>
                  <a:srgbClr val="FF0000"/>
                </a:solidFill>
              </a:rPr>
              <a:t>Where the team member comes from…(which </a:t>
            </a:r>
            <a:r>
              <a:rPr lang="en-MY" dirty="0" err="1">
                <a:solidFill>
                  <a:srgbClr val="FF0000"/>
                </a:solidFill>
              </a:rPr>
              <a:t>im</a:t>
            </a:r>
            <a:r>
              <a:rPr lang="en-MY" dirty="0">
                <a:solidFill>
                  <a:srgbClr val="FF0000"/>
                </a:solidFill>
              </a:rPr>
              <a:t> going to put based for the project </a:t>
            </a:r>
            <a:r>
              <a:rPr lang="en-MY">
                <a:solidFill>
                  <a:srgbClr val="FF0000"/>
                </a:solidFill>
              </a:rPr>
              <a:t>given)</a:t>
            </a:r>
            <a:endParaRPr lang="en-MY" dirty="0">
              <a:solidFill>
                <a:srgbClr val="FF0000"/>
              </a:solidFill>
            </a:endParaRPr>
          </a:p>
        </p:txBody>
      </p:sp>
      <p:pic>
        <p:nvPicPr>
          <p:cNvPr id="5" name="Picture 4">
            <a:extLst>
              <a:ext uri="{FF2B5EF4-FFF2-40B4-BE49-F238E27FC236}">
                <a16:creationId xmlns:a16="http://schemas.microsoft.com/office/drawing/2014/main" id="{A709D6D8-86B0-03EB-31AA-BB2D86DA9BA2}"/>
              </a:ext>
            </a:extLst>
          </p:cNvPr>
          <p:cNvPicPr>
            <a:picLocks noChangeAspect="1"/>
          </p:cNvPicPr>
          <p:nvPr/>
        </p:nvPicPr>
        <p:blipFill>
          <a:blip r:embed="rId2"/>
          <a:stretch>
            <a:fillRect/>
          </a:stretch>
        </p:blipFill>
        <p:spPr>
          <a:xfrm>
            <a:off x="6943672" y="336885"/>
            <a:ext cx="4570994" cy="4343654"/>
          </a:xfrm>
          <a:prstGeom prst="rect">
            <a:avLst/>
          </a:prstGeom>
        </p:spPr>
      </p:pic>
    </p:spTree>
    <p:extLst>
      <p:ext uri="{BB962C8B-B14F-4D97-AF65-F5344CB8AC3E}">
        <p14:creationId xmlns:p14="http://schemas.microsoft.com/office/powerpoint/2010/main" val="17529181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28455D-ADF2-DCB1-7D94-B7AFA12B917F}"/>
              </a:ext>
            </a:extLst>
          </p:cNvPr>
          <p:cNvSpPr>
            <a:spLocks noGrp="1"/>
          </p:cNvSpPr>
          <p:nvPr>
            <p:ph type="title"/>
          </p:nvPr>
        </p:nvSpPr>
        <p:spPr>
          <a:xfrm>
            <a:off x="1589951" y="407423"/>
            <a:ext cx="9012098" cy="641684"/>
          </a:xfrm>
        </p:spPr>
        <p:txBody>
          <a:bodyPr>
            <a:normAutofit fontScale="90000"/>
          </a:bodyPr>
          <a:lstStyle/>
          <a:p>
            <a:r>
              <a:rPr lang="en-MY" dirty="0"/>
              <a:t>Create equipment's that involves on businesses</a:t>
            </a:r>
          </a:p>
        </p:txBody>
      </p:sp>
      <p:pic>
        <p:nvPicPr>
          <p:cNvPr id="7" name="Picture 6">
            <a:extLst>
              <a:ext uri="{FF2B5EF4-FFF2-40B4-BE49-F238E27FC236}">
                <a16:creationId xmlns:a16="http://schemas.microsoft.com/office/drawing/2014/main" id="{6807AFFF-4ED6-E8D5-B6B7-409674E2A1CC}"/>
              </a:ext>
            </a:extLst>
          </p:cNvPr>
          <p:cNvPicPr>
            <a:picLocks noChangeAspect="1"/>
          </p:cNvPicPr>
          <p:nvPr/>
        </p:nvPicPr>
        <p:blipFill>
          <a:blip r:embed="rId2"/>
          <a:stretch>
            <a:fillRect/>
          </a:stretch>
        </p:blipFill>
        <p:spPr>
          <a:xfrm>
            <a:off x="420660" y="1049107"/>
            <a:ext cx="5368109" cy="2624535"/>
          </a:xfrm>
          <a:prstGeom prst="rect">
            <a:avLst/>
          </a:prstGeom>
        </p:spPr>
      </p:pic>
      <p:pic>
        <p:nvPicPr>
          <p:cNvPr id="11" name="Picture 10">
            <a:extLst>
              <a:ext uri="{FF2B5EF4-FFF2-40B4-BE49-F238E27FC236}">
                <a16:creationId xmlns:a16="http://schemas.microsoft.com/office/drawing/2014/main" id="{0C0C33C9-7B71-8E88-BFBA-4E7CA13A0B28}"/>
              </a:ext>
            </a:extLst>
          </p:cNvPr>
          <p:cNvPicPr>
            <a:picLocks noChangeAspect="1"/>
          </p:cNvPicPr>
          <p:nvPr/>
        </p:nvPicPr>
        <p:blipFill>
          <a:blip r:embed="rId3"/>
          <a:stretch>
            <a:fillRect/>
          </a:stretch>
        </p:blipFill>
        <p:spPr>
          <a:xfrm>
            <a:off x="5940354" y="1049107"/>
            <a:ext cx="4984319" cy="2624535"/>
          </a:xfrm>
          <a:prstGeom prst="rect">
            <a:avLst/>
          </a:prstGeom>
        </p:spPr>
      </p:pic>
      <p:pic>
        <p:nvPicPr>
          <p:cNvPr id="13" name="Picture 12">
            <a:extLst>
              <a:ext uri="{FF2B5EF4-FFF2-40B4-BE49-F238E27FC236}">
                <a16:creationId xmlns:a16="http://schemas.microsoft.com/office/drawing/2014/main" id="{D0ACC2F6-1A32-66C2-821A-7443F40135B2}"/>
              </a:ext>
            </a:extLst>
          </p:cNvPr>
          <p:cNvPicPr>
            <a:picLocks noChangeAspect="1"/>
          </p:cNvPicPr>
          <p:nvPr/>
        </p:nvPicPr>
        <p:blipFill>
          <a:blip r:embed="rId4"/>
          <a:stretch>
            <a:fillRect/>
          </a:stretch>
        </p:blipFill>
        <p:spPr>
          <a:xfrm>
            <a:off x="420659" y="3826042"/>
            <a:ext cx="5368109" cy="2624535"/>
          </a:xfrm>
          <a:prstGeom prst="rect">
            <a:avLst/>
          </a:prstGeom>
        </p:spPr>
      </p:pic>
      <p:pic>
        <p:nvPicPr>
          <p:cNvPr id="15" name="Picture 14">
            <a:extLst>
              <a:ext uri="{FF2B5EF4-FFF2-40B4-BE49-F238E27FC236}">
                <a16:creationId xmlns:a16="http://schemas.microsoft.com/office/drawing/2014/main" id="{E45DAD37-29C8-9AFE-3221-1282CF576C58}"/>
              </a:ext>
            </a:extLst>
          </p:cNvPr>
          <p:cNvPicPr>
            <a:picLocks noChangeAspect="1"/>
          </p:cNvPicPr>
          <p:nvPr/>
        </p:nvPicPr>
        <p:blipFill>
          <a:blip r:embed="rId5"/>
          <a:stretch>
            <a:fillRect/>
          </a:stretch>
        </p:blipFill>
        <p:spPr>
          <a:xfrm>
            <a:off x="5940355" y="3826042"/>
            <a:ext cx="5674129" cy="2753109"/>
          </a:xfrm>
          <a:prstGeom prst="rect">
            <a:avLst/>
          </a:prstGeom>
        </p:spPr>
      </p:pic>
    </p:spTree>
    <p:extLst>
      <p:ext uri="{BB962C8B-B14F-4D97-AF65-F5344CB8AC3E}">
        <p14:creationId xmlns:p14="http://schemas.microsoft.com/office/powerpoint/2010/main" val="14073074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3A4735-EEA3-693D-A41D-072AFF39E2ED}"/>
              </a:ext>
            </a:extLst>
          </p:cNvPr>
          <p:cNvSpPr>
            <a:spLocks noGrp="1"/>
          </p:cNvSpPr>
          <p:nvPr>
            <p:ph type="title"/>
          </p:nvPr>
        </p:nvSpPr>
        <p:spPr>
          <a:xfrm>
            <a:off x="573893" y="223080"/>
            <a:ext cx="10816002" cy="593558"/>
          </a:xfrm>
        </p:spPr>
        <p:txBody>
          <a:bodyPr>
            <a:normAutofit fontScale="90000"/>
          </a:bodyPr>
          <a:lstStyle/>
          <a:p>
            <a:r>
              <a:rPr lang="en-MY" dirty="0"/>
              <a:t>Create equipment's that involves on businesses (cont.)</a:t>
            </a:r>
          </a:p>
        </p:txBody>
      </p:sp>
      <p:sp>
        <p:nvSpPr>
          <p:cNvPr id="3" name="Content Placeholder 2">
            <a:extLst>
              <a:ext uri="{FF2B5EF4-FFF2-40B4-BE49-F238E27FC236}">
                <a16:creationId xmlns:a16="http://schemas.microsoft.com/office/drawing/2014/main" id="{D6ABCCFD-B0A1-4570-07AC-4EC6F34778B3}"/>
              </a:ext>
            </a:extLst>
          </p:cNvPr>
          <p:cNvSpPr>
            <a:spLocks noGrp="1"/>
          </p:cNvSpPr>
          <p:nvPr>
            <p:ph idx="1"/>
          </p:nvPr>
        </p:nvSpPr>
        <p:spPr>
          <a:xfrm>
            <a:off x="677333" y="816639"/>
            <a:ext cx="10407761" cy="5224724"/>
          </a:xfrm>
        </p:spPr>
        <p:txBody>
          <a:bodyPr>
            <a:normAutofit fontScale="85000" lnSpcReduction="10000"/>
          </a:bodyPr>
          <a:lstStyle/>
          <a:p>
            <a:r>
              <a:rPr lang="en-MY" dirty="0"/>
              <a:t>As provide the picture in previous slide, here is the equipment page where you can create new equipment here. All the list show here are the general details for that equipment.</a:t>
            </a:r>
          </a:p>
          <a:p>
            <a:r>
              <a:rPr lang="en-MY" dirty="0"/>
              <a:t>When creating new equipment, as previous slide shows the existing data as most of the information are interrelated to maintenance page.</a:t>
            </a:r>
          </a:p>
          <a:p>
            <a:r>
              <a:rPr lang="en-MY" dirty="0"/>
              <a:t>Name is basically the name of the equipment/product. As for the information:</a:t>
            </a:r>
          </a:p>
          <a:p>
            <a:pPr lvl="1"/>
            <a:r>
              <a:rPr lang="en-MY" dirty="0"/>
              <a:t>Equipment category is what the product is under what kind of category or rather under the company section.</a:t>
            </a:r>
          </a:p>
          <a:p>
            <a:pPr lvl="1"/>
            <a:r>
              <a:rPr lang="en-MY" dirty="0"/>
              <a:t>Ownership under company name or owner name</a:t>
            </a:r>
          </a:p>
          <a:p>
            <a:pPr lvl="1"/>
            <a:r>
              <a:rPr lang="en-MY" dirty="0"/>
              <a:t>Maintenance team is whom team controls</a:t>
            </a:r>
          </a:p>
          <a:p>
            <a:pPr lvl="1"/>
            <a:r>
              <a:rPr lang="en-MY" dirty="0"/>
              <a:t>Assigned Date is for the product has been assigned to that company (THAT depends on business decision)</a:t>
            </a:r>
          </a:p>
          <a:p>
            <a:pPr lvl="1"/>
            <a:r>
              <a:rPr lang="en-MY" dirty="0"/>
              <a:t>Scrap Date is the product whom might be replaced (THAT depends on business decision)</a:t>
            </a:r>
          </a:p>
          <a:p>
            <a:pPr lvl="1"/>
            <a:r>
              <a:rPr lang="en-MY" dirty="0"/>
              <a:t>Used in location, follow based on company details where the equipment stores.</a:t>
            </a:r>
          </a:p>
          <a:p>
            <a:r>
              <a:rPr lang="en-MY" dirty="0"/>
              <a:t>For description, you can make any kind of information but for my example, I use it for record the history that involves the maintenance here. But any kind of information will do which is relevant to this equipment</a:t>
            </a:r>
          </a:p>
          <a:p>
            <a:r>
              <a:rPr lang="en-MY" dirty="0"/>
              <a:t>As for production information, follow the company regulation for every equipment. (standard procedure)</a:t>
            </a:r>
          </a:p>
          <a:p>
            <a:r>
              <a:rPr lang="en-MY" dirty="0">
                <a:solidFill>
                  <a:srgbClr val="FF0000"/>
                </a:solidFill>
              </a:rPr>
              <a:t>Maintenance part, ignore this one for the time being as I’m not yet confirm. But according to the information, this is based on the equipment expected to fix around estimated time and what kind of reason involved. Also it involves how much time to repair the equipment.</a:t>
            </a:r>
          </a:p>
        </p:txBody>
      </p:sp>
    </p:spTree>
    <p:extLst>
      <p:ext uri="{BB962C8B-B14F-4D97-AF65-F5344CB8AC3E}">
        <p14:creationId xmlns:p14="http://schemas.microsoft.com/office/powerpoint/2010/main" val="1687231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2A9A4-D77E-3175-2CAF-7A7B85B430ED}"/>
              </a:ext>
            </a:extLst>
          </p:cNvPr>
          <p:cNvSpPr>
            <a:spLocks noGrp="1"/>
          </p:cNvSpPr>
          <p:nvPr>
            <p:ph type="title"/>
          </p:nvPr>
        </p:nvSpPr>
        <p:spPr>
          <a:xfrm>
            <a:off x="677333" y="272715"/>
            <a:ext cx="5883887" cy="834189"/>
          </a:xfrm>
        </p:spPr>
        <p:txBody>
          <a:bodyPr/>
          <a:lstStyle/>
          <a:p>
            <a:r>
              <a:rPr lang="en-MY" dirty="0"/>
              <a:t>Reporting session</a:t>
            </a:r>
          </a:p>
        </p:txBody>
      </p:sp>
      <p:sp>
        <p:nvSpPr>
          <p:cNvPr id="3" name="Content Placeholder 2">
            <a:extLst>
              <a:ext uri="{FF2B5EF4-FFF2-40B4-BE49-F238E27FC236}">
                <a16:creationId xmlns:a16="http://schemas.microsoft.com/office/drawing/2014/main" id="{B9C7DB6D-D4B0-3544-2664-175E07424B1B}"/>
              </a:ext>
            </a:extLst>
          </p:cNvPr>
          <p:cNvSpPr>
            <a:spLocks noGrp="1"/>
          </p:cNvSpPr>
          <p:nvPr>
            <p:ph idx="1"/>
          </p:nvPr>
        </p:nvSpPr>
        <p:spPr>
          <a:xfrm>
            <a:off x="650563" y="922592"/>
            <a:ext cx="7119129" cy="4162755"/>
          </a:xfrm>
        </p:spPr>
        <p:txBody>
          <a:bodyPr/>
          <a:lstStyle/>
          <a:p>
            <a:r>
              <a:rPr lang="en-MY" dirty="0"/>
              <a:t>AS for the report part, just select through reporting to show dropdown where the maintenance request shown, click that and it would show the chart, bar chart or graph given.</a:t>
            </a:r>
          </a:p>
          <a:p>
            <a:r>
              <a:rPr lang="en-MY" dirty="0"/>
              <a:t>For what the picture involves here is the chart section where the pie chart can be clickable.</a:t>
            </a:r>
          </a:p>
          <a:p>
            <a:r>
              <a:rPr lang="en-MY" dirty="0"/>
              <a:t>Example here as I click the yellow pie chart and the second picture show the result where the current ongoing task is there.</a:t>
            </a:r>
          </a:p>
          <a:p>
            <a:r>
              <a:rPr lang="en-MY" dirty="0"/>
              <a:t>Every colour represents the person who carried the task. You can select that part and look the description yourself as it is just basically the same as shown in slide seven there (although this is different information only). </a:t>
            </a:r>
          </a:p>
        </p:txBody>
      </p:sp>
      <p:pic>
        <p:nvPicPr>
          <p:cNvPr id="5" name="Picture 4">
            <a:extLst>
              <a:ext uri="{FF2B5EF4-FFF2-40B4-BE49-F238E27FC236}">
                <a16:creationId xmlns:a16="http://schemas.microsoft.com/office/drawing/2014/main" id="{77DF0D09-8C08-C5BC-B161-B5B716DF651C}"/>
              </a:ext>
            </a:extLst>
          </p:cNvPr>
          <p:cNvPicPr>
            <a:picLocks noChangeAspect="1"/>
          </p:cNvPicPr>
          <p:nvPr/>
        </p:nvPicPr>
        <p:blipFill>
          <a:blip r:embed="rId2"/>
          <a:stretch>
            <a:fillRect/>
          </a:stretch>
        </p:blipFill>
        <p:spPr>
          <a:xfrm>
            <a:off x="7981873" y="272715"/>
            <a:ext cx="3843494" cy="3681663"/>
          </a:xfrm>
          <a:prstGeom prst="rect">
            <a:avLst/>
          </a:prstGeom>
        </p:spPr>
      </p:pic>
      <p:pic>
        <p:nvPicPr>
          <p:cNvPr id="9" name="Picture 8">
            <a:extLst>
              <a:ext uri="{FF2B5EF4-FFF2-40B4-BE49-F238E27FC236}">
                <a16:creationId xmlns:a16="http://schemas.microsoft.com/office/drawing/2014/main" id="{D9A4B166-927C-5B9B-18EB-954930C6A0F0}"/>
              </a:ext>
            </a:extLst>
          </p:cNvPr>
          <p:cNvPicPr>
            <a:picLocks noChangeAspect="1"/>
          </p:cNvPicPr>
          <p:nvPr/>
        </p:nvPicPr>
        <p:blipFill>
          <a:blip r:embed="rId3"/>
          <a:stretch>
            <a:fillRect/>
          </a:stretch>
        </p:blipFill>
        <p:spPr>
          <a:xfrm>
            <a:off x="5422232" y="5335853"/>
            <a:ext cx="6627511" cy="1411018"/>
          </a:xfrm>
          <a:prstGeom prst="rect">
            <a:avLst/>
          </a:prstGeom>
        </p:spPr>
      </p:pic>
    </p:spTree>
    <p:extLst>
      <p:ext uri="{BB962C8B-B14F-4D97-AF65-F5344CB8AC3E}">
        <p14:creationId xmlns:p14="http://schemas.microsoft.com/office/powerpoint/2010/main" val="28807665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207759-B88D-B647-59FD-13245DE02637}"/>
              </a:ext>
            </a:extLst>
          </p:cNvPr>
          <p:cNvSpPr>
            <a:spLocks noGrp="1"/>
          </p:cNvSpPr>
          <p:nvPr>
            <p:ph type="title"/>
          </p:nvPr>
        </p:nvSpPr>
        <p:spPr>
          <a:xfrm>
            <a:off x="677334" y="609600"/>
            <a:ext cx="7584350" cy="737937"/>
          </a:xfrm>
        </p:spPr>
        <p:txBody>
          <a:bodyPr/>
          <a:lstStyle/>
          <a:p>
            <a:r>
              <a:rPr lang="en-MY" dirty="0"/>
              <a:t>Configuration – Maintenance Stages</a:t>
            </a:r>
          </a:p>
        </p:txBody>
      </p:sp>
      <p:sp>
        <p:nvSpPr>
          <p:cNvPr id="3" name="Content Placeholder 2">
            <a:extLst>
              <a:ext uri="{FF2B5EF4-FFF2-40B4-BE49-F238E27FC236}">
                <a16:creationId xmlns:a16="http://schemas.microsoft.com/office/drawing/2014/main" id="{C6AF2E04-335E-5D7A-DA3A-FB8654ACB9EF}"/>
              </a:ext>
            </a:extLst>
          </p:cNvPr>
          <p:cNvSpPr>
            <a:spLocks noGrp="1"/>
          </p:cNvSpPr>
          <p:nvPr>
            <p:ph idx="1"/>
          </p:nvPr>
        </p:nvSpPr>
        <p:spPr>
          <a:xfrm>
            <a:off x="677334" y="1347538"/>
            <a:ext cx="8596668" cy="1909010"/>
          </a:xfrm>
        </p:spPr>
        <p:txBody>
          <a:bodyPr/>
          <a:lstStyle/>
          <a:p>
            <a:r>
              <a:rPr lang="en-MY" dirty="0"/>
              <a:t>This is task based where it would involved in maintenance page.</a:t>
            </a:r>
          </a:p>
          <a:p>
            <a:r>
              <a:rPr lang="en-MY" dirty="0"/>
              <a:t>Those stages involved normally can be renamed but I wont recommend for any checked in both section which is:</a:t>
            </a:r>
          </a:p>
          <a:p>
            <a:pPr lvl="1"/>
            <a:r>
              <a:rPr lang="en-MY" dirty="0"/>
              <a:t>Folded in Maintenance Pipe</a:t>
            </a:r>
          </a:p>
          <a:p>
            <a:pPr lvl="1"/>
            <a:r>
              <a:rPr lang="en-MY" dirty="0"/>
              <a:t>Request Done</a:t>
            </a:r>
          </a:p>
        </p:txBody>
      </p:sp>
      <p:pic>
        <p:nvPicPr>
          <p:cNvPr id="5" name="Picture 4">
            <a:extLst>
              <a:ext uri="{FF2B5EF4-FFF2-40B4-BE49-F238E27FC236}">
                <a16:creationId xmlns:a16="http://schemas.microsoft.com/office/drawing/2014/main" id="{8B897252-18D5-458F-4D7E-17E7BA299E1E}"/>
              </a:ext>
            </a:extLst>
          </p:cNvPr>
          <p:cNvPicPr>
            <a:picLocks noChangeAspect="1"/>
          </p:cNvPicPr>
          <p:nvPr/>
        </p:nvPicPr>
        <p:blipFill>
          <a:blip r:embed="rId2"/>
          <a:stretch>
            <a:fillRect/>
          </a:stretch>
        </p:blipFill>
        <p:spPr>
          <a:xfrm>
            <a:off x="1028078" y="3208422"/>
            <a:ext cx="8916644" cy="3258005"/>
          </a:xfrm>
          <a:prstGeom prst="rect">
            <a:avLst/>
          </a:prstGeom>
        </p:spPr>
      </p:pic>
    </p:spTree>
    <p:extLst>
      <p:ext uri="{BB962C8B-B14F-4D97-AF65-F5344CB8AC3E}">
        <p14:creationId xmlns:p14="http://schemas.microsoft.com/office/powerpoint/2010/main" val="2856864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5F8B-D9FD-BA86-2A16-98E51AC66568}"/>
              </a:ext>
            </a:extLst>
          </p:cNvPr>
          <p:cNvSpPr>
            <a:spLocks noGrp="1"/>
          </p:cNvSpPr>
          <p:nvPr>
            <p:ph type="title"/>
          </p:nvPr>
        </p:nvSpPr>
        <p:spPr>
          <a:xfrm>
            <a:off x="677334" y="609600"/>
            <a:ext cx="8596668" cy="802105"/>
          </a:xfrm>
        </p:spPr>
        <p:txBody>
          <a:bodyPr/>
          <a:lstStyle/>
          <a:p>
            <a:r>
              <a:rPr lang="en-MY" dirty="0"/>
              <a:t>Configuration – Activity Types</a:t>
            </a:r>
          </a:p>
        </p:txBody>
      </p:sp>
      <p:sp>
        <p:nvSpPr>
          <p:cNvPr id="3" name="Content Placeholder 2">
            <a:extLst>
              <a:ext uri="{FF2B5EF4-FFF2-40B4-BE49-F238E27FC236}">
                <a16:creationId xmlns:a16="http://schemas.microsoft.com/office/drawing/2014/main" id="{EB90B725-7C7A-D437-BD6D-3F250A57C7B6}"/>
              </a:ext>
            </a:extLst>
          </p:cNvPr>
          <p:cNvSpPr>
            <a:spLocks noGrp="1"/>
          </p:cNvSpPr>
          <p:nvPr>
            <p:ph idx="1"/>
          </p:nvPr>
        </p:nvSpPr>
        <p:spPr>
          <a:xfrm>
            <a:off x="677334" y="1488613"/>
            <a:ext cx="10584224" cy="1270629"/>
          </a:xfrm>
        </p:spPr>
        <p:txBody>
          <a:bodyPr>
            <a:normAutofit/>
          </a:bodyPr>
          <a:lstStyle/>
          <a:p>
            <a:r>
              <a:rPr lang="en-MY" dirty="0"/>
              <a:t>This is where the activity involves.</a:t>
            </a:r>
          </a:p>
          <a:p>
            <a:r>
              <a:rPr lang="en-MY" dirty="0">
                <a:solidFill>
                  <a:srgbClr val="FF0000"/>
                </a:solidFill>
              </a:rPr>
              <a:t>Currently I’m not yet touch this part yet. Would research in this part. But for what understands, this is most likely would involved for bar scan later or any activities. (IMPORTANT)</a:t>
            </a:r>
          </a:p>
        </p:txBody>
      </p:sp>
      <p:pic>
        <p:nvPicPr>
          <p:cNvPr id="5" name="Picture 4">
            <a:extLst>
              <a:ext uri="{FF2B5EF4-FFF2-40B4-BE49-F238E27FC236}">
                <a16:creationId xmlns:a16="http://schemas.microsoft.com/office/drawing/2014/main" id="{DF648676-48C0-02CF-B9CC-BFE798ED4E2C}"/>
              </a:ext>
            </a:extLst>
          </p:cNvPr>
          <p:cNvPicPr>
            <a:picLocks noChangeAspect="1"/>
          </p:cNvPicPr>
          <p:nvPr/>
        </p:nvPicPr>
        <p:blipFill>
          <a:blip r:embed="rId2"/>
          <a:stretch>
            <a:fillRect/>
          </a:stretch>
        </p:blipFill>
        <p:spPr>
          <a:xfrm>
            <a:off x="1957137" y="2705308"/>
            <a:ext cx="7457700" cy="3854984"/>
          </a:xfrm>
          <a:prstGeom prst="rect">
            <a:avLst/>
          </a:prstGeom>
        </p:spPr>
      </p:pic>
    </p:spTree>
    <p:extLst>
      <p:ext uri="{BB962C8B-B14F-4D97-AF65-F5344CB8AC3E}">
        <p14:creationId xmlns:p14="http://schemas.microsoft.com/office/powerpoint/2010/main" val="14559878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AE057-7145-2B4A-152E-B1F2085C7CDA}"/>
              </a:ext>
            </a:extLst>
          </p:cNvPr>
          <p:cNvSpPr>
            <a:spLocks noGrp="1"/>
          </p:cNvSpPr>
          <p:nvPr>
            <p:ph type="title"/>
          </p:nvPr>
        </p:nvSpPr>
        <p:spPr>
          <a:xfrm>
            <a:off x="1451577" y="538989"/>
            <a:ext cx="9603275" cy="539664"/>
          </a:xfrm>
        </p:spPr>
        <p:txBody>
          <a:bodyPr>
            <a:normAutofit fontScale="90000"/>
          </a:bodyPr>
          <a:lstStyle/>
          <a:p>
            <a:r>
              <a:rPr lang="en-MY" dirty="0"/>
              <a:t>Step to use dashboard maintenance</a:t>
            </a:r>
          </a:p>
        </p:txBody>
      </p:sp>
      <p:sp>
        <p:nvSpPr>
          <p:cNvPr id="3" name="Content Placeholder 2">
            <a:extLst>
              <a:ext uri="{FF2B5EF4-FFF2-40B4-BE49-F238E27FC236}">
                <a16:creationId xmlns:a16="http://schemas.microsoft.com/office/drawing/2014/main" id="{0CEC53A8-3BA5-2E4A-296F-78705DA10726}"/>
              </a:ext>
            </a:extLst>
          </p:cNvPr>
          <p:cNvSpPr>
            <a:spLocks noGrp="1"/>
          </p:cNvSpPr>
          <p:nvPr>
            <p:ph idx="1"/>
          </p:nvPr>
        </p:nvSpPr>
        <p:spPr>
          <a:xfrm>
            <a:off x="1451576" y="1223785"/>
            <a:ext cx="9603275" cy="2560476"/>
          </a:xfrm>
        </p:spPr>
        <p:txBody>
          <a:bodyPr>
            <a:normAutofit/>
          </a:bodyPr>
          <a:lstStyle/>
          <a:p>
            <a:r>
              <a:rPr lang="en-MY" dirty="0"/>
              <a:t>Please Select Configuration from maintenance page and select maintenance teams</a:t>
            </a:r>
          </a:p>
          <a:p>
            <a:r>
              <a:rPr lang="en-MY" dirty="0"/>
              <a:t>From there you can create new teams by clicking new button and fill in the blank for your team, specifying what team are you on.</a:t>
            </a:r>
          </a:p>
          <a:p>
            <a:r>
              <a:rPr lang="en-MY" dirty="0"/>
              <a:t>After creating a new team, please select the team members, appointing all members involved. This is whether it is based on company, or projects or any kind of event involved.</a:t>
            </a:r>
          </a:p>
          <a:p>
            <a:r>
              <a:rPr lang="en-MY" dirty="0"/>
              <a:t>Speaking of adding new members…(Next Slide about Equipment Categories)</a:t>
            </a:r>
          </a:p>
          <a:p>
            <a:endParaRPr lang="en-MY" dirty="0"/>
          </a:p>
        </p:txBody>
      </p:sp>
      <p:pic>
        <p:nvPicPr>
          <p:cNvPr id="5" name="Picture 4">
            <a:extLst>
              <a:ext uri="{FF2B5EF4-FFF2-40B4-BE49-F238E27FC236}">
                <a16:creationId xmlns:a16="http://schemas.microsoft.com/office/drawing/2014/main" id="{1389F740-107D-C471-5B06-D4EB259E70DE}"/>
              </a:ext>
            </a:extLst>
          </p:cNvPr>
          <p:cNvPicPr>
            <a:picLocks noChangeAspect="1"/>
          </p:cNvPicPr>
          <p:nvPr/>
        </p:nvPicPr>
        <p:blipFill>
          <a:blip r:embed="rId2"/>
          <a:stretch>
            <a:fillRect/>
          </a:stretch>
        </p:blipFill>
        <p:spPr>
          <a:xfrm>
            <a:off x="2360571" y="3784261"/>
            <a:ext cx="7086806" cy="1954058"/>
          </a:xfrm>
          <a:prstGeom prst="rect">
            <a:avLst/>
          </a:prstGeom>
        </p:spPr>
      </p:pic>
    </p:spTree>
    <p:extLst>
      <p:ext uri="{BB962C8B-B14F-4D97-AF65-F5344CB8AC3E}">
        <p14:creationId xmlns:p14="http://schemas.microsoft.com/office/powerpoint/2010/main" val="1869363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41CB33-334E-F734-A83A-6E4D8927E42A}"/>
              </a:ext>
            </a:extLst>
          </p:cNvPr>
          <p:cNvSpPr>
            <a:spLocks noGrp="1"/>
          </p:cNvSpPr>
          <p:nvPr>
            <p:ph idx="1"/>
          </p:nvPr>
        </p:nvSpPr>
        <p:spPr>
          <a:xfrm>
            <a:off x="396005" y="2769711"/>
            <a:ext cx="6004795" cy="3450613"/>
          </a:xfrm>
        </p:spPr>
        <p:txBody>
          <a:bodyPr>
            <a:normAutofit lnSpcReduction="10000"/>
          </a:bodyPr>
          <a:lstStyle/>
          <a:p>
            <a:r>
              <a:rPr lang="en-MY" dirty="0"/>
              <a:t>For Equipment, you might need equipment categories which can be selected from configuration.</a:t>
            </a:r>
          </a:p>
          <a:p>
            <a:r>
              <a:rPr lang="en-MY" dirty="0"/>
              <a:t>From here you can create new kind of categories as this would be the main part for categorises all the </a:t>
            </a:r>
            <a:r>
              <a:rPr lang="en-MY" dirty="0" err="1"/>
              <a:t>equipments</a:t>
            </a:r>
            <a:r>
              <a:rPr lang="en-MY" dirty="0"/>
              <a:t>.</a:t>
            </a:r>
          </a:p>
          <a:p>
            <a:r>
              <a:rPr lang="en-MY" dirty="0"/>
              <a:t>Speaking about responsible, normally will would be team lead or owner to deal with this.</a:t>
            </a:r>
          </a:p>
          <a:p>
            <a:r>
              <a:rPr lang="en-MY" dirty="0"/>
              <a:t>For that name there is an arrow beside the name. Use it if you need new name if doesn’t involve in the list but only in occasion that you doesn’t use their account.</a:t>
            </a:r>
          </a:p>
        </p:txBody>
      </p:sp>
      <p:pic>
        <p:nvPicPr>
          <p:cNvPr id="7" name="Picture 6">
            <a:extLst>
              <a:ext uri="{FF2B5EF4-FFF2-40B4-BE49-F238E27FC236}">
                <a16:creationId xmlns:a16="http://schemas.microsoft.com/office/drawing/2014/main" id="{A3996BC8-BCB7-7C78-B62C-D84541B53044}"/>
              </a:ext>
            </a:extLst>
          </p:cNvPr>
          <p:cNvPicPr>
            <a:picLocks noChangeAspect="1"/>
          </p:cNvPicPr>
          <p:nvPr/>
        </p:nvPicPr>
        <p:blipFill>
          <a:blip r:embed="rId2"/>
          <a:stretch>
            <a:fillRect/>
          </a:stretch>
        </p:blipFill>
        <p:spPr>
          <a:xfrm>
            <a:off x="1728178" y="128922"/>
            <a:ext cx="8735644" cy="2429214"/>
          </a:xfrm>
          <a:prstGeom prst="rect">
            <a:avLst/>
          </a:prstGeom>
        </p:spPr>
      </p:pic>
      <p:pic>
        <p:nvPicPr>
          <p:cNvPr id="11" name="Picture 10">
            <a:extLst>
              <a:ext uri="{FF2B5EF4-FFF2-40B4-BE49-F238E27FC236}">
                <a16:creationId xmlns:a16="http://schemas.microsoft.com/office/drawing/2014/main" id="{28655CBF-A172-CCB7-DAD0-E8B5E74220B8}"/>
              </a:ext>
            </a:extLst>
          </p:cNvPr>
          <p:cNvPicPr>
            <a:picLocks noChangeAspect="1"/>
          </p:cNvPicPr>
          <p:nvPr/>
        </p:nvPicPr>
        <p:blipFill>
          <a:blip r:embed="rId3"/>
          <a:stretch>
            <a:fillRect/>
          </a:stretch>
        </p:blipFill>
        <p:spPr>
          <a:xfrm>
            <a:off x="6400800" y="2769711"/>
            <a:ext cx="5574349" cy="3279029"/>
          </a:xfrm>
          <a:prstGeom prst="rect">
            <a:avLst/>
          </a:prstGeom>
        </p:spPr>
      </p:pic>
    </p:spTree>
    <p:extLst>
      <p:ext uri="{BB962C8B-B14F-4D97-AF65-F5344CB8AC3E}">
        <p14:creationId xmlns:p14="http://schemas.microsoft.com/office/powerpoint/2010/main" val="5532669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8820FF-425D-2243-4B09-DB6A50261B8D}"/>
              </a:ext>
            </a:extLst>
          </p:cNvPr>
          <p:cNvSpPr>
            <a:spLocks noGrp="1"/>
          </p:cNvSpPr>
          <p:nvPr>
            <p:ph idx="1"/>
          </p:nvPr>
        </p:nvSpPr>
        <p:spPr>
          <a:xfrm>
            <a:off x="677334" y="3429000"/>
            <a:ext cx="10837332" cy="3003884"/>
          </a:xfrm>
        </p:spPr>
        <p:txBody>
          <a:bodyPr/>
          <a:lstStyle/>
          <a:p>
            <a:r>
              <a:rPr lang="en-MY" dirty="0"/>
              <a:t>This is the place where you can add new names and email. Normally it is used to connect with the existing email if involved. (Currently it is used as demo)</a:t>
            </a:r>
          </a:p>
          <a:p>
            <a:r>
              <a:rPr lang="en-MY" dirty="0"/>
              <a:t>After filling name and email address, please select cloud one to save the list.</a:t>
            </a:r>
          </a:p>
          <a:p>
            <a:r>
              <a:rPr lang="en-MY" dirty="0"/>
              <a:t>After saving it, it would automatically show when you add the members when you open configuration to put team members.</a:t>
            </a:r>
          </a:p>
        </p:txBody>
      </p:sp>
      <p:pic>
        <p:nvPicPr>
          <p:cNvPr id="5" name="Picture 4">
            <a:extLst>
              <a:ext uri="{FF2B5EF4-FFF2-40B4-BE49-F238E27FC236}">
                <a16:creationId xmlns:a16="http://schemas.microsoft.com/office/drawing/2014/main" id="{0549FA4A-1909-8430-29F9-0BCECB3A8A50}"/>
              </a:ext>
            </a:extLst>
          </p:cNvPr>
          <p:cNvPicPr>
            <a:picLocks noChangeAspect="1"/>
          </p:cNvPicPr>
          <p:nvPr/>
        </p:nvPicPr>
        <p:blipFill>
          <a:blip r:embed="rId2"/>
          <a:stretch>
            <a:fillRect/>
          </a:stretch>
        </p:blipFill>
        <p:spPr>
          <a:xfrm>
            <a:off x="677334" y="816638"/>
            <a:ext cx="4856060" cy="2265093"/>
          </a:xfrm>
          <a:prstGeom prst="rect">
            <a:avLst/>
          </a:prstGeom>
        </p:spPr>
      </p:pic>
      <p:pic>
        <p:nvPicPr>
          <p:cNvPr id="9" name="Picture 8">
            <a:extLst>
              <a:ext uri="{FF2B5EF4-FFF2-40B4-BE49-F238E27FC236}">
                <a16:creationId xmlns:a16="http://schemas.microsoft.com/office/drawing/2014/main" id="{4C380130-688B-136F-9487-0385120866CA}"/>
              </a:ext>
            </a:extLst>
          </p:cNvPr>
          <p:cNvPicPr>
            <a:picLocks noChangeAspect="1"/>
          </p:cNvPicPr>
          <p:nvPr/>
        </p:nvPicPr>
        <p:blipFill>
          <a:blip r:embed="rId3"/>
          <a:stretch>
            <a:fillRect/>
          </a:stretch>
        </p:blipFill>
        <p:spPr>
          <a:xfrm>
            <a:off x="5951052" y="816638"/>
            <a:ext cx="5563614" cy="2265093"/>
          </a:xfrm>
          <a:prstGeom prst="rect">
            <a:avLst/>
          </a:prstGeom>
        </p:spPr>
      </p:pic>
    </p:spTree>
    <p:extLst>
      <p:ext uri="{BB962C8B-B14F-4D97-AF65-F5344CB8AC3E}">
        <p14:creationId xmlns:p14="http://schemas.microsoft.com/office/powerpoint/2010/main" val="20135777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85EBD-FC01-3F71-90BE-4B6A8994BCD0}"/>
              </a:ext>
            </a:extLst>
          </p:cNvPr>
          <p:cNvSpPr>
            <a:spLocks noGrp="1"/>
          </p:cNvSpPr>
          <p:nvPr>
            <p:ph type="title"/>
          </p:nvPr>
        </p:nvSpPr>
        <p:spPr>
          <a:xfrm>
            <a:off x="1593927" y="532953"/>
            <a:ext cx="8596668" cy="1320800"/>
          </a:xfrm>
        </p:spPr>
        <p:txBody>
          <a:bodyPr/>
          <a:lstStyle/>
          <a:p>
            <a:r>
              <a:rPr lang="en-MY" dirty="0"/>
              <a:t>How to use dashboard, maintenance and equipment</a:t>
            </a:r>
          </a:p>
        </p:txBody>
      </p:sp>
      <p:sp>
        <p:nvSpPr>
          <p:cNvPr id="3" name="Content Placeholder 2">
            <a:extLst>
              <a:ext uri="{FF2B5EF4-FFF2-40B4-BE49-F238E27FC236}">
                <a16:creationId xmlns:a16="http://schemas.microsoft.com/office/drawing/2014/main" id="{5D366D0B-0853-887A-7E5D-E85DAA323EBB}"/>
              </a:ext>
            </a:extLst>
          </p:cNvPr>
          <p:cNvSpPr>
            <a:spLocks noGrp="1"/>
          </p:cNvSpPr>
          <p:nvPr>
            <p:ph idx="1"/>
          </p:nvPr>
        </p:nvSpPr>
        <p:spPr>
          <a:xfrm>
            <a:off x="1451580" y="4045550"/>
            <a:ext cx="9603274" cy="1809340"/>
          </a:xfrm>
        </p:spPr>
        <p:txBody>
          <a:bodyPr>
            <a:normAutofit fontScale="70000" lnSpcReduction="20000"/>
          </a:bodyPr>
          <a:lstStyle/>
          <a:p>
            <a:r>
              <a:rPr lang="en-MY" dirty="0"/>
              <a:t>The dashboard should be like this form. Normally I will discuss how normally works.</a:t>
            </a:r>
          </a:p>
          <a:p>
            <a:r>
              <a:rPr lang="en-MY" dirty="0"/>
              <a:t>Following the few slides before, there you have the maintenance team that would show who are in the team, the total task involved to do with and the total records which is what equipment are using.</a:t>
            </a:r>
          </a:p>
          <a:p>
            <a:r>
              <a:rPr lang="en-MY" dirty="0"/>
              <a:t>However, same equipment wont count twice but those devices would be under that team. For example, server 1 and server 2 are own by Karuna Team which has different capabilities. That is why it has that kind of record as you can see I have 3 servers inside Karuna Team.</a:t>
            </a:r>
          </a:p>
          <a:p>
            <a:r>
              <a:rPr lang="en-MY" dirty="0"/>
              <a:t>When proceeding the button to do, it would go to the maintenance page. But I would show you the difference on the next slide.</a:t>
            </a:r>
          </a:p>
        </p:txBody>
      </p:sp>
      <p:pic>
        <p:nvPicPr>
          <p:cNvPr id="5" name="Picture 4">
            <a:extLst>
              <a:ext uri="{FF2B5EF4-FFF2-40B4-BE49-F238E27FC236}">
                <a16:creationId xmlns:a16="http://schemas.microsoft.com/office/drawing/2014/main" id="{A92A9B41-E0FA-E92C-4D5E-2E9BFD73A1CC}"/>
              </a:ext>
            </a:extLst>
          </p:cNvPr>
          <p:cNvPicPr>
            <a:picLocks noChangeAspect="1"/>
          </p:cNvPicPr>
          <p:nvPr/>
        </p:nvPicPr>
        <p:blipFill>
          <a:blip r:embed="rId2"/>
          <a:stretch>
            <a:fillRect/>
          </a:stretch>
        </p:blipFill>
        <p:spPr>
          <a:xfrm>
            <a:off x="1593927" y="1855448"/>
            <a:ext cx="7874758" cy="1914003"/>
          </a:xfrm>
          <a:prstGeom prst="rect">
            <a:avLst/>
          </a:prstGeom>
        </p:spPr>
      </p:pic>
    </p:spTree>
    <p:extLst>
      <p:ext uri="{BB962C8B-B14F-4D97-AF65-F5344CB8AC3E}">
        <p14:creationId xmlns:p14="http://schemas.microsoft.com/office/powerpoint/2010/main" val="2154747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D36E6D2-DC06-43F1-A4EF-013BEDC5B9CB}"/>
              </a:ext>
            </a:extLst>
          </p:cNvPr>
          <p:cNvSpPr>
            <a:spLocks noGrp="1"/>
          </p:cNvSpPr>
          <p:nvPr>
            <p:ph idx="1"/>
          </p:nvPr>
        </p:nvSpPr>
        <p:spPr>
          <a:xfrm>
            <a:off x="1713161" y="2916066"/>
            <a:ext cx="5563370" cy="3450613"/>
          </a:xfrm>
        </p:spPr>
        <p:txBody>
          <a:bodyPr>
            <a:normAutofit/>
          </a:bodyPr>
          <a:lstStyle/>
          <a:p>
            <a:r>
              <a:rPr lang="en-MY" dirty="0"/>
              <a:t>Here is the differences between clicking the maintenance through the dropdown section and clicking to-do under dashboard.</a:t>
            </a:r>
          </a:p>
          <a:p>
            <a:r>
              <a:rPr lang="en-MY" dirty="0"/>
              <a:t>From clicking to-do, the section you will get is only specific based on maintenance teams.</a:t>
            </a:r>
          </a:p>
          <a:p>
            <a:r>
              <a:rPr lang="en-MY" dirty="0"/>
              <a:t>As for the direct dropdown which is maintenance requests, it shows all the progress for all teams involved.</a:t>
            </a:r>
          </a:p>
        </p:txBody>
      </p:sp>
      <p:pic>
        <p:nvPicPr>
          <p:cNvPr id="5" name="Picture 4">
            <a:extLst>
              <a:ext uri="{FF2B5EF4-FFF2-40B4-BE49-F238E27FC236}">
                <a16:creationId xmlns:a16="http://schemas.microsoft.com/office/drawing/2014/main" id="{8EB1CFD3-56B5-803B-1216-9B36114B57D9}"/>
              </a:ext>
            </a:extLst>
          </p:cNvPr>
          <p:cNvPicPr>
            <a:picLocks noChangeAspect="1"/>
          </p:cNvPicPr>
          <p:nvPr/>
        </p:nvPicPr>
        <p:blipFill>
          <a:blip r:embed="rId2"/>
          <a:stretch>
            <a:fillRect/>
          </a:stretch>
        </p:blipFill>
        <p:spPr>
          <a:xfrm>
            <a:off x="1530233" y="200161"/>
            <a:ext cx="5746298" cy="2483893"/>
          </a:xfrm>
          <a:prstGeom prst="rect">
            <a:avLst/>
          </a:prstGeom>
        </p:spPr>
      </p:pic>
      <p:pic>
        <p:nvPicPr>
          <p:cNvPr id="7" name="Picture 6">
            <a:extLst>
              <a:ext uri="{FF2B5EF4-FFF2-40B4-BE49-F238E27FC236}">
                <a16:creationId xmlns:a16="http://schemas.microsoft.com/office/drawing/2014/main" id="{3F8FDDF0-1F3F-E79A-2DE2-E05BF0398871}"/>
              </a:ext>
            </a:extLst>
          </p:cNvPr>
          <p:cNvPicPr>
            <a:picLocks noChangeAspect="1"/>
          </p:cNvPicPr>
          <p:nvPr/>
        </p:nvPicPr>
        <p:blipFill>
          <a:blip r:embed="rId3"/>
          <a:stretch>
            <a:fillRect/>
          </a:stretch>
        </p:blipFill>
        <p:spPr>
          <a:xfrm>
            <a:off x="7524464" y="200161"/>
            <a:ext cx="4335807" cy="5968616"/>
          </a:xfrm>
          <a:prstGeom prst="rect">
            <a:avLst/>
          </a:prstGeom>
        </p:spPr>
      </p:pic>
    </p:spTree>
    <p:extLst>
      <p:ext uri="{BB962C8B-B14F-4D97-AF65-F5344CB8AC3E}">
        <p14:creationId xmlns:p14="http://schemas.microsoft.com/office/powerpoint/2010/main" val="28564483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FA7362-1FCC-1C62-57D5-5DDF37E42461}"/>
              </a:ext>
            </a:extLst>
          </p:cNvPr>
          <p:cNvSpPr>
            <a:spLocks noGrp="1"/>
          </p:cNvSpPr>
          <p:nvPr>
            <p:ph idx="1"/>
          </p:nvPr>
        </p:nvSpPr>
        <p:spPr>
          <a:xfrm>
            <a:off x="1467621" y="5085346"/>
            <a:ext cx="9697683" cy="1501781"/>
          </a:xfrm>
        </p:spPr>
        <p:txBody>
          <a:bodyPr>
            <a:normAutofit fontScale="92500" lnSpcReduction="20000"/>
          </a:bodyPr>
          <a:lstStyle/>
          <a:p>
            <a:r>
              <a:rPr lang="en-MY" dirty="0"/>
              <a:t>The left side is the calendar for specific team chosen just like the previous slide, I also circle the part when it opens the calendar part.</a:t>
            </a:r>
          </a:p>
          <a:p>
            <a:r>
              <a:rPr lang="en-MY" dirty="0"/>
              <a:t>The right side is basically for the maintenance dropdown session which  is maintenance calendar and it would show all teams involved in specific timeline.</a:t>
            </a:r>
          </a:p>
          <a:p>
            <a:r>
              <a:rPr lang="en-MY" dirty="0">
                <a:solidFill>
                  <a:schemeClr val="tx1"/>
                </a:solidFill>
              </a:rPr>
              <a:t>Speaking of which, the colour represents the person who handle the task.</a:t>
            </a:r>
          </a:p>
        </p:txBody>
      </p:sp>
      <p:pic>
        <p:nvPicPr>
          <p:cNvPr id="9" name="Picture 8">
            <a:extLst>
              <a:ext uri="{FF2B5EF4-FFF2-40B4-BE49-F238E27FC236}">
                <a16:creationId xmlns:a16="http://schemas.microsoft.com/office/drawing/2014/main" id="{1EC50020-EB24-355C-D582-452937F99952}"/>
              </a:ext>
            </a:extLst>
          </p:cNvPr>
          <p:cNvPicPr>
            <a:picLocks noChangeAspect="1"/>
          </p:cNvPicPr>
          <p:nvPr/>
        </p:nvPicPr>
        <p:blipFill>
          <a:blip r:embed="rId2"/>
          <a:stretch>
            <a:fillRect/>
          </a:stretch>
        </p:blipFill>
        <p:spPr>
          <a:xfrm>
            <a:off x="1467622" y="270871"/>
            <a:ext cx="4844120" cy="4533789"/>
          </a:xfrm>
          <a:prstGeom prst="rect">
            <a:avLst/>
          </a:prstGeom>
        </p:spPr>
      </p:pic>
      <p:pic>
        <p:nvPicPr>
          <p:cNvPr id="11" name="Picture 10">
            <a:extLst>
              <a:ext uri="{FF2B5EF4-FFF2-40B4-BE49-F238E27FC236}">
                <a16:creationId xmlns:a16="http://schemas.microsoft.com/office/drawing/2014/main" id="{48ADE8DB-930A-8601-5CAE-095A201CA5D9}"/>
              </a:ext>
            </a:extLst>
          </p:cNvPr>
          <p:cNvPicPr>
            <a:picLocks noChangeAspect="1"/>
          </p:cNvPicPr>
          <p:nvPr/>
        </p:nvPicPr>
        <p:blipFill>
          <a:blip r:embed="rId3"/>
          <a:stretch>
            <a:fillRect/>
          </a:stretch>
        </p:blipFill>
        <p:spPr>
          <a:xfrm>
            <a:off x="6369014" y="270872"/>
            <a:ext cx="4680548" cy="4533044"/>
          </a:xfrm>
          <a:prstGeom prst="rect">
            <a:avLst/>
          </a:prstGeom>
        </p:spPr>
      </p:pic>
    </p:spTree>
    <p:extLst>
      <p:ext uri="{BB962C8B-B14F-4D97-AF65-F5344CB8AC3E}">
        <p14:creationId xmlns:p14="http://schemas.microsoft.com/office/powerpoint/2010/main" val="2027929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889D47-782E-8658-598E-34FF6A1BE836}"/>
              </a:ext>
            </a:extLst>
          </p:cNvPr>
          <p:cNvSpPr>
            <a:spLocks noGrp="1"/>
          </p:cNvSpPr>
          <p:nvPr>
            <p:ph idx="1"/>
          </p:nvPr>
        </p:nvSpPr>
        <p:spPr>
          <a:xfrm>
            <a:off x="428089" y="171367"/>
            <a:ext cx="5649198" cy="5892549"/>
          </a:xfrm>
        </p:spPr>
        <p:txBody>
          <a:bodyPr>
            <a:normAutofit fontScale="70000" lnSpcReduction="20000"/>
          </a:bodyPr>
          <a:lstStyle/>
          <a:p>
            <a:r>
              <a:rPr lang="en-MY" dirty="0"/>
              <a:t>From Maintenance Page, if going to request, Please click the new button as I circled. It would go to the blank page which is the picture below </a:t>
            </a:r>
            <a:r>
              <a:rPr lang="en-MY" i="1" dirty="0">
                <a:solidFill>
                  <a:srgbClr val="00B0F0"/>
                </a:solidFill>
              </a:rPr>
              <a:t>(although it is filled)</a:t>
            </a:r>
            <a:r>
              <a:rPr lang="en-MY" dirty="0">
                <a:solidFill>
                  <a:schemeClr val="tx1"/>
                </a:solidFill>
              </a:rPr>
              <a:t>.</a:t>
            </a:r>
          </a:p>
          <a:p>
            <a:r>
              <a:rPr lang="en-MY" dirty="0"/>
              <a:t>From here the Request section is for what kind of topic that you are going to do, based on my request on that picture, I put the name server relocation. </a:t>
            </a:r>
            <a:r>
              <a:rPr lang="en-MY" i="1" dirty="0">
                <a:solidFill>
                  <a:srgbClr val="00B0F0"/>
                </a:solidFill>
              </a:rPr>
              <a:t>(basically I mention is to manage files rearrangement to another new server or some sort)</a:t>
            </a:r>
          </a:p>
          <a:p>
            <a:r>
              <a:rPr lang="en-MY" dirty="0"/>
              <a:t>AS for the equipment, you will get the selection of equipment which is already create from equipment page </a:t>
            </a:r>
            <a:r>
              <a:rPr lang="en-MY" i="1" dirty="0">
                <a:solidFill>
                  <a:srgbClr val="00B0F0"/>
                </a:solidFill>
              </a:rPr>
              <a:t>(which would later show you)</a:t>
            </a:r>
            <a:r>
              <a:rPr lang="en-MY" i="1" dirty="0">
                <a:solidFill>
                  <a:schemeClr val="tx1"/>
                </a:solidFill>
              </a:rPr>
              <a:t> </a:t>
            </a:r>
            <a:r>
              <a:rPr lang="en-MY" dirty="0">
                <a:solidFill>
                  <a:schemeClr val="tx1"/>
                </a:solidFill>
              </a:rPr>
              <a:t>.</a:t>
            </a:r>
            <a:r>
              <a:rPr lang="en-MY" dirty="0"/>
              <a:t> Anyway select the equipment you want to focus/fix.</a:t>
            </a:r>
          </a:p>
          <a:p>
            <a:r>
              <a:rPr lang="en-MY" dirty="0"/>
              <a:t>For the worksheet template go to the next slide later. Because that part is basically provide a template specifically for that maintenance category.</a:t>
            </a:r>
          </a:p>
          <a:p>
            <a:r>
              <a:rPr lang="en-MY" dirty="0"/>
              <a:t>Speaking of category, as I mentioned that equipment you involved before is under “THAT” category involved.</a:t>
            </a:r>
          </a:p>
          <a:p>
            <a:r>
              <a:rPr lang="en-MY" dirty="0"/>
              <a:t>For maintenance type, it is a condition for prevention or correction part. (</a:t>
            </a:r>
            <a:r>
              <a:rPr lang="en-MY" dirty="0">
                <a:solidFill>
                  <a:srgbClr val="FF0000"/>
                </a:solidFill>
              </a:rPr>
              <a:t>Not sure for what usage but it is on informative session</a:t>
            </a:r>
            <a:r>
              <a:rPr lang="en-MY" dirty="0"/>
              <a:t>)</a:t>
            </a:r>
          </a:p>
          <a:p>
            <a:r>
              <a:rPr lang="en-MY" dirty="0"/>
              <a:t>As for the team, which is maintenance team you selected, under who’s responsible would be the owner or who’s in charge. Could be team lead.</a:t>
            </a:r>
          </a:p>
          <a:p>
            <a:r>
              <a:rPr lang="en-MY" dirty="0"/>
              <a:t>Schedule Date is set for specific date and time to start the task and duration part is for how many time you would spend. That duration I believe is used for record this task involved for how much time is used.</a:t>
            </a:r>
          </a:p>
          <a:p>
            <a:r>
              <a:rPr lang="en-MY" dirty="0"/>
              <a:t>Priority part has 3 stars which consists from low to high. But I believe it is based on how important it is for this task.</a:t>
            </a:r>
          </a:p>
          <a:p>
            <a:r>
              <a:rPr lang="en-MY" dirty="0"/>
              <a:t>As fir Email cc, it could be the notification to send to revenant member involved with the team to proceed the task. (this part I’m not sure as I didn’t use any)</a:t>
            </a:r>
          </a:p>
        </p:txBody>
      </p:sp>
      <p:pic>
        <p:nvPicPr>
          <p:cNvPr id="7" name="Picture 6">
            <a:extLst>
              <a:ext uri="{FF2B5EF4-FFF2-40B4-BE49-F238E27FC236}">
                <a16:creationId xmlns:a16="http://schemas.microsoft.com/office/drawing/2014/main" id="{21F332CD-4613-AF56-D8EF-80846271E005}"/>
              </a:ext>
            </a:extLst>
          </p:cNvPr>
          <p:cNvPicPr>
            <a:picLocks noChangeAspect="1"/>
          </p:cNvPicPr>
          <p:nvPr/>
        </p:nvPicPr>
        <p:blipFill>
          <a:blip r:embed="rId2"/>
          <a:stretch>
            <a:fillRect/>
          </a:stretch>
        </p:blipFill>
        <p:spPr>
          <a:xfrm>
            <a:off x="6114715" y="1446336"/>
            <a:ext cx="5878423" cy="4938421"/>
          </a:xfrm>
          <a:prstGeom prst="rect">
            <a:avLst/>
          </a:prstGeom>
        </p:spPr>
      </p:pic>
      <p:pic>
        <p:nvPicPr>
          <p:cNvPr id="9" name="Picture 8">
            <a:extLst>
              <a:ext uri="{FF2B5EF4-FFF2-40B4-BE49-F238E27FC236}">
                <a16:creationId xmlns:a16="http://schemas.microsoft.com/office/drawing/2014/main" id="{B9FFEE71-02D5-A09D-7F6E-E061C58DD1E0}"/>
              </a:ext>
            </a:extLst>
          </p:cNvPr>
          <p:cNvPicPr>
            <a:picLocks noChangeAspect="1"/>
          </p:cNvPicPr>
          <p:nvPr/>
        </p:nvPicPr>
        <p:blipFill>
          <a:blip r:embed="rId3"/>
          <a:stretch>
            <a:fillRect/>
          </a:stretch>
        </p:blipFill>
        <p:spPr>
          <a:xfrm>
            <a:off x="6077287" y="171367"/>
            <a:ext cx="5915851" cy="1181265"/>
          </a:xfrm>
          <a:prstGeom prst="rect">
            <a:avLst/>
          </a:prstGeom>
        </p:spPr>
      </p:pic>
    </p:spTree>
    <p:extLst>
      <p:ext uri="{BB962C8B-B14F-4D97-AF65-F5344CB8AC3E}">
        <p14:creationId xmlns:p14="http://schemas.microsoft.com/office/powerpoint/2010/main" val="504589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1C84B4-4CEE-6BAB-51CF-BA82A4119919}"/>
              </a:ext>
            </a:extLst>
          </p:cNvPr>
          <p:cNvSpPr>
            <a:spLocks noGrp="1"/>
          </p:cNvSpPr>
          <p:nvPr>
            <p:ph idx="1"/>
          </p:nvPr>
        </p:nvSpPr>
        <p:spPr>
          <a:xfrm>
            <a:off x="677334" y="3164412"/>
            <a:ext cx="10616308" cy="990494"/>
          </a:xfrm>
        </p:spPr>
        <p:txBody>
          <a:bodyPr>
            <a:normAutofit fontScale="92500" lnSpcReduction="10000"/>
          </a:bodyPr>
          <a:lstStyle/>
          <a:p>
            <a:r>
              <a:rPr lang="en-MY" dirty="0"/>
              <a:t>For the worksheet template mentioned by previous slide, this is how the page is, or rather it has few information</a:t>
            </a:r>
          </a:p>
          <a:p>
            <a:r>
              <a:rPr lang="en-MY" dirty="0"/>
              <a:t>Also if need to create new worksheet templates, open configuration and go open worksheet templates.</a:t>
            </a:r>
          </a:p>
        </p:txBody>
      </p:sp>
      <p:pic>
        <p:nvPicPr>
          <p:cNvPr id="5" name="Picture 4">
            <a:extLst>
              <a:ext uri="{FF2B5EF4-FFF2-40B4-BE49-F238E27FC236}">
                <a16:creationId xmlns:a16="http://schemas.microsoft.com/office/drawing/2014/main" id="{56EF7F93-3D59-4E93-AD38-93039EA259C3}"/>
              </a:ext>
            </a:extLst>
          </p:cNvPr>
          <p:cNvPicPr>
            <a:picLocks noChangeAspect="1"/>
          </p:cNvPicPr>
          <p:nvPr/>
        </p:nvPicPr>
        <p:blipFill>
          <a:blip r:embed="rId2"/>
          <a:stretch>
            <a:fillRect/>
          </a:stretch>
        </p:blipFill>
        <p:spPr>
          <a:xfrm>
            <a:off x="1338135" y="225893"/>
            <a:ext cx="9002381" cy="2876951"/>
          </a:xfrm>
          <a:prstGeom prst="rect">
            <a:avLst/>
          </a:prstGeom>
        </p:spPr>
      </p:pic>
      <p:pic>
        <p:nvPicPr>
          <p:cNvPr id="7" name="Picture 6">
            <a:extLst>
              <a:ext uri="{FF2B5EF4-FFF2-40B4-BE49-F238E27FC236}">
                <a16:creationId xmlns:a16="http://schemas.microsoft.com/office/drawing/2014/main" id="{7879E594-37C3-5D1E-3DEA-6C7E83D7A71D}"/>
              </a:ext>
            </a:extLst>
          </p:cNvPr>
          <p:cNvPicPr>
            <a:picLocks noChangeAspect="1"/>
          </p:cNvPicPr>
          <p:nvPr/>
        </p:nvPicPr>
        <p:blipFill>
          <a:blip r:embed="rId3"/>
          <a:stretch>
            <a:fillRect/>
          </a:stretch>
        </p:blipFill>
        <p:spPr>
          <a:xfrm>
            <a:off x="1338135" y="4216473"/>
            <a:ext cx="8973802" cy="2415634"/>
          </a:xfrm>
          <a:prstGeom prst="rect">
            <a:avLst/>
          </a:prstGeom>
        </p:spPr>
      </p:pic>
    </p:spTree>
    <p:extLst>
      <p:ext uri="{BB962C8B-B14F-4D97-AF65-F5344CB8AC3E}">
        <p14:creationId xmlns:p14="http://schemas.microsoft.com/office/powerpoint/2010/main" val="391655611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300</TotalTime>
  <Words>1525</Words>
  <Application>Microsoft Office PowerPoint</Application>
  <PresentationFormat>Widescreen</PresentationFormat>
  <Paragraphs>69</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Maintenance Page ODOO (official TuTORIAL)</vt:lpstr>
      <vt:lpstr>Step to use dashboard maintenance</vt:lpstr>
      <vt:lpstr>PowerPoint Presentation</vt:lpstr>
      <vt:lpstr>PowerPoint Presentation</vt:lpstr>
      <vt:lpstr>How to use dashboard, maintenance and equipment</vt:lpstr>
      <vt:lpstr>PowerPoint Presentation</vt:lpstr>
      <vt:lpstr>PowerPoint Presentation</vt:lpstr>
      <vt:lpstr>PowerPoint Presentation</vt:lpstr>
      <vt:lpstr>PowerPoint Presentation</vt:lpstr>
      <vt:lpstr>PowerPoint Presentation</vt:lpstr>
      <vt:lpstr>Create equipment's that involves on businesses</vt:lpstr>
      <vt:lpstr>Create equipment's that involves on businesses (cont.)</vt:lpstr>
      <vt:lpstr>Reporting session</vt:lpstr>
      <vt:lpstr>Configuration – Maintenance Stages</vt:lpstr>
      <vt:lpstr>Configuration – Activity Types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Dennis Wong</dc:creator>
  <cp:lastModifiedBy>Dennis Wong</cp:lastModifiedBy>
  <cp:revision>2</cp:revision>
  <dcterms:created xsi:type="dcterms:W3CDTF">2025-04-30T03:53:36Z</dcterms:created>
  <dcterms:modified xsi:type="dcterms:W3CDTF">2025-04-30T08:54:33Z</dcterms:modified>
</cp:coreProperties>
</file>