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53981-A011-490F-88C1-C9EC5979CEC4}" type="datetimeFigureOut">
              <a:rPr lang="en-MY" smtClean="0"/>
              <a:t>3/4/2025</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38B3CA15-2CBA-4A65-BD83-7A6D18AE76E0}"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40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53981-A011-490F-88C1-C9EC5979CEC4}" type="datetimeFigureOut">
              <a:rPr lang="en-MY" smtClean="0"/>
              <a:t>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8B3CA15-2CBA-4A65-BD83-7A6D18AE76E0}"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09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53981-A011-490F-88C1-C9EC5979CEC4}" type="datetimeFigureOut">
              <a:rPr lang="en-MY" smtClean="0"/>
              <a:t>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8B3CA15-2CBA-4A65-BD83-7A6D18AE76E0}"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90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53981-A011-490F-88C1-C9EC5979CEC4}" type="datetimeFigureOut">
              <a:rPr lang="en-MY" smtClean="0"/>
              <a:t>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8B3CA15-2CBA-4A65-BD83-7A6D18AE76E0}"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53981-A011-490F-88C1-C9EC5979CEC4}" type="datetimeFigureOut">
              <a:rPr lang="en-MY" smtClean="0"/>
              <a:t>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8B3CA15-2CBA-4A65-BD83-7A6D18AE76E0}"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42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53981-A011-490F-88C1-C9EC5979CEC4}" type="datetimeFigureOut">
              <a:rPr lang="en-MY" smtClean="0"/>
              <a:t>3/4/2025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8B3CA15-2CBA-4A65-BD83-7A6D18AE76E0}"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849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53981-A011-490F-88C1-C9EC5979CEC4}" type="datetimeFigureOut">
              <a:rPr lang="en-MY" smtClean="0"/>
              <a:t>3/4/2025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8B3CA15-2CBA-4A65-BD83-7A6D18AE76E0}"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50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53981-A011-490F-88C1-C9EC5979CEC4}" type="datetimeFigureOut">
              <a:rPr lang="en-MY" smtClean="0"/>
              <a:t>3/4/2025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8B3CA15-2CBA-4A65-BD83-7A6D18AE76E0}"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08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53981-A011-490F-88C1-C9EC5979CEC4}" type="datetimeFigureOut">
              <a:rPr lang="en-MY" smtClean="0"/>
              <a:t>3/4/2025</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8B3CA15-2CBA-4A65-BD83-7A6D18AE76E0}" type="slidenum">
              <a:rPr lang="en-MY" smtClean="0"/>
              <a:t>‹#›</a:t>
            </a:fld>
            <a:endParaRPr lang="en-MY"/>
          </a:p>
        </p:txBody>
      </p:sp>
    </p:spTree>
    <p:extLst>
      <p:ext uri="{BB962C8B-B14F-4D97-AF65-F5344CB8AC3E}">
        <p14:creationId xmlns:p14="http://schemas.microsoft.com/office/powerpoint/2010/main" val="15465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53981-A011-490F-88C1-C9EC5979CEC4}" type="datetimeFigureOut">
              <a:rPr lang="en-MY" smtClean="0"/>
              <a:t>3/4/2025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8B3CA15-2CBA-4A65-BD83-7A6D18AE76E0}"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08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B53981-A011-490F-88C1-C9EC5979CEC4}" type="datetimeFigureOut">
              <a:rPr lang="en-MY" smtClean="0"/>
              <a:t>3/4/2025</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38B3CA15-2CBA-4A65-BD83-7A6D18AE76E0}"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11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B53981-A011-490F-88C1-C9EC5979CEC4}" type="datetimeFigureOut">
              <a:rPr lang="en-MY" smtClean="0"/>
              <a:t>3/4/2025</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B3CA15-2CBA-4A65-BD83-7A6D18AE76E0}"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5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A7A7-D796-37C9-8FA5-0865769E24AC}"/>
              </a:ext>
            </a:extLst>
          </p:cNvPr>
          <p:cNvSpPr>
            <a:spLocks noGrp="1"/>
          </p:cNvSpPr>
          <p:nvPr>
            <p:ph type="ctrTitle"/>
          </p:nvPr>
        </p:nvSpPr>
        <p:spPr>
          <a:xfrm>
            <a:off x="1524000" y="1122363"/>
            <a:ext cx="9144000" cy="2479675"/>
          </a:xfrm>
        </p:spPr>
        <p:txBody>
          <a:bodyPr/>
          <a:lstStyle/>
          <a:p>
            <a:r>
              <a:rPr lang="en-MY" dirty="0"/>
              <a:t>Tripeerz</a:t>
            </a:r>
          </a:p>
        </p:txBody>
      </p:sp>
      <p:sp>
        <p:nvSpPr>
          <p:cNvPr id="3" name="Subtitle 2">
            <a:extLst>
              <a:ext uri="{FF2B5EF4-FFF2-40B4-BE49-F238E27FC236}">
                <a16:creationId xmlns:a16="http://schemas.microsoft.com/office/drawing/2014/main" id="{F48309DF-3500-18D1-30C3-F65C59B9E749}"/>
              </a:ext>
            </a:extLst>
          </p:cNvPr>
          <p:cNvSpPr>
            <a:spLocks noGrp="1"/>
          </p:cNvSpPr>
          <p:nvPr>
            <p:ph type="subTitle" idx="1"/>
          </p:nvPr>
        </p:nvSpPr>
        <p:spPr/>
        <p:txBody>
          <a:bodyPr/>
          <a:lstStyle/>
          <a:p>
            <a:r>
              <a:rPr lang="en-MY" dirty="0"/>
              <a:t>Provided by: Dennis Wong Chu Ho</a:t>
            </a:r>
          </a:p>
        </p:txBody>
      </p:sp>
    </p:spTree>
    <p:extLst>
      <p:ext uri="{BB962C8B-B14F-4D97-AF65-F5344CB8AC3E}">
        <p14:creationId xmlns:p14="http://schemas.microsoft.com/office/powerpoint/2010/main" val="234489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43F4-DEB6-6681-6F4E-7E4EC057B13C}"/>
              </a:ext>
            </a:extLst>
          </p:cNvPr>
          <p:cNvSpPr>
            <a:spLocks noGrp="1"/>
          </p:cNvSpPr>
          <p:nvPr>
            <p:ph type="title"/>
          </p:nvPr>
        </p:nvSpPr>
        <p:spPr/>
        <p:txBody>
          <a:bodyPr/>
          <a:lstStyle/>
          <a:p>
            <a:r>
              <a:rPr lang="en-MY" dirty="0"/>
              <a:t>Suggestion:</a:t>
            </a:r>
          </a:p>
        </p:txBody>
      </p:sp>
      <p:sp>
        <p:nvSpPr>
          <p:cNvPr id="3" name="Content Placeholder 2">
            <a:extLst>
              <a:ext uri="{FF2B5EF4-FFF2-40B4-BE49-F238E27FC236}">
                <a16:creationId xmlns:a16="http://schemas.microsoft.com/office/drawing/2014/main" id="{3B815B10-6E0C-DBA1-8EAA-1DBC174B7B13}"/>
              </a:ext>
            </a:extLst>
          </p:cNvPr>
          <p:cNvSpPr>
            <a:spLocks noGrp="1"/>
          </p:cNvSpPr>
          <p:nvPr>
            <p:ph idx="1"/>
          </p:nvPr>
        </p:nvSpPr>
        <p:spPr>
          <a:xfrm>
            <a:off x="1451579" y="2015732"/>
            <a:ext cx="4831080" cy="3882148"/>
          </a:xfrm>
        </p:spPr>
        <p:txBody>
          <a:bodyPr/>
          <a:lstStyle/>
          <a:p>
            <a:r>
              <a:rPr lang="en-MY" dirty="0"/>
              <a:t>For Pricing Page, there are couple of suggestion involved in this. This one would be either remain or becoming information with just 1 clickable button to access to booking now.</a:t>
            </a:r>
          </a:p>
          <a:p>
            <a:r>
              <a:rPr lang="en-MY" dirty="0"/>
              <a:t>Depending on this pricing page, there are other things need to be changed which the consumer would make more sense. Look at the next page for booking session.</a:t>
            </a:r>
          </a:p>
        </p:txBody>
      </p:sp>
      <p:pic>
        <p:nvPicPr>
          <p:cNvPr id="5" name="Picture 4">
            <a:extLst>
              <a:ext uri="{FF2B5EF4-FFF2-40B4-BE49-F238E27FC236}">
                <a16:creationId xmlns:a16="http://schemas.microsoft.com/office/drawing/2014/main" id="{C55471CF-8584-CBA7-6EC4-49012DF6E822}"/>
              </a:ext>
            </a:extLst>
          </p:cNvPr>
          <p:cNvPicPr>
            <a:picLocks noChangeAspect="1"/>
          </p:cNvPicPr>
          <p:nvPr/>
        </p:nvPicPr>
        <p:blipFill>
          <a:blip r:embed="rId2"/>
          <a:stretch>
            <a:fillRect/>
          </a:stretch>
        </p:blipFill>
        <p:spPr>
          <a:xfrm>
            <a:off x="6776398" y="2163464"/>
            <a:ext cx="4831080" cy="2531072"/>
          </a:xfrm>
          <a:prstGeom prst="rect">
            <a:avLst/>
          </a:prstGeom>
        </p:spPr>
      </p:pic>
    </p:spTree>
    <p:extLst>
      <p:ext uri="{BB962C8B-B14F-4D97-AF65-F5344CB8AC3E}">
        <p14:creationId xmlns:p14="http://schemas.microsoft.com/office/powerpoint/2010/main" val="71053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B47E-F7CE-6299-1D7F-460E0C938CB2}"/>
              </a:ext>
            </a:extLst>
          </p:cNvPr>
          <p:cNvSpPr>
            <a:spLocks noGrp="1"/>
          </p:cNvSpPr>
          <p:nvPr>
            <p:ph type="title"/>
          </p:nvPr>
        </p:nvSpPr>
        <p:spPr/>
        <p:txBody>
          <a:bodyPr/>
          <a:lstStyle/>
          <a:p>
            <a:r>
              <a:rPr lang="en-MY" dirty="0"/>
              <a:t>Suggestion:</a:t>
            </a:r>
          </a:p>
        </p:txBody>
      </p:sp>
      <p:sp>
        <p:nvSpPr>
          <p:cNvPr id="3" name="Content Placeholder 2">
            <a:extLst>
              <a:ext uri="{FF2B5EF4-FFF2-40B4-BE49-F238E27FC236}">
                <a16:creationId xmlns:a16="http://schemas.microsoft.com/office/drawing/2014/main" id="{1E403892-C800-57DA-23D7-112A7E9F0F3A}"/>
              </a:ext>
            </a:extLst>
          </p:cNvPr>
          <p:cNvSpPr>
            <a:spLocks noGrp="1"/>
          </p:cNvSpPr>
          <p:nvPr>
            <p:ph idx="1"/>
          </p:nvPr>
        </p:nvSpPr>
        <p:spPr>
          <a:xfrm>
            <a:off x="1451579" y="2015732"/>
            <a:ext cx="4644421" cy="3450613"/>
          </a:xfrm>
        </p:spPr>
        <p:txBody>
          <a:bodyPr/>
          <a:lstStyle/>
          <a:p>
            <a:r>
              <a:rPr lang="en-MY" dirty="0"/>
              <a:t>Before going to booking page, this page is for what purpose?? </a:t>
            </a:r>
          </a:p>
          <a:p>
            <a:r>
              <a:rPr lang="en-MY" dirty="0"/>
              <a:t>For better suggestion, this one should be removed OR set it under the page of pricing with some kind of popup before going direct to the booking page instead.</a:t>
            </a:r>
          </a:p>
        </p:txBody>
      </p:sp>
      <p:pic>
        <p:nvPicPr>
          <p:cNvPr id="5" name="Picture 4">
            <a:extLst>
              <a:ext uri="{FF2B5EF4-FFF2-40B4-BE49-F238E27FC236}">
                <a16:creationId xmlns:a16="http://schemas.microsoft.com/office/drawing/2014/main" id="{21A7C281-055C-2C22-02AA-68430F971617}"/>
              </a:ext>
            </a:extLst>
          </p:cNvPr>
          <p:cNvPicPr>
            <a:picLocks noChangeAspect="1"/>
          </p:cNvPicPr>
          <p:nvPr/>
        </p:nvPicPr>
        <p:blipFill>
          <a:blip r:embed="rId2"/>
          <a:stretch>
            <a:fillRect/>
          </a:stretch>
        </p:blipFill>
        <p:spPr>
          <a:xfrm>
            <a:off x="6439779" y="2484120"/>
            <a:ext cx="5530811" cy="3154680"/>
          </a:xfrm>
          <a:prstGeom prst="rect">
            <a:avLst/>
          </a:prstGeom>
        </p:spPr>
      </p:pic>
    </p:spTree>
    <p:extLst>
      <p:ext uri="{BB962C8B-B14F-4D97-AF65-F5344CB8AC3E}">
        <p14:creationId xmlns:p14="http://schemas.microsoft.com/office/powerpoint/2010/main" val="348453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9BDA-765B-14B1-74E4-AF19BC81D200}"/>
              </a:ext>
            </a:extLst>
          </p:cNvPr>
          <p:cNvSpPr>
            <a:spLocks noGrp="1"/>
          </p:cNvSpPr>
          <p:nvPr>
            <p:ph type="title"/>
          </p:nvPr>
        </p:nvSpPr>
        <p:spPr/>
        <p:txBody>
          <a:bodyPr/>
          <a:lstStyle/>
          <a:p>
            <a:r>
              <a:rPr lang="en-MY" dirty="0"/>
              <a:t>Suggestion</a:t>
            </a:r>
          </a:p>
        </p:txBody>
      </p:sp>
      <p:sp>
        <p:nvSpPr>
          <p:cNvPr id="3" name="Content Placeholder 2">
            <a:extLst>
              <a:ext uri="{FF2B5EF4-FFF2-40B4-BE49-F238E27FC236}">
                <a16:creationId xmlns:a16="http://schemas.microsoft.com/office/drawing/2014/main" id="{E10FB070-788D-C235-2D5F-83CBD6CE85BA}"/>
              </a:ext>
            </a:extLst>
          </p:cNvPr>
          <p:cNvSpPr>
            <a:spLocks noGrp="1"/>
          </p:cNvSpPr>
          <p:nvPr>
            <p:ph idx="1"/>
          </p:nvPr>
        </p:nvSpPr>
        <p:spPr>
          <a:xfrm>
            <a:off x="1451579" y="2015732"/>
            <a:ext cx="4827301" cy="3450613"/>
          </a:xfrm>
        </p:spPr>
        <p:txBody>
          <a:bodyPr>
            <a:normAutofit fontScale="92500"/>
          </a:bodyPr>
          <a:lstStyle/>
          <a:p>
            <a:r>
              <a:rPr lang="en-MY" dirty="0"/>
              <a:t>In this section, improvement is required. Because of the previous page has each button for every car, this dropdown should not be able to select since a user choosing the car on that side already, they don’t have to refill from here which is automatically.</a:t>
            </a:r>
          </a:p>
          <a:p>
            <a:r>
              <a:rPr lang="en-MY" dirty="0" err="1"/>
              <a:t>Unfortunatelly</a:t>
            </a:r>
            <a:r>
              <a:rPr lang="en-MY" dirty="0"/>
              <a:t> this code is under another platform to change, it is very high possible that cannot be linked. (advised)</a:t>
            </a:r>
          </a:p>
        </p:txBody>
      </p:sp>
      <p:pic>
        <p:nvPicPr>
          <p:cNvPr id="8" name="Picture 7">
            <a:extLst>
              <a:ext uri="{FF2B5EF4-FFF2-40B4-BE49-F238E27FC236}">
                <a16:creationId xmlns:a16="http://schemas.microsoft.com/office/drawing/2014/main" id="{6D1BBADA-CA7B-DF81-8C64-A93544C2FB99}"/>
              </a:ext>
            </a:extLst>
          </p:cNvPr>
          <p:cNvPicPr>
            <a:picLocks noChangeAspect="1"/>
          </p:cNvPicPr>
          <p:nvPr/>
        </p:nvPicPr>
        <p:blipFill>
          <a:blip r:embed="rId2"/>
          <a:stretch>
            <a:fillRect/>
          </a:stretch>
        </p:blipFill>
        <p:spPr>
          <a:xfrm>
            <a:off x="6627219" y="2190270"/>
            <a:ext cx="5181599" cy="3276075"/>
          </a:xfrm>
          <a:prstGeom prst="rect">
            <a:avLst/>
          </a:prstGeom>
        </p:spPr>
      </p:pic>
    </p:spTree>
    <p:extLst>
      <p:ext uri="{BB962C8B-B14F-4D97-AF65-F5344CB8AC3E}">
        <p14:creationId xmlns:p14="http://schemas.microsoft.com/office/powerpoint/2010/main" val="243417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146-5C9D-A4B6-E8D2-02979A53A46D}"/>
              </a:ext>
            </a:extLst>
          </p:cNvPr>
          <p:cNvSpPr>
            <a:spLocks noGrp="1"/>
          </p:cNvSpPr>
          <p:nvPr>
            <p:ph type="title"/>
          </p:nvPr>
        </p:nvSpPr>
        <p:spPr/>
        <p:txBody>
          <a:bodyPr/>
          <a:lstStyle/>
          <a:p>
            <a:r>
              <a:rPr lang="en-MY" dirty="0"/>
              <a:t>Suggestion</a:t>
            </a:r>
          </a:p>
        </p:txBody>
      </p:sp>
      <p:sp>
        <p:nvSpPr>
          <p:cNvPr id="3" name="Content Placeholder 2">
            <a:extLst>
              <a:ext uri="{FF2B5EF4-FFF2-40B4-BE49-F238E27FC236}">
                <a16:creationId xmlns:a16="http://schemas.microsoft.com/office/drawing/2014/main" id="{A6B14F1E-9AA9-4C91-5092-B12D80504E55}"/>
              </a:ext>
            </a:extLst>
          </p:cNvPr>
          <p:cNvSpPr>
            <a:spLocks noGrp="1"/>
          </p:cNvSpPr>
          <p:nvPr>
            <p:ph idx="1"/>
          </p:nvPr>
        </p:nvSpPr>
        <p:spPr>
          <a:xfrm>
            <a:off x="1451579" y="2015732"/>
            <a:ext cx="4324381" cy="3450613"/>
          </a:xfrm>
        </p:spPr>
        <p:txBody>
          <a:bodyPr/>
          <a:lstStyle/>
          <a:p>
            <a:r>
              <a:rPr lang="en-MY" dirty="0"/>
              <a:t>Testimonial part:</a:t>
            </a:r>
          </a:p>
          <a:p>
            <a:pPr lvl="1"/>
            <a:r>
              <a:rPr lang="en-MY" dirty="0"/>
              <a:t>The limitation is around 30 views with the review part. So far there is no suggestion for adding more views unless been requested. But if requested, the free version cannot be used due to limitation so have to use pay version to edit.</a:t>
            </a:r>
          </a:p>
        </p:txBody>
      </p:sp>
      <p:pic>
        <p:nvPicPr>
          <p:cNvPr id="5" name="Picture 4">
            <a:extLst>
              <a:ext uri="{FF2B5EF4-FFF2-40B4-BE49-F238E27FC236}">
                <a16:creationId xmlns:a16="http://schemas.microsoft.com/office/drawing/2014/main" id="{E9FAC332-C1A6-5168-EC08-C253A76B6213}"/>
              </a:ext>
            </a:extLst>
          </p:cNvPr>
          <p:cNvPicPr>
            <a:picLocks noChangeAspect="1"/>
          </p:cNvPicPr>
          <p:nvPr/>
        </p:nvPicPr>
        <p:blipFill>
          <a:blip r:embed="rId2"/>
          <a:stretch>
            <a:fillRect/>
          </a:stretch>
        </p:blipFill>
        <p:spPr>
          <a:xfrm>
            <a:off x="5928360" y="2142491"/>
            <a:ext cx="5989320" cy="3197093"/>
          </a:xfrm>
          <a:prstGeom prst="rect">
            <a:avLst/>
          </a:prstGeom>
        </p:spPr>
      </p:pic>
    </p:spTree>
    <p:extLst>
      <p:ext uri="{BB962C8B-B14F-4D97-AF65-F5344CB8AC3E}">
        <p14:creationId xmlns:p14="http://schemas.microsoft.com/office/powerpoint/2010/main" val="7316698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245</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Tripeerz</vt:lpstr>
      <vt:lpstr>Suggestion:</vt:lpstr>
      <vt:lpstr>Suggestion:</vt:lpstr>
      <vt:lpstr>Suggestion</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Wong</dc:creator>
  <cp:lastModifiedBy>Dennis Wong</cp:lastModifiedBy>
  <cp:revision>1</cp:revision>
  <dcterms:created xsi:type="dcterms:W3CDTF">2025-04-03T07:00:09Z</dcterms:created>
  <dcterms:modified xsi:type="dcterms:W3CDTF">2025-04-03T07:30:11Z</dcterms:modified>
</cp:coreProperties>
</file>