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ae45e33a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ae45e33a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ae45e33a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ae45e33a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ae45e33a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ae45e33a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ae45e33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ae45e33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ae45e33a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ae45e33a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3324652a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3324652a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3324652a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3324652a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MACFin: Modernizing Medicaid and CHIP Financial Management Understanding.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By: 	DENNIS ANKOMAH</a:t>
            </a:r>
            <a:endParaRPr sz="17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1266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6863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MACFin</a:t>
            </a: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a user-centric financial solution for efficient and secure Medicaid and CHIP data management.</a:t>
            </a:r>
            <a:endParaRPr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Overview:</a:t>
            </a: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 modernization initiative replacing the outdated MBES/CBES systems.</a:t>
            </a:r>
            <a:endParaRPr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Mission: </a:t>
            </a: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Enhance how Medicaid and CHIP financial data is managed, reported, and analyzed.</a:t>
            </a:r>
            <a:endParaRPr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Key Goals:</a:t>
            </a: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Improve accuracy, increase efficiency, and enable secure data management.</a:t>
            </a:r>
            <a:endParaRPr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Objectives for Financial Modernization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Streamlined Data Management:</a:t>
            </a:r>
            <a:r>
              <a:rPr lang="en" sz="2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Centralized budgeting, grants, expenditures, and allotments.</a:t>
            </a:r>
            <a:endParaRPr sz="2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Enhanced Data Quality:</a:t>
            </a:r>
            <a:r>
              <a:rPr lang="en" sz="2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Automated validation reduces errors and maintains federal compliance.</a:t>
            </a:r>
            <a:endParaRPr sz="2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User-Centric Design:</a:t>
            </a:r>
            <a:r>
              <a:rPr lang="en" sz="2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Simplified, accessible interface for CMS and state agencies.</a:t>
            </a:r>
            <a:endParaRPr sz="2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Informed Decision-Making:</a:t>
            </a:r>
            <a:r>
              <a:rPr lang="en" sz="2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Supports policy decisions through consolidated, analyzable data.</a:t>
            </a:r>
            <a:endParaRPr sz="3546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1029"/>
            <a:ext cx="8151398" cy="530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198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 for Stakeholders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27650" y="1733525"/>
            <a:ext cx="7688700" cy="32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CMS:</a:t>
            </a:r>
            <a:r>
              <a:rPr lang="en"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Accurate and comprehensive reporting and analytics.</a:t>
            </a:r>
            <a:endParaRPr sz="2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State Agencies:</a:t>
            </a:r>
            <a:r>
              <a:rPr lang="en"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Simplified, efficient data submission process.</a:t>
            </a:r>
            <a:endParaRPr sz="2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Policymakers: </a:t>
            </a:r>
            <a:r>
              <a:rPr lang="en"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Access to real-time, accurate data insights for decision-making.</a:t>
            </a:r>
            <a:endParaRPr sz="2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9450" y="12133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and Compliance Assurance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729450" y="1688400"/>
            <a:ext cx="7688700" cy="32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Compliance Standards:</a:t>
            </a:r>
            <a:r>
              <a:rPr lang="en" sz="2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Adherence to 508 accessibility, federal audit requirements, and data security.</a:t>
            </a:r>
            <a:endParaRPr sz="2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Automated Checks:</a:t>
            </a:r>
            <a:r>
              <a:rPr lang="en" sz="2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Regular validation of data quality and compliance.</a:t>
            </a:r>
            <a:endParaRPr sz="2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Protection:</a:t>
            </a:r>
            <a:r>
              <a:rPr lang="en" sz="2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Secure storage that safeguards sensitive financial information.</a:t>
            </a:r>
            <a:endParaRPr sz="2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8275757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Case: Streamlined Financial Reporting for State Agencies</a:t>
            </a: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727650" y="22953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Scenario:</a:t>
            </a:r>
            <a:r>
              <a:rPr lang="en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 state agency needs to submit Medicaid and CHIP expenditure reports to CMS.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Challenge:</a:t>
            </a:r>
            <a:r>
              <a:rPr lang="en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Current system requires manual data entry across multiple platforms, resulting in frequent errors and delays.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Solution with MACFin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Centralized Entry:</a:t>
            </a: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agency uses MACFin’s structured modules to input data once into a unified system.</a:t>
            </a:r>
            <a:endParaRPr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Automated Validation:</a:t>
            </a: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MACFin instantly checks for errors, ensuring accuracy before submission.</a:t>
            </a:r>
            <a:endParaRPr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Outcome:</a:t>
            </a:r>
            <a:r>
              <a:rPr lang="en" sz="19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Time savings, reduced errors, and faster, reliable compliance with federal reporting standards.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Macintosh PowerPoint</Application>
  <PresentationFormat>On-screen Show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Raleway</vt:lpstr>
      <vt:lpstr>Streamline</vt:lpstr>
      <vt:lpstr>MACFin: Modernizing Medicaid and CHIP Financial Management Understanding.</vt:lpstr>
      <vt:lpstr>INTRODUCTION</vt:lpstr>
      <vt:lpstr>Strategic Objectives for Financial Modernization</vt:lpstr>
      <vt:lpstr>PowerPoint Presentation</vt:lpstr>
      <vt:lpstr>Value Proposition for Stakeholders</vt:lpstr>
      <vt:lpstr>Security and Compliance Assurance</vt:lpstr>
      <vt:lpstr>Use Case: Streamlined Financial Reporting for State Agencies</vt:lpstr>
      <vt:lpstr>Use case: Solution with MACFin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sultan</cp:lastModifiedBy>
  <cp:revision>1</cp:revision>
  <dcterms:modified xsi:type="dcterms:W3CDTF">2025-02-06T10:15:06Z</dcterms:modified>
</cp:coreProperties>
</file>