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3" r:id="rId3"/>
    <p:sldId id="330" r:id="rId4"/>
    <p:sldId id="313" r:id="rId5"/>
    <p:sldId id="314" r:id="rId6"/>
    <p:sldId id="307" r:id="rId7"/>
    <p:sldId id="308" r:id="rId8"/>
    <p:sldId id="309" r:id="rId9"/>
    <p:sldId id="310" r:id="rId10"/>
    <p:sldId id="260" r:id="rId11"/>
    <p:sldId id="315" r:id="rId12"/>
    <p:sldId id="317" r:id="rId13"/>
    <p:sldId id="319" r:id="rId14"/>
    <p:sldId id="320" r:id="rId15"/>
    <p:sldId id="322" r:id="rId16"/>
    <p:sldId id="323" r:id="rId17"/>
    <p:sldId id="324" r:id="rId18"/>
    <p:sldId id="325" r:id="rId19"/>
    <p:sldId id="326" r:id="rId20"/>
    <p:sldId id="329" r:id="rId21"/>
    <p:sldId id="328" r:id="rId22"/>
    <p:sldId id="331" r:id="rId23"/>
    <p:sldId id="261" r:id="rId24"/>
  </p:sldIdLst>
  <p:sldSz cx="9144000" cy="5143500" type="screen16x9"/>
  <p:notesSz cx="6858000" cy="9144000"/>
  <p:embeddedFontLst>
    <p:embeddedFont>
      <p:font typeface="Barlow" pitchFamily="2" charset="77"/>
      <p:regular r:id="rId26"/>
      <p:bold r:id="rId27"/>
      <p:italic r:id="rId28"/>
      <p:boldItalic r:id="rId29"/>
    </p:embeddedFont>
    <p:embeddedFont>
      <p:font typeface="Barlow Light" panose="020F0302020204030204" pitchFamily="34" charset="0"/>
      <p:regular r:id="rId30"/>
      <p:bold r:id="rId31"/>
      <p:italic r:id="rId32"/>
      <p:boldItalic r:id="rId33"/>
    </p:embeddedFont>
    <p:embeddedFont>
      <p:font typeface="Miriam Libre" pitchFamily="2" charset="-79"/>
      <p:regular r:id="rId34"/>
      <p:bold r:id="rId35"/>
    </p:embeddedFont>
    <p:embeddedFont>
      <p:font typeface="Work Sans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5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90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23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7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5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6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11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9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652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730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491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6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6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64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00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31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50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3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90550" y="1661887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Elicitation  Meeting 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18F120-9849-D4C8-7D01-4ABB328FDFC0}"/>
              </a:ext>
            </a:extLst>
          </p:cNvPr>
          <p:cNvSpPr txBox="1">
            <a:spLocks/>
          </p:cNvSpPr>
          <p:nvPr/>
        </p:nvSpPr>
        <p:spPr>
          <a:xfrm>
            <a:off x="2016124" y="3419488"/>
            <a:ext cx="5111752" cy="99060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Dennis Ankomah</a:t>
            </a:r>
          </a:p>
          <a:p>
            <a:pPr algn="ctr"/>
            <a:r>
              <a:rPr lang="en-US" dirty="0"/>
              <a:t>7/22/2022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OF PORTAL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47774" y="22081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want the ability for users to communicate via discussion boards inside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42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76054" y="186517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email inside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63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76054" y="21430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chat inside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55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94907" y="22081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forums inside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36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513762" y="25066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announcements inside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22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76054" y="186517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video inside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8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OUTSIDE  OF PORTAL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6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76054" y="186517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social media outside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53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76054" y="186517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phone outside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81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66627" y="263817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biggest challenge that you are having with student/teacher communication?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325225" y="364684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Interactive Voice Response</a:t>
            </a:r>
            <a:r>
              <a:rPr lang="en-US" sz="1800" dirty="0">
                <a:solidFill>
                  <a:schemeClr val="tx1"/>
                </a:solidFill>
                <a:effectLst/>
                <a:latin typeface="Gotham-Boo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 feature that can provide students with automated answers to their queries by giving them choices via a menu)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54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76054" y="186517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users be able to communicate via text outside of the portal?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05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ADDITIONS?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QUESTIONS?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4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/>
              <a:t>THANK YOU</a:t>
            </a:r>
            <a:endParaRPr sz="400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28920" y="2077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hope to accomplish with the new communications feature?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48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28920" y="2077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Approximately, how many people use the system daily?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4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532615" y="17143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users will need to communicate at one time?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13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66627" y="263817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some issues that students need to communicate to their teachers.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7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66627" y="263817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some issues that teachers need to communicate to their students.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35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315798" y="281728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quickly does a teacher need to respond to a student?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9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532615" y="17143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all grade levels have access to this new feature?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8512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On-screen Show (16:9)</PresentationFormat>
  <Paragraphs>48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Barlow Light</vt:lpstr>
      <vt:lpstr>Barlow</vt:lpstr>
      <vt:lpstr>Work Sans</vt:lpstr>
      <vt:lpstr>Calibri</vt:lpstr>
      <vt:lpstr>Gotham-Book</vt:lpstr>
      <vt:lpstr>Miriam Libre</vt:lpstr>
      <vt:lpstr>Roderigo template</vt:lpstr>
      <vt:lpstr>Requirements Elicitation  Meeting </vt:lpstr>
      <vt:lpstr>What is the biggest challenge that you are having with student/teacher communication?</vt:lpstr>
      <vt:lpstr>What do you hope to accomplish with the new communications feature?</vt:lpstr>
      <vt:lpstr>Approximately, how many people use the system daily?</vt:lpstr>
      <vt:lpstr>How many users will need to communicate at one time?</vt:lpstr>
      <vt:lpstr>What are some issues that students need to communicate to their teachers.</vt:lpstr>
      <vt:lpstr>What are some issues that teachers need to communicate to their students.</vt:lpstr>
      <vt:lpstr>How quickly does a teacher need to respond to a student?  </vt:lpstr>
      <vt:lpstr>Will all grade levels have access to this new feature?</vt:lpstr>
      <vt:lpstr> INSIDE OF PORTAL</vt:lpstr>
      <vt:lpstr>Do you want the ability for users to communicate via discussion boards inside of the portal?</vt:lpstr>
      <vt:lpstr>Should users be able to communicate via email inside of the portal?</vt:lpstr>
      <vt:lpstr>Should users be able to communicate via chat inside of the portal?</vt:lpstr>
      <vt:lpstr>Should users be able to communicate via forums inside of the portal?</vt:lpstr>
      <vt:lpstr>Should users be able to communicate via announcements inside of the portal?</vt:lpstr>
      <vt:lpstr>Should users be able to communicate via video inside of the portal?</vt:lpstr>
      <vt:lpstr> OUTSIDE  OF PORTAL</vt:lpstr>
      <vt:lpstr>Should users be able to communicate via social media outside of the portal?</vt:lpstr>
      <vt:lpstr>Should users be able to communicate via phone outside of the portal?</vt:lpstr>
      <vt:lpstr>Should users be able to communicate via Interactive Voice Response (a feature that can provide students with automated answers to their queries by giving them choices via a menu) outside of the portal?</vt:lpstr>
      <vt:lpstr>Should users be able to communicate via text outside of the portal?</vt:lpstr>
      <vt:lpstr> ADDITIONS?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Elicitation  Meeting </dc:title>
  <cp:lastModifiedBy>sultan</cp:lastModifiedBy>
  <cp:revision>2</cp:revision>
  <dcterms:modified xsi:type="dcterms:W3CDTF">2025-02-06T10:34:42Z</dcterms:modified>
</cp:coreProperties>
</file>