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0DBF8F3-C93B-44C0-AB2E-B440A90831A3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940" y="4835525"/>
            <a:ext cx="1569720" cy="19431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6E2EC7-7501-4090-9B91-8F84C7085D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aleway Medium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FF01C5-6F12-4F42-917E-A934A2A92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aleway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688D7F-F0C0-422E-AF98-EF190F8C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pPr/>
              <a:t>23/02/2023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DDA8CB-3232-434C-9CC6-93C0FD3D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5A2F4A-AFE8-4442-BDD0-D4220B87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4691F45-5527-477A-BB02-495FCAEFE8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84"/>
            <a:ext cx="12192000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8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95D17-C78A-42C3-9A98-5D00DAF4E1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aleway Medium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F55742-F220-4CBE-AF89-2FE04A8F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C4B17-B420-46D1-BE70-4D8F6D49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pPr/>
              <a:t>23/02/2023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880A58-3F8B-4E66-BEC4-379C35F4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F609C6-BD0B-461C-AD23-011CA3C2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96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5073F0-8099-415D-B49A-D7DB8511358E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Raleway Medium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FC0C76-B08D-4E0C-B25C-34B7EF7B8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Raleway Medium" pitchFamily="2" charset="0"/>
              </a:defRPr>
            </a:lvl1pPr>
            <a:lvl2pPr>
              <a:defRPr>
                <a:latin typeface="Raleway" pitchFamily="2" charset="0"/>
              </a:defRPr>
            </a:lvl2pPr>
            <a:lvl3pPr>
              <a:defRPr>
                <a:latin typeface="Raleway" pitchFamily="2" charset="0"/>
              </a:defRPr>
            </a:lvl3pPr>
            <a:lvl4pPr>
              <a:defRPr>
                <a:latin typeface="Raleway" pitchFamily="2" charset="0"/>
              </a:defRPr>
            </a:lvl4pPr>
            <a:lvl5pPr>
              <a:defRPr>
                <a:latin typeface="Raleway" pitchFamily="2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B38627-4440-423B-B4CB-83A01486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pPr/>
              <a:t>23/02/2023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AA8D6F-F535-481E-94B7-3C95FF47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F56B7D-560A-480A-A8A1-E232B956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1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172C2-35E0-451A-867C-0C0D8CB7A6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AE3EF3-5EB5-4BD0-B879-73DBD1BA2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6378F7-98D9-47B4-B8A9-3B54709E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pPr/>
              <a:t>23/02/2023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E6565F-6CED-4021-9245-C3625423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B7B52C-21BE-4845-95E2-2EBC3FA4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28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13005-AB88-4DA2-B8BA-11D431AC78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68350"/>
            <a:ext cx="10515600" cy="3794125"/>
          </a:xfrm>
        </p:spPr>
        <p:txBody>
          <a:bodyPr anchor="b"/>
          <a:lstStyle>
            <a:lvl1pPr algn="ctr">
              <a:defRPr sz="6000">
                <a:latin typeface="Raleway Medium" pitchFamily="2" charset="0"/>
              </a:defRPr>
            </a:lvl1pPr>
          </a:lstStyle>
          <a:p>
            <a:r>
              <a:rPr lang="pt-BR" dirty="0"/>
              <a:t>NOME DA DISCIPLINA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9F4A30-E42D-4BAE-9FC2-5EB699040C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Raleway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SUBTÍTULO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0CB914-D63F-4D75-A425-9F00B8F9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pPr/>
              <a:t>23/02/2023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38309B-F7E6-4FE0-A40B-34006E57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1D56BB-97CF-4666-A565-C4CAB636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BF09F3-D69C-4AC1-805A-6497742E7C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84"/>
            <a:ext cx="12192000" cy="5364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5AC0485-2F2A-4095-BD1E-13A333CB8E7D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790" y="921500"/>
            <a:ext cx="1569720" cy="194310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6591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02084-A17F-4E99-80A1-EA9AF431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aleway Medium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529B5F-3776-435F-8A06-663B15516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9558AD-4B8B-4F78-B604-3E22F342A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04E8AB-7FB6-425C-8B23-16D24632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pPr/>
              <a:t>23/02/2023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946032-9C4C-4EA7-8563-E422FC8D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C1D98A-F67C-432D-BEE2-1E3337E9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02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2E68-ECCC-4735-B61D-1F3B84C3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Raleway Medium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1F1F57-4C5A-4ACC-A544-BF6BC718C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14E3AA-BD0A-4DC0-B550-BE5A79F51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D47C6C-3F6C-4352-81ED-E1B0F60A7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BFDA03-820C-4449-93CF-FBA517531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CA55F6-CE8F-4FCB-8A61-BD107683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pPr/>
              <a:t>23/02/2023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190204-2EA3-4660-93FB-70B932BB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CE9615-5D73-44D7-B2A2-579FE9B5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12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76E18-9CC8-45A8-A3EC-9E83DF511C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aleway Medium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E11518-84E3-4045-9AAC-842D96B1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pPr/>
              <a:t>23/02/2023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8B1D87-D0E7-4945-A218-90D9883C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9DA9A2-2454-4872-8A8B-F5A60F56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1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63CBD88-1637-4E0E-B240-C2E3F1A1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pPr/>
              <a:t>23/02/2023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FB065F-1DDA-4FD3-B100-00031BE0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4A63B9-1143-4B79-9BE7-1DC14DC3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25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74D16-C3F4-49B6-BAE0-3BD7ED5E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Raleway Medium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73A11E-BDEA-4EC6-8199-33036393B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Raleway Medium" pitchFamily="2" charset="0"/>
              </a:defRPr>
            </a:lvl1pPr>
            <a:lvl2pPr>
              <a:defRPr sz="2800">
                <a:latin typeface="Raleway" pitchFamily="2" charset="0"/>
              </a:defRPr>
            </a:lvl2pPr>
            <a:lvl3pPr>
              <a:defRPr sz="2400">
                <a:latin typeface="Raleway" pitchFamily="2" charset="0"/>
              </a:defRPr>
            </a:lvl3pPr>
            <a:lvl4pPr>
              <a:defRPr sz="2000">
                <a:latin typeface="Raleway" pitchFamily="2" charset="0"/>
              </a:defRPr>
            </a:lvl4pPr>
            <a:lvl5pPr>
              <a:defRPr sz="2000">
                <a:latin typeface="Raleway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3AF3F0-809F-486D-AD87-C212C2590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Raleway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97F63-B3BA-47FD-8D74-6341BF24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pPr/>
              <a:t>23/02/2023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43092F-A632-4FAF-B6CD-3F050379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E11DAE-B4A6-4762-9D10-C6DC4395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55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5533D-EF2C-47A2-937A-6C120B5C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Raleway Medium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717FAB-B1D0-4BD6-BCA6-763ECD1A9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DB04E8-A109-467A-8954-703AEACB5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Raleway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E460C6-D061-405D-B6C6-95AF2A1D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pPr/>
              <a:t>23/02/2023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968D86-991E-47AB-87E5-27E11C2C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73A062-041F-4C2F-B2D5-8224C1B8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65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1775548-8D79-4744-B2F7-B521FBFE69AF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365125"/>
            <a:ext cx="789314" cy="97706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B167E05-4E07-4D83-A08D-1FB7BA44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7F24C5-3BBB-468C-86A7-C7790CAAE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525EA3-1B57-4B1E-A723-D8852C84B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30B49-077C-4123-9F57-B4E5BDAF877E}" type="datetimeFigureOut">
              <a:rPr lang="pt-BR" smtClean="0"/>
              <a:pPr/>
              <a:t>23/02/2023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A329BB-FC39-4DEA-9921-0A91C2734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F7EA84-2B9C-4066-ABC3-20DC40127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241D6-4BE1-4CB0-B75C-A633BB4AAC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Espaço Reservado para Conteúdo 8">
            <a:extLst>
              <a:ext uri="{FF2B5EF4-FFF2-40B4-BE49-F238E27FC236}">
                <a16:creationId xmlns:a16="http://schemas.microsoft.com/office/drawing/2014/main" id="{15FEDCEC-81E4-4ECB-85A3-523BECFDFDB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48204" y="3883668"/>
            <a:ext cx="5421087" cy="52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3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aleway Medium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D3D3F-FD7F-433B-8291-1CC04AD2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 Projeto de Sistemas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80B238-87F1-4C3F-8565-0953B61E9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Professor: Leonardo Mello</a:t>
            </a:r>
          </a:p>
        </p:txBody>
      </p:sp>
    </p:spTree>
    <p:extLst>
      <p:ext uri="{BB962C8B-B14F-4D97-AF65-F5344CB8AC3E}">
        <p14:creationId xmlns:p14="http://schemas.microsoft.com/office/powerpoint/2010/main" val="12720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Parte VIII - Avaliando a sua Solução (Se Aplicável)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Sumarizar as principais facilidades da solução proposta</a:t>
            </a:r>
          </a:p>
          <a:p>
            <a:r>
              <a:rPr lang="pt-BR" dirty="0"/>
              <a:t>Como você gostaria de priorizar estas facilidades</a:t>
            </a:r>
          </a:p>
        </p:txBody>
      </p:sp>
    </p:spTree>
    <p:extLst>
      <p:ext uri="{BB962C8B-B14F-4D97-AF65-F5344CB8AC3E}">
        <p14:creationId xmlns:p14="http://schemas.microsoft.com/office/powerpoint/2010/main" val="64644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Parte IX - Avaliando a Disponibilidade, a Performance e o Suporte Necessário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Quais são as suas expectativas em relação à disponibilidade? </a:t>
            </a:r>
          </a:p>
          <a:p>
            <a:r>
              <a:rPr lang="pt-BR" dirty="0"/>
              <a:t>Quais são as suas expectativas em relação à performance? </a:t>
            </a:r>
          </a:p>
          <a:p>
            <a:r>
              <a:rPr lang="pt-BR" dirty="0"/>
              <a:t>Quais são as suas necessidades em relação ao suporte? </a:t>
            </a:r>
          </a:p>
          <a:p>
            <a:r>
              <a:rPr lang="pt-BR" dirty="0"/>
              <a:t>Quais são os requisitos em relação a segurança? </a:t>
            </a:r>
          </a:p>
          <a:p>
            <a:r>
              <a:rPr lang="pt-BR" dirty="0"/>
              <a:t>Quais são os requisitos especiais de licenciamento? </a:t>
            </a:r>
          </a:p>
          <a:p>
            <a:r>
              <a:rPr lang="pt-BR" dirty="0"/>
              <a:t>Como o software deve ser distribuído? </a:t>
            </a:r>
          </a:p>
        </p:txBody>
      </p:sp>
    </p:spTree>
    <p:extLst>
      <p:ext uri="{BB962C8B-B14F-4D97-AF65-F5344CB8AC3E}">
        <p14:creationId xmlns:p14="http://schemas.microsoft.com/office/powerpoint/2010/main" val="64644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Parte X - Outros Requisitos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Existe algum outro requisito legal, de regulamentação, de padronização ou ambiental que deve ser suportado? </a:t>
            </a:r>
          </a:p>
          <a:p>
            <a:pPr algn="just"/>
            <a:r>
              <a:rPr lang="pt-BR" dirty="0"/>
              <a:t>Você pode identificar algum outro requisito que ainda não foi mencionado?</a:t>
            </a:r>
          </a:p>
        </p:txBody>
      </p:sp>
    </p:spTree>
    <p:extLst>
      <p:ext uri="{BB962C8B-B14F-4D97-AF65-F5344CB8AC3E}">
        <p14:creationId xmlns:p14="http://schemas.microsoft.com/office/powerpoint/2010/main" val="64644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Parte XI - Avaliando o Questionário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Existe alguma outra questão que eu deveria ter feito? </a:t>
            </a:r>
          </a:p>
          <a:p>
            <a:pPr algn="just"/>
            <a:r>
              <a:rPr lang="pt-BR" dirty="0"/>
              <a:t>Se precisar lhe fazer novos questionamentos, eu posso lhe contatar?</a:t>
            </a:r>
          </a:p>
          <a:p>
            <a:pPr algn="just"/>
            <a:r>
              <a:rPr lang="pt-BR" dirty="0"/>
              <a:t> Você estaria disponível para participar de uma revisão de requisitos?</a:t>
            </a:r>
          </a:p>
        </p:txBody>
      </p:sp>
    </p:spTree>
    <p:extLst>
      <p:ext uri="{BB962C8B-B14F-4D97-AF65-F5344CB8AC3E}">
        <p14:creationId xmlns:p14="http://schemas.microsoft.com/office/powerpoint/2010/main" val="64644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Parte XII - Sumário do Analista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Após a entrevista, e enquanto as informações permanecerem na sua cabeça, resuma as três necessidades ou problemas mais prioritários identificados por este usuário ou cliente. </a:t>
            </a:r>
          </a:p>
        </p:txBody>
      </p:sp>
    </p:spTree>
    <p:extLst>
      <p:ext uri="{BB962C8B-B14F-4D97-AF65-F5344CB8AC3E}">
        <p14:creationId xmlns:p14="http://schemas.microsoft.com/office/powerpoint/2010/main" val="64644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D3D3F-FD7F-433B-8291-1CC04AD2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Entrevista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80B238-87F1-4C3F-8565-0953B61E9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Professor: Leonardo Mello</a:t>
            </a:r>
          </a:p>
        </p:txBody>
      </p:sp>
    </p:spTree>
    <p:extLst>
      <p:ext uri="{BB962C8B-B14F-4D97-AF65-F5344CB8AC3E}">
        <p14:creationId xmlns:p14="http://schemas.microsoft.com/office/powerpoint/2010/main" val="127203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Parte I - Definindo o perfil do cliente ou usuário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Nome: </a:t>
            </a:r>
          </a:p>
          <a:p>
            <a:r>
              <a:rPr lang="pt-BR" dirty="0"/>
              <a:t>Companhia: </a:t>
            </a:r>
          </a:p>
          <a:p>
            <a:r>
              <a:rPr lang="pt-BR" dirty="0"/>
              <a:t>Título (cargo): </a:t>
            </a:r>
          </a:p>
          <a:p>
            <a:r>
              <a:rPr lang="pt-BR" dirty="0"/>
              <a:t>Organograma da empresa: </a:t>
            </a:r>
          </a:p>
          <a:p>
            <a:r>
              <a:rPr lang="pt-BR" dirty="0"/>
              <a:t>Quais são suas principais responsabilidades? </a:t>
            </a:r>
          </a:p>
          <a:p>
            <a:r>
              <a:rPr lang="pt-BR" dirty="0"/>
              <a:t>O que você considera como um trabalho bem sucedido? </a:t>
            </a:r>
          </a:p>
          <a:p>
            <a:r>
              <a:rPr lang="pt-BR" dirty="0"/>
              <a:t>Quais problemas interferem neste sucesso? </a:t>
            </a:r>
          </a:p>
          <a:p>
            <a:pPr algn="just"/>
            <a:r>
              <a:rPr lang="pt-BR" dirty="0"/>
              <a:t>Quais aspectos, se existentes, tornam seu trabalho mais fácil ou difícil?</a:t>
            </a:r>
          </a:p>
        </p:txBody>
      </p:sp>
    </p:spTree>
    <p:extLst>
      <p:ext uri="{BB962C8B-B14F-4D97-AF65-F5344CB8AC3E}">
        <p14:creationId xmlns:p14="http://schemas.microsoft.com/office/powerpoint/2010/main" val="64644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Parte II - Definindo o negócio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Qual o negócio da empresa? </a:t>
            </a:r>
          </a:p>
          <a:p>
            <a:r>
              <a:rPr lang="pt-BR" dirty="0"/>
              <a:t>Qual o principal produto da empresa? </a:t>
            </a:r>
          </a:p>
          <a:p>
            <a:r>
              <a:rPr lang="pt-BR" dirty="0"/>
              <a:t>Quais seus principais fornecedores? </a:t>
            </a:r>
          </a:p>
          <a:p>
            <a:r>
              <a:rPr lang="pt-BR" dirty="0"/>
              <a:t>Quais seus principais clientes? </a:t>
            </a:r>
          </a:p>
          <a:p>
            <a:r>
              <a:rPr lang="pt-BR" dirty="0"/>
              <a:t>De uma forma geral, como funciona sua empresa? </a:t>
            </a:r>
          </a:p>
          <a:p>
            <a:r>
              <a:rPr lang="pt-BR" dirty="0"/>
              <a:t>Quais são suas principais regras, normas ou lei que deva seguir para o seu negocio? </a:t>
            </a:r>
          </a:p>
          <a:p>
            <a:r>
              <a:rPr lang="pt-BR" dirty="0"/>
              <a:t>Quais os relatórios que considera importante para sua tomada de decisão?</a:t>
            </a:r>
          </a:p>
          <a:p>
            <a:r>
              <a:rPr lang="pt-BR" dirty="0"/>
              <a:t> Quais as principais áreas que elaboram estes relatórios? </a:t>
            </a:r>
          </a:p>
          <a:p>
            <a:pPr algn="just"/>
            <a:r>
              <a:rPr lang="pt-BR" dirty="0"/>
              <a:t>O que mais você tem a falar sobre o seu negocio que considera importante?</a:t>
            </a:r>
          </a:p>
        </p:txBody>
      </p:sp>
    </p:spTree>
    <p:extLst>
      <p:ext uri="{BB962C8B-B14F-4D97-AF65-F5344CB8AC3E}">
        <p14:creationId xmlns:p14="http://schemas.microsoft.com/office/powerpoint/2010/main" val="64644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Parte III - Identificando o problema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Quais os seus principais problemas? (sempre questionar se existe mais algum) </a:t>
            </a:r>
          </a:p>
          <a:p>
            <a:pPr lvl="1"/>
            <a:r>
              <a:rPr lang="pt-BR" dirty="0"/>
              <a:t>Para o negocio, fornecedor, clientes, financeiro, etc. </a:t>
            </a:r>
          </a:p>
          <a:p>
            <a:r>
              <a:rPr lang="pt-BR" dirty="0"/>
              <a:t>Qual responsável para cada um dos problemas? </a:t>
            </a:r>
          </a:p>
          <a:p>
            <a:r>
              <a:rPr lang="pt-BR" dirty="0"/>
              <a:t>Para cada um dos problemas, perguntar </a:t>
            </a:r>
          </a:p>
          <a:p>
            <a:pPr lvl="1"/>
            <a:r>
              <a:rPr lang="pt-BR" dirty="0"/>
              <a:t>Por que este problema existe? </a:t>
            </a:r>
          </a:p>
          <a:p>
            <a:pPr lvl="1"/>
            <a:r>
              <a:rPr lang="pt-BR" dirty="0"/>
              <a:t>Como você o soluciona agora? </a:t>
            </a:r>
          </a:p>
          <a:p>
            <a:r>
              <a:rPr lang="pt-BR" dirty="0"/>
              <a:t>Como você gostaria que o mesmo fosse solucionado? </a:t>
            </a:r>
          </a:p>
          <a:p>
            <a:r>
              <a:rPr lang="pt-BR" dirty="0"/>
              <a:t>Para que problemas você sente falta de boas soluções? </a:t>
            </a:r>
          </a:p>
          <a:p>
            <a:pPr algn="just"/>
            <a:r>
              <a:rPr lang="pt-BR" dirty="0"/>
              <a:t>Qual seria sua ordem de prioridade para solução de cada um desses problemas?</a:t>
            </a:r>
          </a:p>
        </p:txBody>
      </p:sp>
    </p:spTree>
    <p:extLst>
      <p:ext uri="{BB962C8B-B14F-4D97-AF65-F5344CB8AC3E}">
        <p14:creationId xmlns:p14="http://schemas.microsoft.com/office/powerpoint/2010/main" val="64644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Parte IV - Identificando o ambiente do usuário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Usuário: </a:t>
            </a:r>
          </a:p>
          <a:p>
            <a:pPr lvl="1"/>
            <a:r>
              <a:rPr lang="pt-BR" dirty="0"/>
              <a:t>Quem são os usuários? </a:t>
            </a:r>
          </a:p>
          <a:p>
            <a:pPr lvl="1"/>
            <a:r>
              <a:rPr lang="pt-BR" dirty="0"/>
              <a:t>Qual o seu nível educacional? </a:t>
            </a:r>
          </a:p>
          <a:p>
            <a:pPr lvl="1"/>
            <a:r>
              <a:rPr lang="pt-BR" dirty="0"/>
              <a:t>Qual o seu nível de experiência com computadores? </a:t>
            </a:r>
          </a:p>
          <a:p>
            <a:pPr lvl="1"/>
            <a:r>
              <a:rPr lang="pt-BR" dirty="0"/>
              <a:t>Estes usuários possuem experiência com este tipo de sistema? </a:t>
            </a:r>
          </a:p>
          <a:p>
            <a:r>
              <a:rPr lang="pt-BR" dirty="0"/>
              <a:t>Ambiente Tecnológico: </a:t>
            </a:r>
          </a:p>
          <a:p>
            <a:pPr lvl="1"/>
            <a:r>
              <a:rPr lang="pt-BR" dirty="0"/>
              <a:t>Quais plataformas estão em uso? </a:t>
            </a:r>
          </a:p>
          <a:p>
            <a:pPr lvl="1"/>
            <a:r>
              <a:rPr lang="pt-BR" dirty="0"/>
              <a:t>Existem planos para futuras plataformas? </a:t>
            </a:r>
          </a:p>
          <a:p>
            <a:pPr lvl="1"/>
            <a:r>
              <a:rPr lang="pt-BR" dirty="0"/>
              <a:t>Existem aplicações adicionais que são relevantes para esta aplicação? Caso positivo, faça um comentário sobre as mesmas. </a:t>
            </a:r>
          </a:p>
          <a:p>
            <a:r>
              <a:rPr lang="pt-BR" dirty="0"/>
              <a:t>Sistema a ser desenvolvido: </a:t>
            </a:r>
          </a:p>
          <a:p>
            <a:pPr lvl="1"/>
            <a:r>
              <a:rPr lang="pt-BR" dirty="0"/>
              <a:t>Quais as suas expectativas sobre a usabilidade do produto? </a:t>
            </a:r>
          </a:p>
          <a:p>
            <a:pPr lvl="1"/>
            <a:r>
              <a:rPr lang="pt-BR" dirty="0"/>
              <a:t>Quais as suas expectativas em relação ao tempo de aprendizagem do sistema? </a:t>
            </a:r>
          </a:p>
          <a:p>
            <a:pPr lvl="1"/>
            <a:r>
              <a:rPr lang="pt-BR" dirty="0"/>
              <a:t>Qual tipo de ajuda ao usuário (instaladores, help on-line, etc.) você precisa? </a:t>
            </a:r>
          </a:p>
          <a:p>
            <a:pPr lvl="1"/>
            <a:r>
              <a:rPr lang="pt-BR" dirty="0"/>
              <a:t>Qual sua expectativa com relação ao prazo para entrega do sistema? </a:t>
            </a:r>
          </a:p>
          <a:p>
            <a:pPr lvl="1"/>
            <a:r>
              <a:rPr lang="pt-BR" dirty="0"/>
              <a:t>Qual sua expectativa de custo para o desenvolvimento?</a:t>
            </a:r>
          </a:p>
        </p:txBody>
      </p:sp>
    </p:spTree>
    <p:extLst>
      <p:ext uri="{BB962C8B-B14F-4D97-AF65-F5344CB8AC3E}">
        <p14:creationId xmlns:p14="http://schemas.microsoft.com/office/powerpoint/2010/main" val="64644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Parte V - Avaliando a oportunidade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Quem, na sua organização precisa desta aplicação? </a:t>
            </a:r>
          </a:p>
          <a:p>
            <a:r>
              <a:rPr lang="pt-BR" dirty="0"/>
              <a:t>Quantos desses tipos de usuários gostariam de utilizar este tipo de aplicação? </a:t>
            </a:r>
          </a:p>
          <a:p>
            <a:r>
              <a:rPr lang="pt-BR" dirty="0"/>
              <a:t>Como você pode avaliar uma solução de sucesso?</a:t>
            </a:r>
          </a:p>
        </p:txBody>
      </p:sp>
    </p:spTree>
    <p:extLst>
      <p:ext uri="{BB962C8B-B14F-4D97-AF65-F5344CB8AC3E}">
        <p14:creationId xmlns:p14="http://schemas.microsoft.com/office/powerpoint/2010/main" val="64644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Parte VI - Recapitulando o entendimento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Você me disse que: </a:t>
            </a:r>
          </a:p>
          <a:p>
            <a:pPr lvl="1"/>
            <a:r>
              <a:rPr lang="pt-BR" dirty="0"/>
              <a:t>(Escute a descrição do problema nas próprias palavras do usuário)</a:t>
            </a:r>
          </a:p>
        </p:txBody>
      </p:sp>
    </p:spTree>
    <p:extLst>
      <p:ext uri="{BB962C8B-B14F-4D97-AF65-F5344CB8AC3E}">
        <p14:creationId xmlns:p14="http://schemas.microsoft.com/office/powerpoint/2010/main" val="64644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Parte VII - Analista Detalha o Problema do Cliente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Quais problemas estão associados com:</a:t>
            </a:r>
          </a:p>
          <a:p>
            <a:pPr lvl="1"/>
            <a:r>
              <a:rPr lang="pt-BR" dirty="0"/>
              <a:t> (listar quaisquer necessidades ou problemas adicionais você considera que estão associados com o cliente ou usuários) </a:t>
            </a:r>
          </a:p>
          <a:p>
            <a:r>
              <a:rPr lang="pt-BR" dirty="0"/>
              <a:t>Para cada problema sugerido, pergunte Este é um problema real? </a:t>
            </a:r>
          </a:p>
          <a:p>
            <a:pPr lvl="1"/>
            <a:r>
              <a:rPr lang="pt-BR" dirty="0"/>
              <a:t>Quais são as razões para este problema? </a:t>
            </a:r>
          </a:p>
          <a:p>
            <a:pPr lvl="1"/>
            <a:r>
              <a:rPr lang="pt-BR" dirty="0"/>
              <a:t>Como você resolve este problema atualmente? </a:t>
            </a:r>
          </a:p>
          <a:p>
            <a:pPr lvl="1"/>
            <a:r>
              <a:rPr lang="pt-BR" dirty="0"/>
              <a:t>Como você gostaria que este problema fosse resolvido? </a:t>
            </a:r>
          </a:p>
          <a:p>
            <a:pPr lvl="1" algn="just"/>
            <a:r>
              <a:rPr lang="pt-BR" dirty="0"/>
              <a:t>Como você gostaria de priorizar estes problemas em comparação com os demais mencionados por você? </a:t>
            </a:r>
          </a:p>
        </p:txBody>
      </p:sp>
    </p:spTree>
    <p:extLst>
      <p:ext uri="{BB962C8B-B14F-4D97-AF65-F5344CB8AC3E}">
        <p14:creationId xmlns:p14="http://schemas.microsoft.com/office/powerpoint/2010/main" val="646448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ee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745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Raleway</vt:lpstr>
      <vt:lpstr>Raleway Medium</vt:lpstr>
      <vt:lpstr>Tema do Office</vt:lpstr>
      <vt:lpstr>Análise e Projeto de Sistemas</vt:lpstr>
      <vt:lpstr>Entrevista</vt:lpstr>
      <vt:lpstr>Parte I - Definindo o perfil do cliente ou usuário</vt:lpstr>
      <vt:lpstr>Parte II - Definindo o negócio</vt:lpstr>
      <vt:lpstr>Parte III - Identificando o problema</vt:lpstr>
      <vt:lpstr>Parte IV - Identificando o ambiente do usuário</vt:lpstr>
      <vt:lpstr>Parte V - Avaliando a oportunidade</vt:lpstr>
      <vt:lpstr>Parte VI - Recapitulando o entendimento</vt:lpstr>
      <vt:lpstr>Parte VII - Analista Detalha o Problema do Cliente</vt:lpstr>
      <vt:lpstr>Parte VIII - Avaliando a sua Solução (Se Aplicável) </vt:lpstr>
      <vt:lpstr>Parte IX - Avaliando a Disponibilidade, a Performance e o Suporte Necessário</vt:lpstr>
      <vt:lpstr>Parte X - Outros Requisitos</vt:lpstr>
      <vt:lpstr>Parte XI - Avaliando o Questionário</vt:lpstr>
      <vt:lpstr>Parte XII - Sumário do Analista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 DISCIPLINA</dc:title>
  <dc:creator>William Keffer;Francisca Souza</dc:creator>
  <cp:lastModifiedBy>Luiz Gama</cp:lastModifiedBy>
  <cp:revision>26</cp:revision>
  <dcterms:created xsi:type="dcterms:W3CDTF">2020-12-11T04:44:59Z</dcterms:created>
  <dcterms:modified xsi:type="dcterms:W3CDTF">2023-02-23T11:05:24Z</dcterms:modified>
</cp:coreProperties>
</file>