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E3F2-478C-477A-A660-70D44524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C5759-285F-4CA7-BA4B-E0EAC16E5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B9128-D9BE-491D-AE36-9FCF00D8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6D94-50AC-4C41-BF48-54AF32B5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3E6D-3847-4F63-A0F7-E577947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71A5-36E1-4F3A-9BC9-D563E3E9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C4222-656F-44D8-A6AB-1A8196AD7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7D12-9DEB-43F7-9EB7-F97B337E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A8BF8-7985-4998-AE07-A10297E2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ABC0-D787-4A97-A648-8FB99CA7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7760D-D4A3-47AC-BC79-E9067534E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1831-B2CD-47E7-8BD3-288C5CF9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4921-DE4F-4210-BADE-0699B629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8E58-352E-4B4B-BE6D-223D91CC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6EF52-525E-4BEF-9130-A1F67F13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CD5D-1AD6-453C-8AC9-2251826C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232-992D-4821-97B2-D1E45A5A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2B85-5F68-4A6E-AA43-5C1018FC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B42F-67C8-40BA-9871-7E2BB582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7913-9C21-416C-A49C-5433AD19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3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54C9-E26F-4ED1-BAF3-46417307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2025B-E76D-4973-B6B3-CDE56F3DD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EEAE-087B-469B-9C81-19F5B65F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EF11-5BFD-46B8-A22B-88CC22B2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F4F6-115D-4605-958B-91FCF4B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6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D638-3AD6-4F24-B052-17B27CA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AA37-81D0-4507-BE24-0DEF8BDF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273D0-0FB4-41BB-814F-5505A84B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29822-6152-4E55-BDD7-8A4DFAF8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74A1F-CCCF-4F80-AE5F-78C0B6CD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702CF-1C3C-4192-90A0-7FAAC049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0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FC8D-5E39-4815-B1CF-1685544C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7A75E-B4CF-4419-A893-AB7D75F4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A94BF-6D98-4BAF-A79D-D06181E2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C5D75-271B-4977-A9F1-7ECA98CC3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3DAE5-D779-4351-B158-4470771FB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6C77F-BF6E-4C37-9D30-E3F3ACD1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72196-E611-42D7-AB34-3CA38811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C13A3-B4BA-424F-A7B6-F25B6C0D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7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4BA7-D004-4C38-B02A-EEF27C8B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7154A-9B58-4415-8437-9B01AE0E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18E56-6982-4C0A-9EDE-067F4E30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CA1F-E818-4749-B9B5-A2A7DD33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92ACB-2747-46AA-B51E-D2E8B45C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74A04-8AEE-415B-BBFD-A591421D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98A02-9D3F-4037-87E7-50E052B7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797B-F55C-4A8C-A9B2-9CAB9A0A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A81A-0F85-4B65-BFFF-0EB10C3B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ABC0-70D5-4607-BAAB-26EE7C13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1C6B0-1980-494F-BB02-D1A6E718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E2DA-33A4-45FA-B40B-64FB41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7B039-ABB7-4CF8-AA70-DB143C71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75AA-041B-438B-A3C5-AF446F05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FF150-DC1F-4C79-95A1-850839F83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C0C75-FCC1-4B90-AE04-A79B7A48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8CAFF-C1B2-4D35-9729-1AE020C6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8CA3B-5376-46F9-8837-BEBA445E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5A25-82BC-4EC3-B514-D007D8A9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4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5E897-421E-40F7-99F8-A5290D82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FD3FF-F6A3-4626-B59D-5B7BD87D6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46779-218D-43F7-BCBB-3647E6AF8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54D1-BC3F-412B-9CF0-9DA70F78F9E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7162-A140-4EDE-83F1-0FB9E933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15B1-C3FB-4992-A1BD-3B1BB3B46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346F0-A44B-454B-A21A-DAEBB52D7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C71-ED3A-47DC-84C3-DFC7BC473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Dennis Davis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85750-97BA-4590-81FF-AD9AFE916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</p:spTree>
    <p:extLst>
      <p:ext uri="{BB962C8B-B14F-4D97-AF65-F5344CB8AC3E}">
        <p14:creationId xmlns:p14="http://schemas.microsoft.com/office/powerpoint/2010/main" val="238719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hower heads">
            <a:extLst>
              <a:ext uri="{FF2B5EF4-FFF2-40B4-BE49-F238E27FC236}">
                <a16:creationId xmlns:a16="http://schemas.microsoft.com/office/drawing/2014/main" id="{1E3F6F83-2F59-4CEB-B7CB-169DBF18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34" y="2629461"/>
            <a:ext cx="3538537" cy="352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6BE9C-ADFD-4202-BA84-CA6309DC621B}"/>
              </a:ext>
            </a:extLst>
          </p:cNvPr>
          <p:cNvSpPr txBox="1"/>
          <p:nvPr/>
        </p:nvSpPr>
        <p:spPr>
          <a:xfrm>
            <a:off x="3792070" y="869576"/>
            <a:ext cx="46078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SHOWER</a:t>
            </a:r>
          </a:p>
        </p:txBody>
      </p:sp>
    </p:spTree>
    <p:extLst>
      <p:ext uri="{BB962C8B-B14F-4D97-AF65-F5344CB8AC3E}">
        <p14:creationId xmlns:p14="http://schemas.microsoft.com/office/powerpoint/2010/main" val="67608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old in bathrooms">
            <a:extLst>
              <a:ext uri="{FF2B5EF4-FFF2-40B4-BE49-F238E27FC236}">
                <a16:creationId xmlns:a16="http://schemas.microsoft.com/office/drawing/2014/main" id="{B7252324-1FC6-4ABD-AFFC-9D134810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234" y="2933700"/>
            <a:ext cx="3038477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1428DC-B5FD-4197-8B5D-AD54DB671B4E}"/>
              </a:ext>
            </a:extLst>
          </p:cNvPr>
          <p:cNvSpPr txBox="1"/>
          <p:nvPr/>
        </p:nvSpPr>
        <p:spPr>
          <a:xfrm>
            <a:off x="10063161" y="2287367"/>
            <a:ext cx="137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MOLD</a:t>
            </a:r>
          </a:p>
        </p:txBody>
      </p:sp>
      <p:pic>
        <p:nvPicPr>
          <p:cNvPr id="2052" name="Picture 4" descr="Image result for Steam Vapor">
            <a:extLst>
              <a:ext uri="{FF2B5EF4-FFF2-40B4-BE49-F238E27FC236}">
                <a16:creationId xmlns:a16="http://schemas.microsoft.com/office/drawing/2014/main" id="{416D2663-0451-4787-8D0E-77498E5EF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933700"/>
            <a:ext cx="32575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eat">
            <a:extLst>
              <a:ext uri="{FF2B5EF4-FFF2-40B4-BE49-F238E27FC236}">
                <a16:creationId xmlns:a16="http://schemas.microsoft.com/office/drawing/2014/main" id="{5869C3CE-6F46-43C6-932C-85CB99E9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2" y="2933700"/>
            <a:ext cx="37242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5FCD7E-5EFF-41CD-83AA-BAAB984CB02F}"/>
              </a:ext>
            </a:extLst>
          </p:cNvPr>
          <p:cNvSpPr txBox="1"/>
          <p:nvPr/>
        </p:nvSpPr>
        <p:spPr>
          <a:xfrm>
            <a:off x="1009650" y="2287369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0736B-75E2-4674-B615-69DA3964673B}"/>
              </a:ext>
            </a:extLst>
          </p:cNvPr>
          <p:cNvSpPr txBox="1"/>
          <p:nvPr/>
        </p:nvSpPr>
        <p:spPr>
          <a:xfrm>
            <a:off x="5495924" y="2287367"/>
            <a:ext cx="120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HEAT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5AF3C66E-EF04-4FE3-BF8C-94B8EC80A455}"/>
              </a:ext>
            </a:extLst>
          </p:cNvPr>
          <p:cNvSpPr/>
          <p:nvPr/>
        </p:nvSpPr>
        <p:spPr>
          <a:xfrm>
            <a:off x="3362324" y="366236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992A8EC4-C2D0-4F12-9FAC-4ED0D8E0634C}"/>
              </a:ext>
            </a:extLst>
          </p:cNvPr>
          <p:cNvSpPr/>
          <p:nvPr/>
        </p:nvSpPr>
        <p:spPr>
          <a:xfrm>
            <a:off x="8091485" y="354806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1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9A501-F123-49D0-A7E1-9A2B1E848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lue green orange red">
            <a:extLst>
              <a:ext uri="{FF2B5EF4-FFF2-40B4-BE49-F238E27FC236}">
                <a16:creationId xmlns:a16="http://schemas.microsoft.com/office/drawing/2014/main" id="{436627AA-9730-4E50-BA0A-B5A2036E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55" y="2924174"/>
            <a:ext cx="10863895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20461-49CB-42CE-A5C2-1DDDDB3921C1}"/>
              </a:ext>
            </a:extLst>
          </p:cNvPr>
          <p:cNvSpPr txBox="1"/>
          <p:nvPr/>
        </p:nvSpPr>
        <p:spPr>
          <a:xfrm>
            <a:off x="1524000" y="2217956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F80FE-96EB-4E63-A26C-301CC730833A}"/>
              </a:ext>
            </a:extLst>
          </p:cNvPr>
          <p:cNvSpPr txBox="1"/>
          <p:nvPr/>
        </p:nvSpPr>
        <p:spPr>
          <a:xfrm>
            <a:off x="3271838" y="2217955"/>
            <a:ext cx="14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B6DA-8DBF-4D96-A121-215C88C8B2EF}"/>
              </a:ext>
            </a:extLst>
          </p:cNvPr>
          <p:cNvSpPr txBox="1"/>
          <p:nvPr/>
        </p:nvSpPr>
        <p:spPr>
          <a:xfrm>
            <a:off x="4842652" y="2247899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COMFORTABLE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F3328-4DAC-4953-8884-11C37A6AC9D0}"/>
              </a:ext>
            </a:extLst>
          </p:cNvPr>
          <p:cNvSpPr txBox="1"/>
          <p:nvPr/>
        </p:nvSpPr>
        <p:spPr>
          <a:xfrm>
            <a:off x="8004141" y="2247899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WARM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C873D-2E2C-4012-8C79-1836C193A01C}"/>
              </a:ext>
            </a:extLst>
          </p:cNvPr>
          <p:cNvSpPr txBox="1"/>
          <p:nvPr/>
        </p:nvSpPr>
        <p:spPr>
          <a:xfrm>
            <a:off x="10153650" y="2217954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9F3FE8-CD3E-453C-9EC5-3FD67D63E798}"/>
              </a:ext>
            </a:extLst>
          </p:cNvPr>
          <p:cNvCxnSpPr/>
          <p:nvPr/>
        </p:nvCxnSpPr>
        <p:spPr>
          <a:xfrm>
            <a:off x="953755" y="6315075"/>
            <a:ext cx="10863895" cy="0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52596F-77B8-4568-8E99-7B09E2B0966E}"/>
              </a:ext>
            </a:extLst>
          </p:cNvPr>
          <p:cNvCxnSpPr/>
          <p:nvPr/>
        </p:nvCxnSpPr>
        <p:spPr>
          <a:xfrm flipV="1">
            <a:off x="955010" y="5934075"/>
            <a:ext cx="0" cy="381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D73A4F-22AD-4C86-BA7D-7E253A4D94A2}"/>
              </a:ext>
            </a:extLst>
          </p:cNvPr>
          <p:cNvCxnSpPr/>
          <p:nvPr/>
        </p:nvCxnSpPr>
        <p:spPr>
          <a:xfrm flipV="1">
            <a:off x="11817650" y="5943600"/>
            <a:ext cx="0" cy="381000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B64EA3-9281-4AEC-B1BB-1FB6D84DB4AA}"/>
              </a:ext>
            </a:extLst>
          </p:cNvPr>
          <p:cNvSpPr txBox="1"/>
          <p:nvPr/>
        </p:nvSpPr>
        <p:spPr>
          <a:xfrm>
            <a:off x="4943475" y="6324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 40 AND 90 DEGREES</a:t>
            </a:r>
          </a:p>
        </p:txBody>
      </p:sp>
    </p:spTree>
    <p:extLst>
      <p:ext uri="{BB962C8B-B14F-4D97-AF65-F5344CB8AC3E}">
        <p14:creationId xmlns:p14="http://schemas.microsoft.com/office/powerpoint/2010/main" val="254375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Dennis Davis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Dennis Davis</dc:title>
  <dc:creator>DAVIS, DENNIS</dc:creator>
  <cp:lastModifiedBy>DAVIS, DENNIS</cp:lastModifiedBy>
  <cp:revision>1</cp:revision>
  <dcterms:created xsi:type="dcterms:W3CDTF">2022-03-10T20:30:22Z</dcterms:created>
  <dcterms:modified xsi:type="dcterms:W3CDTF">2022-03-10T20:30:52Z</dcterms:modified>
</cp:coreProperties>
</file>