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938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34BC6-EA51-4B8C-9101-9FFE0B95A3FA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A5817-0988-4BC9-8E0A-A8DB7C0E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6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A5817-0988-4BC9-8E0A-A8DB7C0E40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1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C9F3-117C-4DBB-9403-5799F4450B6D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51A4-AA56-4E1C-BCFC-82246DEA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1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C9F3-117C-4DBB-9403-5799F4450B6D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51A4-AA56-4E1C-BCFC-82246DEA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5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C9F3-117C-4DBB-9403-5799F4450B6D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51A4-AA56-4E1C-BCFC-82246DEA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9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C9F3-117C-4DBB-9403-5799F4450B6D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51A4-AA56-4E1C-BCFC-82246DEA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C9F3-117C-4DBB-9403-5799F4450B6D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51A4-AA56-4E1C-BCFC-82246DEA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C9F3-117C-4DBB-9403-5799F4450B6D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51A4-AA56-4E1C-BCFC-82246DEA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C9F3-117C-4DBB-9403-5799F4450B6D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51A4-AA56-4E1C-BCFC-82246DEA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C9F3-117C-4DBB-9403-5799F4450B6D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51A4-AA56-4E1C-BCFC-82246DEA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1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C9F3-117C-4DBB-9403-5799F4450B6D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51A4-AA56-4E1C-BCFC-82246DEA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C9F3-117C-4DBB-9403-5799F4450B6D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51A4-AA56-4E1C-BCFC-82246DEA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1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C9F3-117C-4DBB-9403-5799F4450B6D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51A4-AA56-4E1C-BCFC-82246DEA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2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C9F3-117C-4DBB-9403-5799F4450B6D}" type="datetimeFigureOut">
              <a:rPr lang="en-US" smtClean="0"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51A4-AA56-4E1C-BCFC-82246DEAD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8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010400"/>
            <a:ext cx="2804160" cy="195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46320"/>
            <a:ext cx="2804160" cy="195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75560"/>
            <a:ext cx="2804160" cy="195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5280"/>
            <a:ext cx="2804160" cy="195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7010400"/>
            <a:ext cx="2804160" cy="195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846320"/>
            <a:ext cx="2804160" cy="195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2575560"/>
            <a:ext cx="2804160" cy="195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28600" y="228600"/>
            <a:ext cx="64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8600" y="2438400"/>
            <a:ext cx="64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" y="4648200"/>
            <a:ext cx="64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8600" y="6858000"/>
            <a:ext cx="64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8600" y="9067800"/>
            <a:ext cx="64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29400" y="228600"/>
            <a:ext cx="0" cy="883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29000" y="228600"/>
            <a:ext cx="0" cy="883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8600" y="228600"/>
            <a:ext cx="0" cy="883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600" y="228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2450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8600" y="4648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" y="68696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29000" y="228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24500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46598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29000" y="68696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62200" y="-76200"/>
            <a:ext cx="2531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Constant Amplitude Simulations</a:t>
            </a:r>
            <a:endParaRPr lang="en-US" sz="1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624840" y="304800"/>
            <a:ext cx="2804160" cy="1981200"/>
            <a:chOff x="624840" y="304800"/>
            <a:chExt cx="2804160" cy="1981200"/>
          </a:xfrm>
        </p:grpSpPr>
        <p:pic>
          <p:nvPicPr>
            <p:cNvPr id="11" name="Picture 2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" y="335280"/>
              <a:ext cx="2804160" cy="1950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Rectangle 35"/>
            <p:cNvSpPr/>
            <p:nvPr/>
          </p:nvSpPr>
          <p:spPr>
            <a:xfrm>
              <a:off x="1524000" y="304800"/>
              <a:ext cx="9906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47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</dc:creator>
  <cp:lastModifiedBy>Dennis</cp:lastModifiedBy>
  <cp:revision>3</cp:revision>
  <dcterms:created xsi:type="dcterms:W3CDTF">2013-03-02T23:48:57Z</dcterms:created>
  <dcterms:modified xsi:type="dcterms:W3CDTF">2013-03-03T00:00:41Z</dcterms:modified>
</cp:coreProperties>
</file>