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FD9-5472-43C8-B48C-0984547B1651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074B-52AB-4002-9875-D5AF4D50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FD9-5472-43C8-B48C-0984547B1651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074B-52AB-4002-9875-D5AF4D50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FD9-5472-43C8-B48C-0984547B1651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074B-52AB-4002-9875-D5AF4D50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5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FD9-5472-43C8-B48C-0984547B1651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074B-52AB-4002-9875-D5AF4D50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FD9-5472-43C8-B48C-0984547B1651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074B-52AB-4002-9875-D5AF4D50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FD9-5472-43C8-B48C-0984547B1651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074B-52AB-4002-9875-D5AF4D50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FD9-5472-43C8-B48C-0984547B1651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074B-52AB-4002-9875-D5AF4D50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FD9-5472-43C8-B48C-0984547B1651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074B-52AB-4002-9875-D5AF4D50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FD9-5472-43C8-B48C-0984547B1651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074B-52AB-4002-9875-D5AF4D50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FD9-5472-43C8-B48C-0984547B1651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074B-52AB-4002-9875-D5AF4D50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0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FD9-5472-43C8-B48C-0984547B1651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074B-52AB-4002-9875-D5AF4D50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6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5FD9-5472-43C8-B48C-0984547B1651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074B-52AB-4002-9875-D5AF4D50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876800"/>
            <a:ext cx="2057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19400"/>
            <a:ext cx="2057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76800"/>
            <a:ext cx="2057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609600"/>
            <a:ext cx="2057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2057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2057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876800"/>
            <a:ext cx="2057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819400"/>
            <a:ext cx="2057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9600"/>
            <a:ext cx="2057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2057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09600"/>
            <a:ext cx="2057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76800"/>
            <a:ext cx="2057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6200" y="304800"/>
            <a:ext cx="899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200" y="2438400"/>
            <a:ext cx="899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200" y="4648200"/>
            <a:ext cx="899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200" y="6781800"/>
            <a:ext cx="899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" y="304800"/>
            <a:ext cx="0" cy="647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304800"/>
            <a:ext cx="0" cy="647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67800" y="304800"/>
            <a:ext cx="0" cy="647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304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" y="2450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" y="4659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0" y="304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2450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0" y="4659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-33754"/>
            <a:ext cx="5911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Each </a:t>
            </a:r>
            <a:r>
              <a:rPr lang="en-US" sz="1600"/>
              <a:t>p</a:t>
            </a:r>
            <a:r>
              <a:rPr lang="en-US" sz="1600" smtClean="0"/>
              <a:t>anel </a:t>
            </a:r>
            <a:r>
              <a:rPr lang="en-US" sz="1600" dirty="0" smtClean="0"/>
              <a:t>had a random </a:t>
            </a:r>
            <a:r>
              <a:rPr lang="en-US" sz="1600" dirty="0"/>
              <a:t>a</a:t>
            </a:r>
            <a:r>
              <a:rPr lang="en-US" sz="1600" dirty="0" smtClean="0"/>
              <a:t>mplitude and random </a:t>
            </a:r>
            <a:r>
              <a:rPr lang="en-US" sz="1600" dirty="0"/>
              <a:t>i</a:t>
            </a:r>
            <a:r>
              <a:rPr lang="en-US" sz="1600" dirty="0" smtClean="0"/>
              <a:t>nterpulse </a:t>
            </a:r>
            <a:r>
              <a:rPr lang="en-US" sz="1600" dirty="0"/>
              <a:t>i</a:t>
            </a:r>
            <a:r>
              <a:rPr lang="en-US" sz="1600" dirty="0" smtClean="0"/>
              <a:t>nterval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60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</dc:creator>
  <cp:lastModifiedBy>Dennis</cp:lastModifiedBy>
  <cp:revision>6</cp:revision>
  <dcterms:created xsi:type="dcterms:W3CDTF">2013-03-02T23:15:27Z</dcterms:created>
  <dcterms:modified xsi:type="dcterms:W3CDTF">2013-03-02T23:59:47Z</dcterms:modified>
</cp:coreProperties>
</file>