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1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12192000" cy="6858000"/>
  <p:notesSz cx="6797675" cy="9928225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54A25C7-E0CF-8109-E8C1-9FC9679BCE84}" name="Marvin Brands" initials="MB" userId="a5a47c049b9e9f4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9CF"/>
    <a:srgbClr val="1FE169"/>
    <a:srgbClr val="3699CA"/>
    <a:srgbClr val="637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5" autoAdjust="0"/>
    <p:restoredTop sz="77872" autoAdjust="0"/>
  </p:normalViewPr>
  <p:slideViewPr>
    <p:cSldViewPr snapToGrid="0" snapToObjects="1">
      <p:cViewPr varScale="1">
        <p:scale>
          <a:sx n="115" d="100"/>
          <a:sy n="115" d="100"/>
        </p:scale>
        <p:origin x="138" y="2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1.xml"/><Relationship Id="rId5" Type="http://schemas.openxmlformats.org/officeDocument/2006/relationships/handoutMaster" Target="handoutMasters/handoutMaster1.xml"/><Relationship Id="rId10" Type="http://schemas.microsoft.com/office/2018/10/relationships/authors" Target="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>
            <a:extLst>
              <a:ext uri="{FF2B5EF4-FFF2-40B4-BE49-F238E27FC236}">
                <a16:creationId xmlns:a16="http://schemas.microsoft.com/office/drawing/2014/main" id="{E1CB6846-D248-DC87-E8AA-2F276A7FDC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141413" y="128588"/>
            <a:ext cx="3398837" cy="652462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8195" name="Gruppierung 2">
            <a:extLst>
              <a:ext uri="{FF2B5EF4-FFF2-40B4-BE49-F238E27FC236}">
                <a16:creationId xmlns:a16="http://schemas.microsoft.com/office/drawing/2014/main" id="{53851003-DE81-781E-6031-9D10A442E6E2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0"/>
            <a:ext cx="5664200" cy="77788"/>
            <a:chOff x="1143000" y="-2"/>
            <a:chExt cx="5714999" cy="108000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E6B1587A-D6DF-BFD5-F785-E1C53497BE06}"/>
                </a:ext>
              </a:extLst>
            </p:cNvPr>
            <p:cNvSpPr/>
            <p:nvPr userDrawn="1"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0AA005E-5FDB-A3ED-E37A-154B0932BDA1}"/>
                </a:ext>
              </a:extLst>
            </p:cNvPr>
            <p:cNvSpPr/>
            <p:nvPr userDrawn="1"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8B672185-CAB3-EDC3-8660-99B7C810F3A9}"/>
                </a:ext>
              </a:extLst>
            </p:cNvPr>
            <p:cNvSpPr/>
            <p:nvPr userDrawn="1"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8196" name="Rectangle 4">
            <a:extLst>
              <a:ext uri="{FF2B5EF4-FFF2-40B4-BE49-F238E27FC236}">
                <a16:creationId xmlns:a16="http://schemas.microsoft.com/office/drawing/2014/main" id="{5439E710-CF91-133B-72B0-64637052C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588" y="388938"/>
            <a:ext cx="9556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75"/>
              </a:lnSpc>
            </a:pPr>
            <a:r>
              <a:rPr lang="de-DE" altLang="de-DE" sz="900"/>
              <a:t>Chart</a:t>
            </a:r>
            <a:r>
              <a:rPr lang="de-DE" altLang="de-DE" sz="900">
                <a:solidFill>
                  <a:srgbClr val="000000"/>
                </a:solidFill>
              </a:rPr>
              <a:t>: </a:t>
            </a:r>
            <a:fld id="{DF2A75D0-F1D8-44A4-B931-B4D3F44CBFE9}" type="slidenum">
              <a:rPr lang="de-DE" altLang="de-DE" sz="900">
                <a:solidFill>
                  <a:srgbClr val="000000"/>
                </a:solidFill>
              </a:rPr>
              <a:pPr>
                <a:lnSpc>
                  <a:spcPts val="1175"/>
                </a:lnSpc>
              </a:pPr>
              <a:t>‹Nr.›</a:t>
            </a:fld>
            <a:endParaRPr lang="de-DE" altLang="de-DE" sz="900"/>
          </a:p>
        </p:txBody>
      </p:sp>
      <p:pic>
        <p:nvPicPr>
          <p:cNvPr id="8197" name="Bild 7" descr="Logo_17pt.wmf">
            <a:extLst>
              <a:ext uri="{FF2B5EF4-FFF2-40B4-BE49-F238E27FC236}">
                <a16:creationId xmlns:a16="http://schemas.microsoft.com/office/drawing/2014/main" id="{C3EE38DE-F467-3AB8-09A3-169082B1D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00" y="9096375"/>
            <a:ext cx="10414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">
            <a:extLst>
              <a:ext uri="{FF2B5EF4-FFF2-40B4-BE49-F238E27FC236}">
                <a16:creationId xmlns:a16="http://schemas.microsoft.com/office/drawing/2014/main" id="{6EB907E1-1B5F-93CB-4D27-6D4DE5B6D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0588" y="139700"/>
            <a:ext cx="104298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15.05.2023</a:t>
            </a:fld>
            <a:endParaRPr lang="de-DE" sz="900" dirty="0"/>
          </a:p>
        </p:txBody>
      </p:sp>
      <p:sp>
        <p:nvSpPr>
          <p:cNvPr id="14" name="Fußzeilenplatzhalter 3">
            <a:extLst>
              <a:ext uri="{FF2B5EF4-FFF2-40B4-BE49-F238E27FC236}">
                <a16:creationId xmlns:a16="http://schemas.microsoft.com/office/drawing/2014/main" id="{D42DB20D-1F9C-50D1-5951-C5A5CE5C73AA}"/>
              </a:ext>
            </a:extLst>
          </p:cNvPr>
          <p:cNvSpPr txBox="1">
            <a:spLocks/>
          </p:cNvSpPr>
          <p:nvPr/>
        </p:nvSpPr>
        <p:spPr>
          <a:xfrm>
            <a:off x="1133475" y="9105900"/>
            <a:ext cx="3924300" cy="89535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AACE4A62-23E0-A85C-C5D7-A9DED9BE67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47663" y="744538"/>
            <a:ext cx="4978400" cy="2800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ACB1EEFD-CD49-ECEA-45DB-8692FC9C8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33475" y="3697288"/>
            <a:ext cx="5414963" cy="47847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Überschriftenplatzhalter 1">
            <a:extLst>
              <a:ext uri="{FF2B5EF4-FFF2-40B4-BE49-F238E27FC236}">
                <a16:creationId xmlns:a16="http://schemas.microsoft.com/office/drawing/2014/main" id="{86D53895-89B0-8257-6CB8-122E42D98E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141413" y="150813"/>
            <a:ext cx="3398837" cy="4826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6149" name="Gruppierung 1">
            <a:extLst>
              <a:ext uri="{FF2B5EF4-FFF2-40B4-BE49-F238E27FC236}">
                <a16:creationId xmlns:a16="http://schemas.microsoft.com/office/drawing/2014/main" id="{C1C16466-BFFD-E4C8-10C3-5067D9149C0B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0"/>
            <a:ext cx="5664200" cy="77788"/>
            <a:chOff x="1143000" y="-2"/>
            <a:chExt cx="5714999" cy="10800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21DAD091-2646-72BC-7EE1-D3AD0FED7B1B}"/>
                </a:ext>
              </a:extLst>
            </p:cNvPr>
            <p:cNvSpPr/>
            <p:nvPr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6C9EBF3-5ACD-0C31-126D-B06B6C7003D7}"/>
                </a:ext>
              </a:extLst>
            </p:cNvPr>
            <p:cNvSpPr/>
            <p:nvPr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3A0DCE4-5144-DE6D-097E-110930B15D7D}"/>
                </a:ext>
              </a:extLst>
            </p:cNvPr>
            <p:cNvSpPr/>
            <p:nvPr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6150" name="Rectangle 4">
            <a:extLst>
              <a:ext uri="{FF2B5EF4-FFF2-40B4-BE49-F238E27FC236}">
                <a16:creationId xmlns:a16="http://schemas.microsoft.com/office/drawing/2014/main" id="{E45BA00C-D42D-79E1-5925-24FD6EE16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588" y="411163"/>
            <a:ext cx="9556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75"/>
              </a:lnSpc>
            </a:pPr>
            <a:r>
              <a:rPr lang="de-DE" altLang="de-DE" sz="900"/>
              <a:t>Chart</a:t>
            </a:r>
            <a:r>
              <a:rPr lang="de-DE" altLang="de-DE" sz="900">
                <a:solidFill>
                  <a:srgbClr val="000000"/>
                </a:solidFill>
              </a:rPr>
              <a:t>: </a:t>
            </a:r>
            <a:fld id="{A7C4F9D4-6451-442D-93F0-A90F4C40C415}" type="slidenum">
              <a:rPr lang="de-DE" altLang="de-DE" sz="900">
                <a:solidFill>
                  <a:srgbClr val="000000"/>
                </a:solidFill>
              </a:rPr>
              <a:pPr>
                <a:lnSpc>
                  <a:spcPts val="1175"/>
                </a:lnSpc>
              </a:pPr>
              <a:t>‹Nr.›</a:t>
            </a:fld>
            <a:endParaRPr lang="de-DE" altLang="de-DE" sz="900"/>
          </a:p>
        </p:txBody>
      </p:sp>
      <p:pic>
        <p:nvPicPr>
          <p:cNvPr id="6151" name="Bild 7" descr="Logo_17pt.wmf">
            <a:extLst>
              <a:ext uri="{FF2B5EF4-FFF2-40B4-BE49-F238E27FC236}">
                <a16:creationId xmlns:a16="http://schemas.microsoft.com/office/drawing/2014/main" id="{2D79B4E2-EBA2-3520-8969-73B526C59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3" y="8851900"/>
            <a:ext cx="10414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8DAF297C-F994-3C5D-5DD8-49B16BBF1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0588" y="161925"/>
            <a:ext cx="104298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15.05.2023</a:t>
            </a:fld>
            <a:endParaRPr lang="de-DE" sz="900" dirty="0"/>
          </a:p>
        </p:txBody>
      </p:sp>
      <p:sp>
        <p:nvSpPr>
          <p:cNvPr id="15" name="Fußzeilenplatzhalter 3">
            <a:extLst>
              <a:ext uri="{FF2B5EF4-FFF2-40B4-BE49-F238E27FC236}">
                <a16:creationId xmlns:a16="http://schemas.microsoft.com/office/drawing/2014/main" id="{EA27A1C8-4218-D1BF-348B-375DE07626A1}"/>
              </a:ext>
            </a:extLst>
          </p:cNvPr>
          <p:cNvSpPr txBox="1">
            <a:spLocks/>
          </p:cNvSpPr>
          <p:nvPr/>
        </p:nvSpPr>
        <p:spPr>
          <a:xfrm>
            <a:off x="1133475" y="8861425"/>
            <a:ext cx="3924300" cy="89535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>
            <a:extLst>
              <a:ext uri="{FF2B5EF4-FFF2-40B4-BE49-F238E27FC236}">
                <a16:creationId xmlns:a16="http://schemas.microsoft.com/office/drawing/2014/main" id="{9410B624-D86C-DED2-B5E1-24901E5CA7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7663" y="744538"/>
            <a:ext cx="4978400" cy="28003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>
            <a:extLst>
              <a:ext uri="{FF2B5EF4-FFF2-40B4-BE49-F238E27FC236}">
                <a16:creationId xmlns:a16="http://schemas.microsoft.com/office/drawing/2014/main" id="{4B4E1979-599C-A0E4-E959-D9804CF831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5759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>
            <a:extLst>
              <a:ext uri="{FF2B5EF4-FFF2-40B4-BE49-F238E27FC236}">
                <a16:creationId xmlns:a16="http://schemas.microsoft.com/office/drawing/2014/main" id="{9410B624-D86C-DED2-B5E1-24901E5CA7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7663" y="744538"/>
            <a:ext cx="4978400" cy="28003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>
            <a:extLst>
              <a:ext uri="{FF2B5EF4-FFF2-40B4-BE49-F238E27FC236}">
                <a16:creationId xmlns:a16="http://schemas.microsoft.com/office/drawing/2014/main" id="{4B4E1979-599C-A0E4-E959-D9804CF831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2840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206003" y="72001"/>
            <a:ext cx="10986000" cy="449315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1205092" y="4629903"/>
            <a:ext cx="10800000" cy="70821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ts val="3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1206500" y="5366723"/>
            <a:ext cx="10800000" cy="468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E086BD1C-8F26-8C55-A8CC-3A3E24F5334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043A4-2349-4AC3-B43B-32B7525E2989}" type="datetime1">
              <a:rPr lang="de-DE"/>
              <a:pPr>
                <a:defRPr/>
              </a:pPr>
              <a:t>15.05.2023</a:t>
            </a:fld>
            <a:endParaRPr lang="de-DE" dirty="0"/>
          </a:p>
        </p:txBody>
      </p:sp>
      <p:sp>
        <p:nvSpPr>
          <p:cNvPr id="4" name="Foliennummernplatzhalter 4">
            <a:extLst>
              <a:ext uri="{FF2B5EF4-FFF2-40B4-BE49-F238E27FC236}">
                <a16:creationId xmlns:a16="http://schemas.microsoft.com/office/drawing/2014/main" id="{3CDE68C0-8AC9-98BD-33AD-EBE20ECE544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2D0B340F-961B-456D-836A-F6487F74B57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2751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04388" y="520701"/>
            <a:ext cx="10801349" cy="712482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1206507" y="1357313"/>
            <a:ext cx="10799764" cy="4320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lnSpc>
                <a:spcPts val="2200"/>
              </a:lnSpc>
              <a:spcBef>
                <a:spcPts val="0"/>
              </a:spcBef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1206003" y="150135"/>
            <a:ext cx="10785476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88FA7A7B-E50B-B2FD-AE0D-C389F64F61A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DCCB3-EECF-43C1-9F1F-0F98A4311647}" type="datetime1">
              <a:rPr lang="de-DE"/>
              <a:pPr>
                <a:defRPr/>
              </a:pPr>
              <a:t>15.05.2023</a:t>
            </a:fld>
            <a:endParaRPr lang="de-DE" dirty="0"/>
          </a:p>
        </p:txBody>
      </p:sp>
      <p:sp>
        <p:nvSpPr>
          <p:cNvPr id="4" name="Foliennummernplatzhalter 4">
            <a:extLst>
              <a:ext uri="{FF2B5EF4-FFF2-40B4-BE49-F238E27FC236}">
                <a16:creationId xmlns:a16="http://schemas.microsoft.com/office/drawing/2014/main" id="{ACE35A03-EF9C-4C71-3544-CA03F17A63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1FAD1803-BE97-4A0E-8D2F-4C8D61DA15F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7484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04388" y="520705"/>
            <a:ext cx="10801349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1206500" y="1357314"/>
            <a:ext cx="5220000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6816432" y="1361436"/>
            <a:ext cx="5188665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1206010" y="150135"/>
            <a:ext cx="1082301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8D44F1E5-6F25-1167-1521-779E42DFC6F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81F19-7D27-4176-BDC0-F7DAC7E21AF6}" type="datetime1">
              <a:rPr lang="de-DE"/>
              <a:pPr>
                <a:defRPr/>
              </a:pPr>
              <a:t>15.05.2023</a:t>
            </a:fld>
            <a:endParaRPr lang="de-DE" dirty="0"/>
          </a:p>
        </p:txBody>
      </p:sp>
      <p:sp>
        <p:nvSpPr>
          <p:cNvPr id="4" name="Foliennummernplatzhalter 4">
            <a:extLst>
              <a:ext uri="{FF2B5EF4-FFF2-40B4-BE49-F238E27FC236}">
                <a16:creationId xmlns:a16="http://schemas.microsoft.com/office/drawing/2014/main" id="{7D06FAD1-7DA5-8FAD-C329-9E6622B81F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AAF9BDFB-40F1-4FC7-A5B2-51FE645D383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1562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04387" y="520705"/>
            <a:ext cx="10798980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1206003" y="150135"/>
            <a:ext cx="10785476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17"/>
          </p:nvPr>
        </p:nvSpPr>
        <p:spPr>
          <a:xfrm>
            <a:off x="1195017" y="2029137"/>
            <a:ext cx="5220000" cy="366574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18"/>
          </p:nvPr>
        </p:nvSpPr>
        <p:spPr>
          <a:xfrm>
            <a:off x="6783364" y="2029137"/>
            <a:ext cx="5220000" cy="3665740"/>
          </a:xfrm>
        </p:spPr>
        <p:txBody>
          <a:bodyPr/>
          <a:lstStyle>
            <a:lvl1pPr algn="l" defTabSz="455602" rtl="0" eaLnBrk="1" fontAlgn="base" hangingPunct="1">
              <a:lnSpc>
                <a:spcPts val="2200"/>
              </a:lnSpc>
              <a:spcAft>
                <a:spcPts val="0"/>
              </a:spcAft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algn="l" defTabSz="455602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algn="l" defTabSz="455602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9"/>
          </p:nvPr>
        </p:nvSpPr>
        <p:spPr>
          <a:xfrm>
            <a:off x="1199456" y="1340768"/>
            <a:ext cx="5220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0"/>
          </p:nvPr>
        </p:nvSpPr>
        <p:spPr>
          <a:xfrm>
            <a:off x="6783364" y="1340768"/>
            <a:ext cx="5220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7CC30DF3-DD6F-864A-80D9-D66383F4D585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F7F28-C8DC-439B-8926-0589B034DC38}" type="datetime1">
              <a:rPr lang="de-DE"/>
              <a:pPr>
                <a:defRPr/>
              </a:pPr>
              <a:t>15.05.2023</a:t>
            </a:fld>
            <a:endParaRPr lang="de-DE" dirty="0"/>
          </a:p>
        </p:txBody>
      </p:sp>
      <p:sp>
        <p:nvSpPr>
          <p:cNvPr id="4" name="Foliennummernplatzhalter 4">
            <a:extLst>
              <a:ext uri="{FF2B5EF4-FFF2-40B4-BE49-F238E27FC236}">
                <a16:creationId xmlns:a16="http://schemas.microsoft.com/office/drawing/2014/main" id="{9EFC4908-8DD9-C863-0997-60B041F8A88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6A80073A-A9ED-4E25-A5D0-CDA0D9EB331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7866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07825-519E-E358-83C7-7A7F79FAE77D}"/>
              </a:ext>
            </a:extLst>
          </p:cNvPr>
          <p:cNvSpPr txBox="1">
            <a:spLocks/>
          </p:cNvSpPr>
          <p:nvPr/>
        </p:nvSpPr>
        <p:spPr bwMode="auto">
          <a:xfrm>
            <a:off x="1206504" y="520702"/>
            <a:ext cx="1079923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455613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de-DE" sz="3000" dirty="0"/>
              <a:t>Titelmasterformat durch Klicken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1219203" y="150135"/>
            <a:ext cx="10785476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1D04825E-646B-572F-DFA4-7236310A15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3BA12-0880-42F8-9835-BD8A5DECE346}" type="datetime1">
              <a:rPr lang="de-DE"/>
              <a:pPr>
                <a:defRPr/>
              </a:pPr>
              <a:t>15.05.2023</a:t>
            </a:fld>
            <a:endParaRPr lang="de-DE" dirty="0"/>
          </a:p>
        </p:txBody>
      </p:sp>
      <p:sp>
        <p:nvSpPr>
          <p:cNvPr id="4" name="Foliennummernplatzhalter 4">
            <a:extLst>
              <a:ext uri="{FF2B5EF4-FFF2-40B4-BE49-F238E27FC236}">
                <a16:creationId xmlns:a16="http://schemas.microsoft.com/office/drawing/2014/main" id="{A38E8276-02D1-98EE-D0FE-FFFC99951FD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43E4A68E-4051-4CB6-A9AD-6E196B16B64F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7508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C7328C06-A7E6-0A7C-8DBC-F134F827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D4497-9540-48CB-94AD-D3293F36C3A4}" type="datetime1">
              <a:rPr lang="de-DE"/>
              <a:pPr>
                <a:defRPr/>
              </a:pPr>
              <a:t>15.05.2023</a:t>
            </a:fld>
            <a:endParaRPr lang="de-DE" dirty="0"/>
          </a:p>
        </p:txBody>
      </p:sp>
      <p:sp>
        <p:nvSpPr>
          <p:cNvPr id="3" name="Foliennummernplatzhalter 4">
            <a:extLst>
              <a:ext uri="{FF2B5EF4-FFF2-40B4-BE49-F238E27FC236}">
                <a16:creationId xmlns:a16="http://schemas.microsoft.com/office/drawing/2014/main" id="{F9367621-475B-5382-CF0A-60101B8D54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7BDDBD6D-7C65-47F6-B768-73EAB952AFE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3550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59DD360-B912-3224-12C3-D8465646869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55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1206000" y="1520826"/>
            <a:ext cx="3456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1206000" y="4341767"/>
            <a:ext cx="3456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4893212" y="1520826"/>
            <a:ext cx="3456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4893212" y="4341767"/>
            <a:ext cx="3456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8558847" y="1520826"/>
            <a:ext cx="3456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8558847" y="4341767"/>
            <a:ext cx="3456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1205092" y="521252"/>
            <a:ext cx="10800000" cy="900000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1206003" y="150135"/>
            <a:ext cx="10785476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FA627C58-EBDB-027C-D4E0-9836740CB44F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8A4A0-20A8-47C1-9BEA-E80C5B42C013}" type="datetime1">
              <a:rPr lang="de-DE"/>
              <a:pPr>
                <a:defRPr/>
              </a:pPr>
              <a:t>15.05.2023</a:t>
            </a:fld>
            <a:endParaRPr lang="de-DE" dirty="0"/>
          </a:p>
        </p:txBody>
      </p:sp>
      <p:sp>
        <p:nvSpPr>
          <p:cNvPr id="3" name="Foliennummernplatzhalter 4">
            <a:extLst>
              <a:ext uri="{FF2B5EF4-FFF2-40B4-BE49-F238E27FC236}">
                <a16:creationId xmlns:a16="http://schemas.microsoft.com/office/drawing/2014/main" id="{161AFC48-4551-7A33-CA5B-E59A5B78A77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99BD5312-EDF9-4CF6-BEED-B67EF17D970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476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hs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1206003" y="150135"/>
            <a:ext cx="10785476" cy="215165"/>
          </a:xfrm>
        </p:spPr>
        <p:txBody>
          <a:bodyPr>
            <a:noAutofit/>
          </a:bodyPr>
          <a:lstStyle>
            <a:lvl1pPr marL="0" indent="0">
              <a:lnSpc>
                <a:spcPts val="108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1206000" y="5399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1206000" y="2812230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4882425" y="5399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4882425" y="2812230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8537268" y="5399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8537268" y="2812230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1206000" y="32018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1206000" y="5474129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4890512" y="32018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4890512" y="5474129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8539243" y="32018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8539243" y="5474129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35274CCC-4E6B-9E0B-8362-37392E5F2443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31A82-7C65-4872-81D3-B2FD014F4F20}" type="datetime1">
              <a:rPr lang="de-DE"/>
              <a:pPr>
                <a:defRPr/>
              </a:pPr>
              <a:t>15.05.2023</a:t>
            </a:fld>
            <a:endParaRPr lang="de-DE" dirty="0"/>
          </a:p>
        </p:txBody>
      </p:sp>
      <p:sp>
        <p:nvSpPr>
          <p:cNvPr id="3" name="Foliennummernplatzhalter 4">
            <a:extLst>
              <a:ext uri="{FF2B5EF4-FFF2-40B4-BE49-F238E27FC236}">
                <a16:creationId xmlns:a16="http://schemas.microsoft.com/office/drawing/2014/main" id="{8BA54291-3A18-B1F8-2CAA-1831BA1976D5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1BD0FEE7-79AC-4F2E-AA2E-62F8E80055B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5235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1F713DC2-18B3-3843-CE49-CA48452B63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04384" y="454027"/>
            <a:ext cx="10801349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Überschrift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37B79217-6616-1E78-C07D-68EAE788757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06504" y="1547813"/>
            <a:ext cx="10799233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9A62B6B1-84AD-88F5-8A09-7B07512DFC98}"/>
              </a:ext>
            </a:extLst>
          </p:cNvPr>
          <p:cNvSpPr txBox="1">
            <a:spLocks/>
          </p:cNvSpPr>
          <p:nvPr/>
        </p:nvSpPr>
        <p:spPr>
          <a:xfrm>
            <a:off x="2590803" y="6011863"/>
            <a:ext cx="5909733" cy="611188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/>
              <a:t>Projektgruppe 3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>
                <a:solidFill>
                  <a:schemeClr val="tx1"/>
                </a:solidFill>
              </a:rPr>
              <a:t>Modellierung von Energiesystemen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/>
              <a:t>Fakultät für Anlagen, Energie- und Maschinensysteme</a:t>
            </a:r>
          </a:p>
        </p:txBody>
      </p:sp>
      <p:grpSp>
        <p:nvGrpSpPr>
          <p:cNvPr id="1029" name="Gruppierung 11">
            <a:extLst>
              <a:ext uri="{FF2B5EF4-FFF2-40B4-BE49-F238E27FC236}">
                <a16:creationId xmlns:a16="http://schemas.microsoft.com/office/drawing/2014/main" id="{A7DC5FCA-42A9-787A-A3A0-D409DE8BD386}"/>
              </a:ext>
            </a:extLst>
          </p:cNvPr>
          <p:cNvGrpSpPr>
            <a:grpSpLocks/>
          </p:cNvGrpSpPr>
          <p:nvPr/>
        </p:nvGrpSpPr>
        <p:grpSpPr bwMode="auto">
          <a:xfrm>
            <a:off x="1204388" y="0"/>
            <a:ext cx="10991849" cy="71438"/>
            <a:chOff x="903819" y="0"/>
            <a:chExt cx="8244000" cy="108000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2D10625-28AC-9AB3-202F-47F66C3A2E1C}"/>
                </a:ext>
              </a:extLst>
            </p:cNvPr>
            <p:cNvSpPr/>
            <p:nvPr/>
          </p:nvSpPr>
          <p:spPr bwMode="auto">
            <a:xfrm>
              <a:off x="903819" y="0"/>
              <a:ext cx="2735299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BBD0B12-4032-E2CD-464E-5FD47055947A}"/>
                </a:ext>
              </a:extLst>
            </p:cNvPr>
            <p:cNvSpPr/>
            <p:nvPr/>
          </p:nvSpPr>
          <p:spPr bwMode="auto">
            <a:xfrm>
              <a:off x="3639118" y="0"/>
              <a:ext cx="2736888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461D1036-B35B-D979-94D2-D59C38601589}"/>
                </a:ext>
              </a:extLst>
            </p:cNvPr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7C8D3686-F37E-7243-EE2B-AC2A1B8574A4}"/>
              </a:ext>
            </a:extLst>
          </p:cNvPr>
          <p:cNvCxnSpPr/>
          <p:nvPr/>
        </p:nvCxnSpPr>
        <p:spPr>
          <a:xfrm>
            <a:off x="1206504" y="5951538"/>
            <a:ext cx="1098761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>
            <a:extLst>
              <a:ext uri="{FF2B5EF4-FFF2-40B4-BE49-F238E27FC236}">
                <a16:creationId xmlns:a16="http://schemas.microsoft.com/office/drawing/2014/main" id="{91C5AFBB-11E7-1F4E-2EB5-BE3D440E6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06500" y="6011868"/>
            <a:ext cx="1295400" cy="17938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B39595-B76B-4000-B14F-07285E131E9E}" type="datetime1">
              <a:rPr lang="de-DE"/>
              <a:pPr>
                <a:defRPr/>
              </a:pPr>
              <a:t>15.05.2023</a:t>
            </a:fld>
            <a:endParaRPr lang="de-DE" dirty="0"/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1BE879C7-169B-BF08-E37E-A516BAE6A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06500" y="6361113"/>
            <a:ext cx="1295400" cy="214312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 altLang="de-DE"/>
              <a:t>Seite </a:t>
            </a:r>
            <a:fld id="{AB4A2960-AF90-433C-B94D-CA1409CC38AD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033" name="Bild 7" descr="Logo_17pt.wmf">
            <a:extLst>
              <a:ext uri="{FF2B5EF4-FFF2-40B4-BE49-F238E27FC236}">
                <a16:creationId xmlns:a16="http://schemas.microsoft.com/office/drawing/2014/main" id="{CFD7DA5A-5F84-946F-7CCA-65881A9D0ECB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361" y="6000750"/>
            <a:ext cx="117526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9" r:id="rId5"/>
    <p:sldLayoutId id="2147483756" r:id="rId6"/>
    <p:sldLayoutId id="2147483760" r:id="rId7"/>
    <p:sldLayoutId id="2147483757" r:id="rId8"/>
    <p:sldLayoutId id="2147483758" r:id="rId9"/>
  </p:sldLayoutIdLst>
  <p:hf hdr="0" ftr="0"/>
  <p:txStyles>
    <p:titleStyle>
      <a:lvl1pPr algn="l" defTabSz="455602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5602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2pPr>
      <a:lvl3pPr algn="l" defTabSz="455602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3pPr>
      <a:lvl4pPr algn="l" defTabSz="455602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4pPr>
      <a:lvl5pPr algn="l" defTabSz="455602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5pPr>
      <a:lvl6pPr marL="457189" algn="l" defTabSz="455602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377" algn="l" defTabSz="455602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566" algn="l" defTabSz="455602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754" algn="l" defTabSz="455602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891" indent="-342891" algn="l" defTabSz="455602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355591" indent="-169858" algn="l" defTabSz="455602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37" indent="-184146" algn="l" defTabSz="455602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3pPr>
      <a:lvl4pPr marL="712770" indent="-169858" algn="l" defTabSz="455602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rgbClr val="9D167A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1073124" indent="-176209" algn="l" defTabSz="455602" rtl="0" eaLnBrk="1" fontAlgn="base" hangingPunct="1">
        <a:lnSpc>
          <a:spcPts val="1600"/>
        </a:lnSpc>
        <a:spcBef>
          <a:spcPts val="500"/>
        </a:spcBef>
        <a:spcAft>
          <a:spcPct val="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474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Datumsplatzhalter 6">
            <a:extLst>
              <a:ext uri="{FF2B5EF4-FFF2-40B4-BE49-F238E27FC236}">
                <a16:creationId xmlns:a16="http://schemas.microsoft.com/office/drawing/2014/main" id="{D0E199D4-D705-0AD4-753F-18B1153AA5AE}"/>
              </a:ext>
            </a:extLst>
          </p:cNvPr>
          <p:cNvSpPr>
            <a:spLocks noGrp="1"/>
          </p:cNvSpPr>
          <p:nvPr>
            <p:ph type="dt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3B497E7-E929-4064-B944-B3F4A4A7E440}" type="datetime1">
              <a:rPr lang="de-DE" altLang="de-DE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15.05.2023</a:t>
            </a:fld>
            <a:endParaRPr lang="de-DE" altLang="de-DE"/>
          </a:p>
        </p:txBody>
      </p:sp>
      <p:sp>
        <p:nvSpPr>
          <p:cNvPr id="4102" name="Foliennummernplatzhalter 7">
            <a:extLst>
              <a:ext uri="{FF2B5EF4-FFF2-40B4-BE49-F238E27FC236}">
                <a16:creationId xmlns:a16="http://schemas.microsoft.com/office/drawing/2014/main" id="{BB14ADD2-A3C5-95BD-C53D-E3A99C59CD4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auto">
          <a:xfrm>
            <a:off x="1206500" y="6361113"/>
            <a:ext cx="971550" cy="214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dirty="0"/>
              <a:t>Seite </a:t>
            </a:r>
            <a:fld id="{7F5CFEBC-59A2-48F9-8A4C-99D6EE2A2DB4}" type="slidenum">
              <a:rPr lang="de-DE" altLang="de-DE"/>
              <a:pPr eaLnBrk="1" hangingPunct="1"/>
              <a:t>1</a:t>
            </a:fld>
            <a:endParaRPr lang="de-DE" alt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D56E298-1DF1-4040-A6F7-2FAA92459F53}"/>
              </a:ext>
            </a:extLst>
          </p:cNvPr>
          <p:cNvSpPr txBox="1"/>
          <p:nvPr/>
        </p:nvSpPr>
        <p:spPr>
          <a:xfrm>
            <a:off x="5592738" y="1698698"/>
            <a:ext cx="116298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11" name="Grafik 10" descr="Uhr mit einfarbiger Füllung">
            <a:extLst>
              <a:ext uri="{FF2B5EF4-FFF2-40B4-BE49-F238E27FC236}">
                <a16:creationId xmlns:a16="http://schemas.microsoft.com/office/drawing/2014/main" id="{8BDB68C1-81CF-48C0-471B-877391254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7855" y="2600266"/>
            <a:ext cx="843742" cy="843742"/>
          </a:xfrm>
          <a:prstGeom prst="rect">
            <a:avLst/>
          </a:prstGeom>
        </p:spPr>
      </p:pic>
      <p:pic>
        <p:nvPicPr>
          <p:cNvPr id="13" name="Grafik 12" descr="dunkel (kleinere Sonne) mit einfarbiger Füllung">
            <a:extLst>
              <a:ext uri="{FF2B5EF4-FFF2-40B4-BE49-F238E27FC236}">
                <a16:creationId xmlns:a16="http://schemas.microsoft.com/office/drawing/2014/main" id="{61C10CF6-BB11-6728-1D27-CEBF1106ED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88807" y="3737341"/>
            <a:ext cx="914400" cy="914400"/>
          </a:xfrm>
          <a:prstGeom prst="rect">
            <a:avLst/>
          </a:prstGeom>
        </p:spPr>
      </p:pic>
      <p:pic>
        <p:nvPicPr>
          <p:cNvPr id="15" name="Grafik 14" descr="Feuer mit einfarbiger Füllung">
            <a:extLst>
              <a:ext uri="{FF2B5EF4-FFF2-40B4-BE49-F238E27FC236}">
                <a16:creationId xmlns:a16="http://schemas.microsoft.com/office/drawing/2014/main" id="{FDE75059-7C2A-E436-C784-553309151E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70603" y="3753864"/>
            <a:ext cx="808102" cy="808102"/>
          </a:xfrm>
          <a:prstGeom prst="rect">
            <a:avLst/>
          </a:prstGeom>
        </p:spPr>
      </p:pic>
      <p:pic>
        <p:nvPicPr>
          <p:cNvPr id="17" name="Grafik 16" descr="Blitz mit einfarbiger Füllung">
            <a:extLst>
              <a:ext uri="{FF2B5EF4-FFF2-40B4-BE49-F238E27FC236}">
                <a16:creationId xmlns:a16="http://schemas.microsoft.com/office/drawing/2014/main" id="{1B1ED5C4-F4F1-F863-788E-8680517BE6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09612" y="3753864"/>
            <a:ext cx="849653" cy="849653"/>
          </a:xfrm>
          <a:prstGeom prst="rect">
            <a:avLst/>
          </a:prstGeom>
        </p:spPr>
      </p:pic>
      <p:pic>
        <p:nvPicPr>
          <p:cNvPr id="25" name="Grafik 24" descr="Schneeflocke mit einfarbiger Füllung">
            <a:extLst>
              <a:ext uri="{FF2B5EF4-FFF2-40B4-BE49-F238E27FC236}">
                <a16:creationId xmlns:a16="http://schemas.microsoft.com/office/drawing/2014/main" id="{957BE412-CDFF-12CE-8292-9615386FCC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38631" y="3737341"/>
            <a:ext cx="914400" cy="914400"/>
          </a:xfrm>
          <a:prstGeom prst="rect">
            <a:avLst/>
          </a:prstGeom>
        </p:spPr>
      </p:pic>
      <p:pic>
        <p:nvPicPr>
          <p:cNvPr id="27" name="Grafik 26" descr="Markierung mit einfarbiger Füllung">
            <a:extLst>
              <a:ext uri="{FF2B5EF4-FFF2-40B4-BE49-F238E27FC236}">
                <a16:creationId xmlns:a16="http://schemas.microsoft.com/office/drawing/2014/main" id="{7BA9AF3C-C92F-6E57-3D84-A492667784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12436" y="2600266"/>
            <a:ext cx="843742" cy="843742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FD341E73-9E09-EA20-5C53-0700E7B53478}"/>
              </a:ext>
            </a:extLst>
          </p:cNvPr>
          <p:cNvSpPr txBox="1"/>
          <p:nvPr/>
        </p:nvSpPr>
        <p:spPr>
          <a:xfrm>
            <a:off x="2296058" y="583195"/>
            <a:ext cx="8163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Autarkie im Eigenheim</a:t>
            </a:r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Grafik 29" descr="Pfeil nach unten mit einfarbiger Füllung">
            <a:extLst>
              <a:ext uri="{FF2B5EF4-FFF2-40B4-BE49-F238E27FC236}">
                <a16:creationId xmlns:a16="http://schemas.microsoft.com/office/drawing/2014/main" id="{3D66EF73-66C0-B509-B55F-D71E0D62D6F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53073" y="2654185"/>
            <a:ext cx="570290" cy="570290"/>
          </a:xfrm>
          <a:prstGeom prst="rect">
            <a:avLst/>
          </a:prstGeom>
        </p:spPr>
      </p:pic>
      <p:pic>
        <p:nvPicPr>
          <p:cNvPr id="32" name="Grafik 31" descr="Pfeil nach oben mit einfarbiger Füllung">
            <a:extLst>
              <a:ext uri="{FF2B5EF4-FFF2-40B4-BE49-F238E27FC236}">
                <a16:creationId xmlns:a16="http://schemas.microsoft.com/office/drawing/2014/main" id="{6B4084DF-8713-3253-9761-D6587132DC1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93560" y="2654185"/>
            <a:ext cx="570290" cy="5702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52D830F-8B57-C32A-8E45-E10AE09DA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" t="24334" r="6011" b="14842"/>
          <a:stretch/>
        </p:blipFill>
        <p:spPr bwMode="auto">
          <a:xfrm>
            <a:off x="5592738" y="4651741"/>
            <a:ext cx="1360971" cy="90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B65638A6-BF77-0D60-C00B-5DC372042F89}"/>
              </a:ext>
            </a:extLst>
          </p:cNvPr>
          <p:cNvSpPr txBox="1"/>
          <p:nvPr/>
        </p:nvSpPr>
        <p:spPr>
          <a:xfrm>
            <a:off x="8821057" y="2339165"/>
            <a:ext cx="6976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dirty="0">
                <a:latin typeface="Arial" panose="020B0604020202020204" pitchFamily="34" charset="0"/>
                <a:cs typeface="Arial" panose="020B0604020202020204" pitchFamily="34" charset="0"/>
              </a:rPr>
              <a:t>€</a:t>
            </a:r>
          </a:p>
        </p:txBody>
      </p:sp>
    </p:spTree>
    <p:extLst>
      <p:ext uri="{BB962C8B-B14F-4D97-AF65-F5344CB8AC3E}">
        <p14:creationId xmlns:p14="http://schemas.microsoft.com/office/powerpoint/2010/main" val="247909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Datumsplatzhalter 6">
            <a:extLst>
              <a:ext uri="{FF2B5EF4-FFF2-40B4-BE49-F238E27FC236}">
                <a16:creationId xmlns:a16="http://schemas.microsoft.com/office/drawing/2014/main" id="{D0E199D4-D705-0AD4-753F-18B1153AA5AE}"/>
              </a:ext>
            </a:extLst>
          </p:cNvPr>
          <p:cNvSpPr>
            <a:spLocks noGrp="1"/>
          </p:cNvSpPr>
          <p:nvPr>
            <p:ph type="dt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3B497E7-E929-4064-B944-B3F4A4A7E440}" type="datetime1">
              <a:rPr lang="de-DE" altLang="de-DE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15.05.2023</a:t>
            </a:fld>
            <a:endParaRPr lang="de-DE" altLang="de-DE"/>
          </a:p>
        </p:txBody>
      </p:sp>
      <p:sp>
        <p:nvSpPr>
          <p:cNvPr id="4102" name="Foliennummernplatzhalter 7">
            <a:extLst>
              <a:ext uri="{FF2B5EF4-FFF2-40B4-BE49-F238E27FC236}">
                <a16:creationId xmlns:a16="http://schemas.microsoft.com/office/drawing/2014/main" id="{BB14ADD2-A3C5-95BD-C53D-E3A99C59CD4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auto">
          <a:xfrm>
            <a:off x="1206500" y="6361113"/>
            <a:ext cx="971550" cy="214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dirty="0"/>
              <a:t>Seite </a:t>
            </a:r>
            <a:fld id="{7F5CFEBC-59A2-48F9-8A4C-99D6EE2A2DB4}" type="slidenum">
              <a:rPr lang="de-DE" altLang="de-DE"/>
              <a:pPr eaLnBrk="1" hangingPunct="1"/>
              <a:t>2</a:t>
            </a:fld>
            <a:endParaRPr lang="de-DE" alt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A345A37-C9FD-E441-FB11-84A75F6BD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933" y="2107098"/>
            <a:ext cx="8508503" cy="2007702"/>
          </a:xfrm>
        </p:spPr>
        <p:txBody>
          <a:bodyPr/>
          <a:lstStyle/>
          <a:p>
            <a:r>
              <a:rPr lang="de-DE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Welche Mehrkosten und Einsparungen ergeben sich für die Steigerung des energetischen Autarkiegrades eines aktuell durchschnittlichen, mit erneuerbaren Energien ausgestatteten Eigenheims in Nordrheinwestfalen durch Erweiterung um eine saisonale Wasserstoffspeicherung?</a:t>
            </a:r>
            <a:b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B56210B-1F2E-88F7-82A0-D89E49D7F0B7}"/>
              </a:ext>
            </a:extLst>
          </p:cNvPr>
          <p:cNvSpPr txBox="1"/>
          <p:nvPr/>
        </p:nvSpPr>
        <p:spPr>
          <a:xfrm>
            <a:off x="1197941" y="1698698"/>
            <a:ext cx="116298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25381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sterfolien ohne Erklärung_4_3_neu">
  <a:themeElements>
    <a:clrScheme name="TH Köln Spektrum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k_ln_pptvorlage_4_3_Feb2016a.potx" id="{2E17C5D0-5A53-4A41-8E9A-5AD082D9CF5E}" vid="{F37A1DB4-1E5D-46A5-BF19-4476CA236F2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B7EDF83B9E19540BC085506308527C9" ma:contentTypeVersion="9" ma:contentTypeDescription="Ein neues Dokument erstellen." ma:contentTypeScope="" ma:versionID="7febe0e35699dba1d9bc27f6ca665bdb">
  <xsd:schema xmlns:xsd="http://www.w3.org/2001/XMLSchema" xmlns:xs="http://www.w3.org/2001/XMLSchema" xmlns:p="http://schemas.microsoft.com/office/2006/metadata/properties" xmlns:ns2="c2ee9973-d49c-4dbe-9587-b8d7de4a24d9" xmlns:ns3="c822e877-bc62-48ca-96f9-80021590a7b1" targetNamespace="http://schemas.microsoft.com/office/2006/metadata/properties" ma:root="true" ma:fieldsID="4613f7ad8e8beb0bbe2ad51779ef2b43" ns2:_="" ns3:_="">
    <xsd:import namespace="c2ee9973-d49c-4dbe-9587-b8d7de4a24d9"/>
    <xsd:import namespace="c822e877-bc62-48ca-96f9-80021590a7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e9973-d49c-4dbe-9587-b8d7de4a24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Bildmarkierungen" ma:readOnly="false" ma:fieldId="{5cf76f15-5ced-4ddc-b409-7134ff3c332f}" ma:taxonomyMulti="true" ma:sspId="14f4afa6-d477-4e7f-9106-51509c4efdc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22e877-bc62-48ca-96f9-80021590a7b1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e9db0d9d-de48-48d1-92e6-38d464f44946}" ma:internalName="TaxCatchAll" ma:showField="CatchAllData" ma:web="c822e877-bc62-48ca-96f9-80021590a7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2ee9973-d49c-4dbe-9587-b8d7de4a24d9">
      <Terms xmlns="http://schemas.microsoft.com/office/infopath/2007/PartnerControls"/>
    </lcf76f155ced4ddcb4097134ff3c332f>
    <TaxCatchAll xmlns="c822e877-bc62-48ca-96f9-80021590a7b1" xsi:nil="true"/>
  </documentManagement>
</p:properties>
</file>

<file path=customXml/itemProps1.xml><?xml version="1.0" encoding="utf-8"?>
<ds:datastoreItem xmlns:ds="http://schemas.openxmlformats.org/officeDocument/2006/customXml" ds:itemID="{04D48188-43FA-46FE-ACA6-D08020235E01}"/>
</file>

<file path=customXml/itemProps2.xml><?xml version="1.0" encoding="utf-8"?>
<ds:datastoreItem xmlns:ds="http://schemas.openxmlformats.org/officeDocument/2006/customXml" ds:itemID="{9E77F0AE-5FA0-4B4C-AB87-6CE07DF122A1}"/>
</file>

<file path=customXml/itemProps3.xml><?xml version="1.0" encoding="utf-8"?>
<ds:datastoreItem xmlns:ds="http://schemas.openxmlformats.org/officeDocument/2006/customXml" ds:itemID="{E4A8DC43-055E-40E7-8139-DFF1006A1E7C}"/>
</file>

<file path=docProps/app.xml><?xml version="1.0" encoding="utf-8"?>
<Properties xmlns="http://schemas.openxmlformats.org/officeDocument/2006/extended-properties" xmlns:vt="http://schemas.openxmlformats.org/officeDocument/2006/docPropsVTypes">
  <Template>masterfolien_ohne_erkl_rung_4_3_neu</Template>
  <TotalTime>0</TotalTime>
  <Words>43</Words>
  <Application>Microsoft Office PowerPoint</Application>
  <PresentationFormat>Breitbild</PresentationFormat>
  <Paragraphs>9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Symbol</vt:lpstr>
      <vt:lpstr>Wingdings</vt:lpstr>
      <vt:lpstr>Masterfolien ohne Erklärung_4_3_neu</vt:lpstr>
      <vt:lpstr>PowerPoint-Präsentation</vt:lpstr>
      <vt:lpstr>Welche Mehrkosten und Einsparungen ergeben sich für die Steigerung des energetischen Autarkiegrades eines aktuell durchschnittlichen, mit erneuerbaren Energien ausgestatteten Eigenheims in Nordrheinwestfalen durch Erweiterung um eine saisonale Wasserstoffspeicherung?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Masterfolien</dc:title>
  <dc:creator>Marvin Brands</dc:creator>
  <cp:lastModifiedBy>Marvin Benedict Brands (mbrands)</cp:lastModifiedBy>
  <cp:revision>68</cp:revision>
  <cp:lastPrinted>2016-02-26T07:01:23Z</cp:lastPrinted>
  <dcterms:created xsi:type="dcterms:W3CDTF">2022-08-17T08:44:22Z</dcterms:created>
  <dcterms:modified xsi:type="dcterms:W3CDTF">2023-05-15T15:30:15Z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0x0101007B7EDF83B9E19540BC085506308527C9</vt:lpwstr>
  </property>
</Properties>
</file>