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21"/>
  </p:notesMasterIdLst>
  <p:handoutMasterIdLst>
    <p:handoutMasterId r:id="rId22"/>
  </p:handoutMasterIdLst>
  <p:sldIdLst>
    <p:sldId id="258" r:id="rId5"/>
    <p:sldId id="3370" r:id="rId6"/>
    <p:sldId id="3371" r:id="rId7"/>
    <p:sldId id="3375" r:id="rId8"/>
    <p:sldId id="3404" r:id="rId9"/>
    <p:sldId id="3406" r:id="rId10"/>
    <p:sldId id="3405" r:id="rId11"/>
    <p:sldId id="3407" r:id="rId12"/>
    <p:sldId id="3358" r:id="rId13"/>
    <p:sldId id="3408" r:id="rId14"/>
    <p:sldId id="3409" r:id="rId15"/>
    <p:sldId id="3394" r:id="rId16"/>
    <p:sldId id="3395" r:id="rId17"/>
    <p:sldId id="3403" r:id="rId18"/>
    <p:sldId id="3384" r:id="rId19"/>
    <p:sldId id="3393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E1A85-EBFA-4101-8B29-DD36DF8C6638}" v="26" dt="2019-09-27T17:44:24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2109" autoAdjust="0"/>
  </p:normalViewPr>
  <p:slideViewPr>
    <p:cSldViewPr snapToGrid="0">
      <p:cViewPr varScale="1">
        <p:scale>
          <a:sx n="96" d="100"/>
          <a:sy n="96" d="100"/>
        </p:scale>
        <p:origin x="608" y="5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" userId="3f1b70c4-e612-4552-8d48-b67fafb1b6d4" providerId="ADAL" clId="{58FE1A85-EBFA-4101-8B29-DD36DF8C6638}"/>
    <pc:docChg chg="undo custSel addSld delSld modSld">
      <pc:chgData name="Rodrigo Souza" userId="3f1b70c4-e612-4552-8d48-b67fafb1b6d4" providerId="ADAL" clId="{58FE1A85-EBFA-4101-8B29-DD36DF8C6638}" dt="2019-09-27T17:45:31.994" v="187" actId="2696"/>
      <pc:docMkLst>
        <pc:docMk/>
      </pc:docMkLst>
      <pc:sldChg chg="addSp delSp modSp add">
        <pc:chgData name="Rodrigo Souza" userId="3f1b70c4-e612-4552-8d48-b67fafb1b6d4" providerId="ADAL" clId="{58FE1A85-EBFA-4101-8B29-DD36DF8C6638}" dt="2019-09-19T04:13:17.821" v="30" actId="1076"/>
        <pc:sldMkLst>
          <pc:docMk/>
          <pc:sldMk cId="960591082" sldId="3358"/>
        </pc:sldMkLst>
        <pc:spChg chg="add del mod">
          <ac:chgData name="Rodrigo Souza" userId="3f1b70c4-e612-4552-8d48-b67fafb1b6d4" providerId="ADAL" clId="{58FE1A85-EBFA-4101-8B29-DD36DF8C6638}" dt="2019-09-19T04:13:12.771" v="28" actId="478"/>
          <ac:spMkLst>
            <pc:docMk/>
            <pc:sldMk cId="960591082" sldId="3358"/>
            <ac:spMk id="3" creationId="{0333912E-61CE-4DB1-A5F7-2B61210F89BB}"/>
          </ac:spMkLst>
        </pc:spChg>
        <pc:spChg chg="add del mod">
          <ac:chgData name="Rodrigo Souza" userId="3f1b70c4-e612-4552-8d48-b67fafb1b6d4" providerId="ADAL" clId="{58FE1A85-EBFA-4101-8B29-DD36DF8C6638}" dt="2019-09-19T04:13:15.284" v="29" actId="478"/>
          <ac:spMkLst>
            <pc:docMk/>
            <pc:sldMk cId="960591082" sldId="3358"/>
            <ac:spMk id="4" creationId="{347BB949-55E8-4DA4-9DBC-C717A2559D7A}"/>
          </ac:spMkLst>
        </pc:spChg>
        <pc:picChg chg="add del mod">
          <ac:chgData name="Rodrigo Souza" userId="3f1b70c4-e612-4552-8d48-b67fafb1b6d4" providerId="ADAL" clId="{58FE1A85-EBFA-4101-8B29-DD36DF8C6638}" dt="2019-09-19T04:13:17.821" v="30" actId="1076"/>
          <ac:picMkLst>
            <pc:docMk/>
            <pc:sldMk cId="960591082" sldId="3358"/>
            <ac:picMk id="5" creationId="{4B316180-B87B-46C6-B60B-67BBCA254286}"/>
          </ac:picMkLst>
        </pc:picChg>
      </pc:sldChg>
      <pc:sldChg chg="modSp">
        <pc:chgData name="Rodrigo Souza" userId="3f1b70c4-e612-4552-8d48-b67fafb1b6d4" providerId="ADAL" clId="{58FE1A85-EBFA-4101-8B29-DD36DF8C6638}" dt="2019-09-26T20:33:02.342" v="58" actId="20577"/>
        <pc:sldMkLst>
          <pc:docMk/>
          <pc:sldMk cId="3179360335" sldId="3371"/>
        </pc:sldMkLst>
        <pc:spChg chg="mod">
          <ac:chgData name="Rodrigo Souza" userId="3f1b70c4-e612-4552-8d48-b67fafb1b6d4" providerId="ADAL" clId="{58FE1A85-EBFA-4101-8B29-DD36DF8C6638}" dt="2019-09-26T20:33:02.342" v="58" actId="20577"/>
          <ac:spMkLst>
            <pc:docMk/>
            <pc:sldMk cId="3179360335" sldId="3371"/>
            <ac:spMk id="7" creationId="{D3A754C3-F854-4677-B5F3-524C47D7A1CB}"/>
          </ac:spMkLst>
        </pc:spChg>
      </pc:sldChg>
      <pc:sldChg chg="del">
        <pc:chgData name="Rodrigo Souza" userId="3f1b70c4-e612-4552-8d48-b67fafb1b6d4" providerId="ADAL" clId="{58FE1A85-EBFA-4101-8B29-DD36DF8C6638}" dt="2019-09-27T17:45:08.389" v="179" actId="2696"/>
        <pc:sldMkLst>
          <pc:docMk/>
          <pc:sldMk cId="2642587419" sldId="3382"/>
        </pc:sldMkLst>
      </pc:sldChg>
      <pc:sldChg chg="del">
        <pc:chgData name="Rodrigo Souza" userId="3f1b70c4-e612-4552-8d48-b67fafb1b6d4" providerId="ADAL" clId="{58FE1A85-EBFA-4101-8B29-DD36DF8C6638}" dt="2019-09-27T17:45:31.166" v="186" actId="2696"/>
        <pc:sldMkLst>
          <pc:docMk/>
          <pc:sldMk cId="318974586" sldId="3385"/>
        </pc:sldMkLst>
      </pc:sldChg>
      <pc:sldChg chg="del">
        <pc:chgData name="Rodrigo Souza" userId="3f1b70c4-e612-4552-8d48-b67fafb1b6d4" providerId="ADAL" clId="{58FE1A85-EBFA-4101-8B29-DD36DF8C6638}" dt="2019-09-27T17:45:31.994" v="187" actId="2696"/>
        <pc:sldMkLst>
          <pc:docMk/>
          <pc:sldMk cId="2551760854" sldId="3386"/>
        </pc:sldMkLst>
      </pc:sldChg>
      <pc:sldChg chg="del">
        <pc:chgData name="Rodrigo Souza" userId="3f1b70c4-e612-4552-8d48-b67fafb1b6d4" providerId="ADAL" clId="{58FE1A85-EBFA-4101-8B29-DD36DF8C6638}" dt="2019-09-27T17:45:26.350" v="185" actId="2696"/>
        <pc:sldMkLst>
          <pc:docMk/>
          <pc:sldMk cId="1694421879" sldId="3387"/>
        </pc:sldMkLst>
      </pc:sldChg>
      <pc:sldChg chg="del">
        <pc:chgData name="Rodrigo Souza" userId="3f1b70c4-e612-4552-8d48-b67fafb1b6d4" providerId="ADAL" clId="{58FE1A85-EBFA-4101-8B29-DD36DF8C6638}" dt="2019-09-27T17:45:20.766" v="181" actId="2696"/>
        <pc:sldMkLst>
          <pc:docMk/>
          <pc:sldMk cId="572600280" sldId="3390"/>
        </pc:sldMkLst>
      </pc:sldChg>
      <pc:sldChg chg="modSp">
        <pc:chgData name="Rodrigo Souza" userId="3f1b70c4-e612-4552-8d48-b67fafb1b6d4" providerId="ADAL" clId="{58FE1A85-EBFA-4101-8B29-DD36DF8C6638}" dt="2019-09-19T17:32:27.540" v="56"/>
        <pc:sldMkLst>
          <pc:docMk/>
          <pc:sldMk cId="2421290480" sldId="3395"/>
        </pc:sldMkLst>
        <pc:spChg chg="mod">
          <ac:chgData name="Rodrigo Souza" userId="3f1b70c4-e612-4552-8d48-b67fafb1b6d4" providerId="ADAL" clId="{58FE1A85-EBFA-4101-8B29-DD36DF8C6638}" dt="2019-09-19T17:32:27.540" v="56"/>
          <ac:spMkLst>
            <pc:docMk/>
            <pc:sldMk cId="2421290480" sldId="3395"/>
            <ac:spMk id="2" creationId="{0732188B-CC0A-4A85-BE9C-3258D1FEFAD5}"/>
          </ac:spMkLst>
        </pc:spChg>
      </pc:sldChg>
      <pc:sldChg chg="del modTransition">
        <pc:chgData name="Rodrigo Souza" userId="3f1b70c4-e612-4552-8d48-b67fafb1b6d4" providerId="ADAL" clId="{58FE1A85-EBFA-4101-8B29-DD36DF8C6638}" dt="2019-09-27T14:34:01.487" v="73" actId="2696"/>
        <pc:sldMkLst>
          <pc:docMk/>
          <pc:sldMk cId="2995817085" sldId="3396"/>
        </pc:sldMkLst>
      </pc:sldChg>
      <pc:sldChg chg="del">
        <pc:chgData name="Rodrigo Souza" userId="3f1b70c4-e612-4552-8d48-b67fafb1b6d4" providerId="ADAL" clId="{58FE1A85-EBFA-4101-8B29-DD36DF8C6638}" dt="2019-09-27T17:45:20.802" v="183" actId="2696"/>
        <pc:sldMkLst>
          <pc:docMk/>
          <pc:sldMk cId="3315879849" sldId="3397"/>
        </pc:sldMkLst>
      </pc:sldChg>
      <pc:sldChg chg="del">
        <pc:chgData name="Rodrigo Souza" userId="3f1b70c4-e612-4552-8d48-b67fafb1b6d4" providerId="ADAL" clId="{58FE1A85-EBFA-4101-8B29-DD36DF8C6638}" dt="2019-09-27T17:45:20.811" v="184" actId="2696"/>
        <pc:sldMkLst>
          <pc:docMk/>
          <pc:sldMk cId="2869638216" sldId="3398"/>
        </pc:sldMkLst>
      </pc:sldChg>
      <pc:sldChg chg="del">
        <pc:chgData name="Rodrigo Souza" userId="3f1b70c4-e612-4552-8d48-b67fafb1b6d4" providerId="ADAL" clId="{58FE1A85-EBFA-4101-8B29-DD36DF8C6638}" dt="2019-09-27T17:45:20.753" v="180" actId="2696"/>
        <pc:sldMkLst>
          <pc:docMk/>
          <pc:sldMk cId="3271184651" sldId="3399"/>
        </pc:sldMkLst>
      </pc:sldChg>
      <pc:sldChg chg="del">
        <pc:chgData name="Rodrigo Souza" userId="3f1b70c4-e612-4552-8d48-b67fafb1b6d4" providerId="ADAL" clId="{58FE1A85-EBFA-4101-8B29-DD36DF8C6638}" dt="2019-09-27T17:45:20.784" v="182" actId="2696"/>
        <pc:sldMkLst>
          <pc:docMk/>
          <pc:sldMk cId="1597188903" sldId="3402"/>
        </pc:sldMkLst>
      </pc:sldChg>
      <pc:sldChg chg="addSp delSp modSp add">
        <pc:chgData name="Rodrigo Souza" userId="3f1b70c4-e612-4552-8d48-b67fafb1b6d4" providerId="ADAL" clId="{58FE1A85-EBFA-4101-8B29-DD36DF8C6638}" dt="2019-09-19T04:10:57.455" v="19" actId="1076"/>
        <pc:sldMkLst>
          <pc:docMk/>
          <pc:sldMk cId="3106849045" sldId="3407"/>
        </pc:sldMkLst>
        <pc:spChg chg="mod">
          <ac:chgData name="Rodrigo Souza" userId="3f1b70c4-e612-4552-8d48-b67fafb1b6d4" providerId="ADAL" clId="{58FE1A85-EBFA-4101-8B29-DD36DF8C6638}" dt="2019-09-19T04:10:57.455" v="19" actId="1076"/>
          <ac:spMkLst>
            <pc:docMk/>
            <pc:sldMk cId="3106849045" sldId="3407"/>
            <ac:spMk id="3" creationId="{3BA39ABF-5DC7-44F5-88C7-5B32FB07D0ED}"/>
          </ac:spMkLst>
        </pc:spChg>
        <pc:picChg chg="add mod">
          <ac:chgData name="Rodrigo Souza" userId="3f1b70c4-e612-4552-8d48-b67fafb1b6d4" providerId="ADAL" clId="{58FE1A85-EBFA-4101-8B29-DD36DF8C6638}" dt="2019-09-19T04:09:22.510" v="4" actId="1076"/>
          <ac:picMkLst>
            <pc:docMk/>
            <pc:sldMk cId="3106849045" sldId="3407"/>
            <ac:picMk id="2" creationId="{BD505174-FC7A-47E6-BBD9-1593B49A1F37}"/>
          </ac:picMkLst>
        </pc:picChg>
        <pc:picChg chg="del">
          <ac:chgData name="Rodrigo Souza" userId="3f1b70c4-e612-4552-8d48-b67fafb1b6d4" providerId="ADAL" clId="{58FE1A85-EBFA-4101-8B29-DD36DF8C6638}" dt="2019-09-19T04:09:14.008" v="1" actId="478"/>
          <ac:picMkLst>
            <pc:docMk/>
            <pc:sldMk cId="3106849045" sldId="3407"/>
            <ac:picMk id="1026" creationId="{C398FA45-2FCF-4AFC-8F05-3DF1F31BB19E}"/>
          </ac:picMkLst>
        </pc:picChg>
      </pc:sldChg>
      <pc:sldChg chg="addSp delSp modSp add">
        <pc:chgData name="Rodrigo Souza" userId="3f1b70c4-e612-4552-8d48-b67fafb1b6d4" providerId="ADAL" clId="{58FE1A85-EBFA-4101-8B29-DD36DF8C6638}" dt="2019-09-27T17:44:33.775" v="154" actId="1076"/>
        <pc:sldMkLst>
          <pc:docMk/>
          <pc:sldMk cId="2050025718" sldId="3408"/>
        </pc:sldMkLst>
        <pc:spChg chg="mod">
          <ac:chgData name="Rodrigo Souza" userId="3f1b70c4-e612-4552-8d48-b67fafb1b6d4" providerId="ADAL" clId="{58FE1A85-EBFA-4101-8B29-DD36DF8C6638}" dt="2019-09-27T17:44:33.775" v="154" actId="1076"/>
          <ac:spMkLst>
            <pc:docMk/>
            <pc:sldMk cId="2050025718" sldId="3408"/>
            <ac:spMk id="3" creationId="{713B7F62-3934-40F6-80A6-F89FD1571432}"/>
          </ac:spMkLst>
        </pc:spChg>
        <pc:spChg chg="add del mod">
          <ac:chgData name="Rodrigo Souza" userId="3f1b70c4-e612-4552-8d48-b67fafb1b6d4" providerId="ADAL" clId="{58FE1A85-EBFA-4101-8B29-DD36DF8C6638}" dt="2019-09-27T14:29:00.691" v="65" actId="478"/>
          <ac:spMkLst>
            <pc:docMk/>
            <pc:sldMk cId="2050025718" sldId="3408"/>
            <ac:spMk id="5" creationId="{0292923B-867B-4ACA-8C61-D92FCBF80799}"/>
          </ac:spMkLst>
        </pc:spChg>
      </pc:sldChg>
      <pc:sldChg chg="modSp add">
        <pc:chgData name="Rodrigo Souza" userId="3f1b70c4-e612-4552-8d48-b67fafb1b6d4" providerId="ADAL" clId="{58FE1A85-EBFA-4101-8B29-DD36DF8C6638}" dt="2019-09-27T17:44:53.505" v="178" actId="20577"/>
        <pc:sldMkLst>
          <pc:docMk/>
          <pc:sldMk cId="1796545766" sldId="3409"/>
        </pc:sldMkLst>
        <pc:spChg chg="mod">
          <ac:chgData name="Rodrigo Souza" userId="3f1b70c4-e612-4552-8d48-b67fafb1b6d4" providerId="ADAL" clId="{58FE1A85-EBFA-4101-8B29-DD36DF8C6638}" dt="2019-09-27T17:44:44.417" v="160" actId="403"/>
          <ac:spMkLst>
            <pc:docMk/>
            <pc:sldMk cId="1796545766" sldId="3409"/>
            <ac:spMk id="3" creationId="{713B7F62-3934-40F6-80A6-F89FD1571432}"/>
          </ac:spMkLst>
        </pc:spChg>
        <pc:spChg chg="mod">
          <ac:chgData name="Rodrigo Souza" userId="3f1b70c4-e612-4552-8d48-b67fafb1b6d4" providerId="ADAL" clId="{58FE1A85-EBFA-4101-8B29-DD36DF8C6638}" dt="2019-09-27T17:44:53.505" v="178" actId="20577"/>
          <ac:spMkLst>
            <pc:docMk/>
            <pc:sldMk cId="1796545766" sldId="3409"/>
            <ac:spMk id="4" creationId="{46E2BCF7-DF8D-434A-B087-AD75483FD198}"/>
          </ac:spMkLst>
        </pc:spChg>
      </pc:sldChg>
      <pc:sldChg chg="add del">
        <pc:chgData name="Rodrigo Souza" userId="3f1b70c4-e612-4552-8d48-b67fafb1b6d4" providerId="ADAL" clId="{58FE1A85-EBFA-4101-8B29-DD36DF8C6638}" dt="2019-09-27T14:28:14.423" v="60" actId="2696"/>
        <pc:sldMkLst>
          <pc:docMk/>
          <pc:sldMk cId="3281733134" sldId="3409"/>
        </pc:sldMkLst>
      </pc:sldChg>
    </pc:docChg>
  </pc:docChgLst>
  <pc:docChgLst>
    <pc:chgData name="Rodrigo Souza" userId="3f1b70c4-e612-4552-8d48-b67fafb1b6d4" providerId="ADAL" clId="{0D01160B-E1BF-4A47-BE6A-AD0E88C9F51B}"/>
    <pc:docChg chg="custSel addSld delSld modSld">
      <pc:chgData name="Rodrigo Souza" userId="3f1b70c4-e612-4552-8d48-b67fafb1b6d4" providerId="ADAL" clId="{0D01160B-E1BF-4A47-BE6A-AD0E88C9F51B}" dt="2019-09-17T23:52:21.456" v="440" actId="478"/>
      <pc:docMkLst>
        <pc:docMk/>
      </pc:docMkLst>
      <pc:sldChg chg="delSp modSp">
        <pc:chgData name="Rodrigo Souza" userId="3f1b70c4-e612-4552-8d48-b67fafb1b6d4" providerId="ADAL" clId="{0D01160B-E1BF-4A47-BE6A-AD0E88C9F51B}" dt="2019-09-11T20:50:09.411" v="69" actId="20577"/>
        <pc:sldMkLst>
          <pc:docMk/>
          <pc:sldMk cId="3198738927" sldId="258"/>
        </pc:sldMkLst>
        <pc:spChg chg="mod">
          <ac:chgData name="Rodrigo Souza" userId="3f1b70c4-e612-4552-8d48-b67fafb1b6d4" providerId="ADAL" clId="{0D01160B-E1BF-4A47-BE6A-AD0E88C9F51B}" dt="2019-09-11T20:49:52.243" v="61" actId="20577"/>
          <ac:spMkLst>
            <pc:docMk/>
            <pc:sldMk cId="3198738927" sldId="258"/>
            <ac:spMk id="4" creationId="{79850671-DC31-4204-BA79-C472F6478216}"/>
          </ac:spMkLst>
        </pc:spChg>
        <pc:spChg chg="mod">
          <ac:chgData name="Rodrigo Souza" userId="3f1b70c4-e612-4552-8d48-b67fafb1b6d4" providerId="ADAL" clId="{0D01160B-E1BF-4A47-BE6A-AD0E88C9F51B}" dt="2019-09-11T20:50:09.411" v="69" actId="20577"/>
          <ac:spMkLst>
            <pc:docMk/>
            <pc:sldMk cId="3198738927" sldId="258"/>
            <ac:spMk id="5" creationId="{F4B89E80-BCA2-45C9-A268-D9E21A2074D8}"/>
          </ac:spMkLst>
        </pc:spChg>
        <pc:spChg chg="del">
          <ac:chgData name="Rodrigo Souza" userId="3f1b70c4-e612-4552-8d48-b67fafb1b6d4" providerId="ADAL" clId="{0D01160B-E1BF-4A47-BE6A-AD0E88C9F51B}" dt="2019-09-11T20:50:01.566" v="65" actId="478"/>
          <ac:spMkLst>
            <pc:docMk/>
            <pc:sldMk cId="3198738927" sldId="258"/>
            <ac:spMk id="6" creationId="{AA445188-1BEA-457B-A68E-3F0E7CA51D84}"/>
          </ac:spMkLst>
        </pc:spChg>
      </pc:sldChg>
      <pc:sldChg chg="modSp">
        <pc:chgData name="Rodrigo Souza" userId="3f1b70c4-e612-4552-8d48-b67fafb1b6d4" providerId="ADAL" clId="{0D01160B-E1BF-4A47-BE6A-AD0E88C9F51B}" dt="2019-09-11T20:53:56.211" v="240" actId="1076"/>
        <pc:sldMkLst>
          <pc:docMk/>
          <pc:sldMk cId="4007832179" sldId="3370"/>
        </pc:sldMkLst>
        <pc:spChg chg="mod">
          <ac:chgData name="Rodrigo Souza" userId="3f1b70c4-e612-4552-8d48-b67fafb1b6d4" providerId="ADAL" clId="{0D01160B-E1BF-4A47-BE6A-AD0E88C9F51B}" dt="2019-09-11T20:53:56.211" v="240" actId="1076"/>
          <ac:spMkLst>
            <pc:docMk/>
            <pc:sldMk cId="4007832179" sldId="3370"/>
            <ac:spMk id="4" creationId="{79850671-DC31-4204-BA79-C472F6478216}"/>
          </ac:spMkLst>
        </pc:spChg>
      </pc:sldChg>
      <pc:sldChg chg="addSp delSp modSp delAnim">
        <pc:chgData name="Rodrigo Souza" userId="3f1b70c4-e612-4552-8d48-b67fafb1b6d4" providerId="ADAL" clId="{0D01160B-E1BF-4A47-BE6A-AD0E88C9F51B}" dt="2019-09-11T20:54:00.964" v="242" actId="1076"/>
        <pc:sldMkLst>
          <pc:docMk/>
          <pc:sldMk cId="3179360335" sldId="3371"/>
        </pc:sldMkLst>
        <pc:spChg chg="del">
          <ac:chgData name="Rodrigo Souza" userId="3f1b70c4-e612-4552-8d48-b67fafb1b6d4" providerId="ADAL" clId="{0D01160B-E1BF-4A47-BE6A-AD0E88C9F51B}" dt="2019-09-11T20:51:10.145" v="90" actId="478"/>
          <ac:spMkLst>
            <pc:docMk/>
            <pc:sldMk cId="3179360335" sldId="3371"/>
            <ac:spMk id="2" creationId="{0732188B-CC0A-4A85-BE9C-3258D1FEFAD5}"/>
          </ac:spMkLst>
        </pc:spChg>
        <pc:spChg chg="mod">
          <ac:chgData name="Rodrigo Souza" userId="3f1b70c4-e612-4552-8d48-b67fafb1b6d4" providerId="ADAL" clId="{0D01160B-E1BF-4A47-BE6A-AD0E88C9F51B}" dt="2019-09-11T20:54:00.964" v="242" actId="1076"/>
          <ac:spMkLst>
            <pc:docMk/>
            <pc:sldMk cId="3179360335" sldId="3371"/>
            <ac:spMk id="4" creationId="{79850671-DC31-4204-BA79-C472F6478216}"/>
          </ac:spMkLst>
        </pc:spChg>
        <pc:spChg chg="mod">
          <ac:chgData name="Rodrigo Souza" userId="3f1b70c4-e612-4552-8d48-b67fafb1b6d4" providerId="ADAL" clId="{0D01160B-E1BF-4A47-BE6A-AD0E88C9F51B}" dt="2019-09-11T20:52:16.970" v="123" actId="20577"/>
          <ac:spMkLst>
            <pc:docMk/>
            <pc:sldMk cId="3179360335" sldId="3371"/>
            <ac:spMk id="5" creationId="{004D2E8F-586A-4031-A616-5F1C75B71D55}"/>
          </ac:spMkLst>
        </pc:spChg>
        <pc:spChg chg="del">
          <ac:chgData name="Rodrigo Souza" userId="3f1b70c4-e612-4552-8d48-b67fafb1b6d4" providerId="ADAL" clId="{0D01160B-E1BF-4A47-BE6A-AD0E88C9F51B}" dt="2019-09-11T20:51:04.266" v="89" actId="478"/>
          <ac:spMkLst>
            <pc:docMk/>
            <pc:sldMk cId="3179360335" sldId="3371"/>
            <ac:spMk id="6" creationId="{AF074F7D-0D7A-440C-8418-3E165658CDE0}"/>
          </ac:spMkLst>
        </pc:spChg>
        <pc:spChg chg="add mod">
          <ac:chgData name="Rodrigo Souza" userId="3f1b70c4-e612-4552-8d48-b67fafb1b6d4" providerId="ADAL" clId="{0D01160B-E1BF-4A47-BE6A-AD0E88C9F51B}" dt="2019-09-11T20:53:28.256" v="233" actId="20577"/>
          <ac:spMkLst>
            <pc:docMk/>
            <pc:sldMk cId="3179360335" sldId="3371"/>
            <ac:spMk id="7" creationId="{D3A754C3-F854-4677-B5F3-524C47D7A1CB}"/>
          </ac:spMkLst>
        </pc:spChg>
      </pc:sldChg>
      <pc:sldChg chg="del">
        <pc:chgData name="Rodrigo Souza" userId="3f1b70c4-e612-4552-8d48-b67fafb1b6d4" providerId="ADAL" clId="{0D01160B-E1BF-4A47-BE6A-AD0E88C9F51B}" dt="2019-09-11T20:53:34.945" v="235" actId="2696"/>
        <pc:sldMkLst>
          <pc:docMk/>
          <pc:sldMk cId="670946448" sldId="3374"/>
        </pc:sldMkLst>
      </pc:sldChg>
      <pc:sldChg chg="modSp">
        <pc:chgData name="Rodrigo Souza" userId="3f1b70c4-e612-4552-8d48-b67fafb1b6d4" providerId="ADAL" clId="{0D01160B-E1BF-4A47-BE6A-AD0E88C9F51B}" dt="2019-09-11T20:53:52.795" v="239" actId="1076"/>
        <pc:sldMkLst>
          <pc:docMk/>
          <pc:sldMk cId="381192199" sldId="3375"/>
        </pc:sldMkLst>
        <pc:spChg chg="mod">
          <ac:chgData name="Rodrigo Souza" userId="3f1b70c4-e612-4552-8d48-b67fafb1b6d4" providerId="ADAL" clId="{0D01160B-E1BF-4A47-BE6A-AD0E88C9F51B}" dt="2019-09-11T20:53:52.795" v="239" actId="1076"/>
          <ac:spMkLst>
            <pc:docMk/>
            <pc:sldMk cId="381192199" sldId="3375"/>
            <ac:spMk id="4" creationId="{46E2BCF7-DF8D-434A-B087-AD75483FD198}"/>
          </ac:spMkLst>
        </pc:spChg>
        <pc:picChg chg="mod">
          <ac:chgData name="Rodrigo Souza" userId="3f1b70c4-e612-4552-8d48-b67fafb1b6d4" providerId="ADAL" clId="{0D01160B-E1BF-4A47-BE6A-AD0E88C9F51B}" dt="2019-09-11T20:53:48.075" v="238" actId="1076"/>
          <ac:picMkLst>
            <pc:docMk/>
            <pc:sldMk cId="381192199" sldId="3375"/>
            <ac:picMk id="3" creationId="{BFA6F34A-8F69-4295-8961-D67BB770C3EA}"/>
          </ac:picMkLst>
        </pc:picChg>
      </pc:sldChg>
      <pc:sldChg chg="del">
        <pc:chgData name="Rodrigo Souza" userId="3f1b70c4-e612-4552-8d48-b67fafb1b6d4" providerId="ADAL" clId="{0D01160B-E1BF-4A47-BE6A-AD0E88C9F51B}" dt="2019-09-11T20:54:12.056" v="243" actId="2696"/>
        <pc:sldMkLst>
          <pc:docMk/>
          <pc:sldMk cId="2244333740" sldId="3377"/>
        </pc:sldMkLst>
      </pc:sldChg>
      <pc:sldChg chg="del">
        <pc:chgData name="Rodrigo Souza" userId="3f1b70c4-e612-4552-8d48-b67fafb1b6d4" providerId="ADAL" clId="{0D01160B-E1BF-4A47-BE6A-AD0E88C9F51B}" dt="2019-09-11T20:57:18.839" v="320" actId="2696"/>
        <pc:sldMkLst>
          <pc:docMk/>
          <pc:sldMk cId="2258357754" sldId="3380"/>
        </pc:sldMkLst>
      </pc:sldChg>
      <pc:sldChg chg="del">
        <pc:chgData name="Rodrigo Souza" userId="3f1b70c4-e612-4552-8d48-b67fafb1b6d4" providerId="ADAL" clId="{0D01160B-E1BF-4A47-BE6A-AD0E88C9F51B}" dt="2019-09-11T20:57:28.621" v="321" actId="2696"/>
        <pc:sldMkLst>
          <pc:docMk/>
          <pc:sldMk cId="4048963827" sldId="3381"/>
        </pc:sldMkLst>
      </pc:sldChg>
      <pc:sldChg chg="modSp">
        <pc:chgData name="Rodrigo Souza" userId="3f1b70c4-e612-4552-8d48-b67fafb1b6d4" providerId="ADAL" clId="{0D01160B-E1BF-4A47-BE6A-AD0E88C9F51B}" dt="2019-09-11T20:58:03.566" v="351" actId="20577"/>
        <pc:sldMkLst>
          <pc:docMk/>
          <pc:sldMk cId="2628648499" sldId="3384"/>
        </pc:sldMkLst>
        <pc:spChg chg="mod">
          <ac:chgData name="Rodrigo Souza" userId="3f1b70c4-e612-4552-8d48-b67fafb1b6d4" providerId="ADAL" clId="{0D01160B-E1BF-4A47-BE6A-AD0E88C9F51B}" dt="2019-09-11T20:58:03.566" v="351" actId="20577"/>
          <ac:spMkLst>
            <pc:docMk/>
            <pc:sldMk cId="2628648499" sldId="3384"/>
            <ac:spMk id="4" creationId="{79850671-DC31-4204-BA79-C472F6478216}"/>
          </ac:spMkLst>
        </pc:spChg>
      </pc:sldChg>
      <pc:sldChg chg="del">
        <pc:chgData name="Rodrigo Souza" userId="3f1b70c4-e612-4552-8d48-b67fafb1b6d4" providerId="ADAL" clId="{0D01160B-E1BF-4A47-BE6A-AD0E88C9F51B}" dt="2019-09-11T20:53:33.773" v="234" actId="2696"/>
        <pc:sldMkLst>
          <pc:docMk/>
          <pc:sldMk cId="2802585439" sldId="3388"/>
        </pc:sldMkLst>
      </pc:sldChg>
      <pc:sldChg chg="del">
        <pc:chgData name="Rodrigo Souza" userId="3f1b70c4-e612-4552-8d48-b67fafb1b6d4" providerId="ADAL" clId="{0D01160B-E1BF-4A47-BE6A-AD0E88C9F51B}" dt="2019-09-11T20:57:33.914" v="323" actId="2696"/>
        <pc:sldMkLst>
          <pc:docMk/>
          <pc:sldMk cId="2560464593" sldId="3389"/>
        </pc:sldMkLst>
      </pc:sldChg>
      <pc:sldChg chg="del">
        <pc:chgData name="Rodrigo Souza" userId="3f1b70c4-e612-4552-8d48-b67fafb1b6d4" providerId="ADAL" clId="{0D01160B-E1BF-4A47-BE6A-AD0E88C9F51B}" dt="2019-09-11T20:50:55.601" v="87" actId="2696"/>
        <pc:sldMkLst>
          <pc:docMk/>
          <pc:sldMk cId="3732793427" sldId="3391"/>
        </pc:sldMkLst>
      </pc:sldChg>
      <pc:sldChg chg="del">
        <pc:chgData name="Rodrigo Souza" userId="3f1b70c4-e612-4552-8d48-b67fafb1b6d4" providerId="ADAL" clId="{0D01160B-E1BF-4A47-BE6A-AD0E88C9F51B}" dt="2019-09-11T20:57:31.597" v="322" actId="2696"/>
        <pc:sldMkLst>
          <pc:docMk/>
          <pc:sldMk cId="3037728513" sldId="3392"/>
        </pc:sldMkLst>
      </pc:sldChg>
      <pc:sldChg chg="modSp">
        <pc:chgData name="Rodrigo Souza" userId="3f1b70c4-e612-4552-8d48-b67fafb1b6d4" providerId="ADAL" clId="{0D01160B-E1BF-4A47-BE6A-AD0E88C9F51B}" dt="2019-09-11T20:58:48.850" v="396" actId="1076"/>
        <pc:sldMkLst>
          <pc:docMk/>
          <pc:sldMk cId="3760874456" sldId="3393"/>
        </pc:sldMkLst>
        <pc:spChg chg="mod">
          <ac:chgData name="Rodrigo Souza" userId="3f1b70c4-e612-4552-8d48-b67fafb1b6d4" providerId="ADAL" clId="{0D01160B-E1BF-4A47-BE6A-AD0E88C9F51B}" dt="2019-09-11T20:58:48.850" v="396" actId="1076"/>
          <ac:spMkLst>
            <pc:docMk/>
            <pc:sldMk cId="3760874456" sldId="3393"/>
            <ac:spMk id="4" creationId="{79850671-DC31-4204-BA79-C472F6478216}"/>
          </ac:spMkLst>
        </pc:spChg>
      </pc:sldChg>
      <pc:sldChg chg="modSp">
        <pc:chgData name="Rodrigo Souza" userId="3f1b70c4-e612-4552-8d48-b67fafb1b6d4" providerId="ADAL" clId="{0D01160B-E1BF-4A47-BE6A-AD0E88C9F51B}" dt="2019-09-11T20:55:01.663" v="307" actId="6549"/>
        <pc:sldMkLst>
          <pc:docMk/>
          <pc:sldMk cId="2858535330" sldId="3394"/>
        </pc:sldMkLst>
        <pc:spChg chg="mod">
          <ac:chgData name="Rodrigo Souza" userId="3f1b70c4-e612-4552-8d48-b67fafb1b6d4" providerId="ADAL" clId="{0D01160B-E1BF-4A47-BE6A-AD0E88C9F51B}" dt="2019-09-11T20:55:01.663" v="307" actId="6549"/>
          <ac:spMkLst>
            <pc:docMk/>
            <pc:sldMk cId="2858535330" sldId="3394"/>
            <ac:spMk id="2" creationId="{0732188B-CC0A-4A85-BE9C-3258D1FEFAD5}"/>
          </ac:spMkLst>
        </pc:spChg>
      </pc:sldChg>
      <pc:sldChg chg="del">
        <pc:chgData name="Rodrigo Souza" userId="3f1b70c4-e612-4552-8d48-b67fafb1b6d4" providerId="ADAL" clId="{0D01160B-E1BF-4A47-BE6A-AD0E88C9F51B}" dt="2019-09-11T20:54:13.947" v="244" actId="2696"/>
        <pc:sldMkLst>
          <pc:docMk/>
          <pc:sldMk cId="4008939296" sldId="3400"/>
        </pc:sldMkLst>
      </pc:sldChg>
      <pc:sldChg chg="del">
        <pc:chgData name="Rodrigo Souza" userId="3f1b70c4-e612-4552-8d48-b67fafb1b6d4" providerId="ADAL" clId="{0D01160B-E1BF-4A47-BE6A-AD0E88C9F51B}" dt="2019-09-11T20:50:57.999" v="88" actId="2696"/>
        <pc:sldMkLst>
          <pc:docMk/>
          <pc:sldMk cId="860218324" sldId="3401"/>
        </pc:sldMkLst>
      </pc:sldChg>
      <pc:sldChg chg="addSp delSp modSp">
        <pc:chgData name="Rodrigo Souza" userId="3f1b70c4-e612-4552-8d48-b67fafb1b6d4" providerId="ADAL" clId="{0D01160B-E1BF-4A47-BE6A-AD0E88C9F51B}" dt="2019-09-11T20:57:07.516" v="319" actId="1076"/>
        <pc:sldMkLst>
          <pc:docMk/>
          <pc:sldMk cId="1911752796" sldId="3403"/>
        </pc:sldMkLst>
        <pc:picChg chg="add mod">
          <ac:chgData name="Rodrigo Souza" userId="3f1b70c4-e612-4552-8d48-b67fafb1b6d4" providerId="ADAL" clId="{0D01160B-E1BF-4A47-BE6A-AD0E88C9F51B}" dt="2019-09-11T20:57:01.708" v="317" actId="14100"/>
          <ac:picMkLst>
            <pc:docMk/>
            <pc:sldMk cId="1911752796" sldId="3403"/>
            <ac:picMk id="2" creationId="{AED50097-FD77-474F-A58B-7209992E15CF}"/>
          </ac:picMkLst>
        </pc:picChg>
        <pc:picChg chg="del">
          <ac:chgData name="Rodrigo Souza" userId="3f1b70c4-e612-4552-8d48-b67fafb1b6d4" providerId="ADAL" clId="{0D01160B-E1BF-4A47-BE6A-AD0E88C9F51B}" dt="2019-09-11T20:55:41.898" v="308" actId="478"/>
          <ac:picMkLst>
            <pc:docMk/>
            <pc:sldMk cId="1911752796" sldId="3403"/>
            <ac:picMk id="3" creationId="{475B6DDD-0EF7-4C09-8576-2AEE790585C9}"/>
          </ac:picMkLst>
        </pc:picChg>
        <pc:picChg chg="add mod">
          <ac:chgData name="Rodrigo Souza" userId="3f1b70c4-e612-4552-8d48-b67fafb1b6d4" providerId="ADAL" clId="{0D01160B-E1BF-4A47-BE6A-AD0E88C9F51B}" dt="2019-09-11T20:57:07.516" v="319" actId="1076"/>
          <ac:picMkLst>
            <pc:docMk/>
            <pc:sldMk cId="1911752796" sldId="3403"/>
            <ac:picMk id="5" creationId="{98FB9453-B897-429B-A981-9F4D67C1145E}"/>
          </ac:picMkLst>
        </pc:picChg>
      </pc:sldChg>
      <pc:sldChg chg="del">
        <pc:chgData name="Rodrigo Souza" userId="3f1b70c4-e612-4552-8d48-b67fafb1b6d4" providerId="ADAL" clId="{0D01160B-E1BF-4A47-BE6A-AD0E88C9F51B}" dt="2019-09-11T20:51:31.851" v="96" actId="2696"/>
        <pc:sldMkLst>
          <pc:docMk/>
          <pc:sldMk cId="2423405647" sldId="3404"/>
        </pc:sldMkLst>
      </pc:sldChg>
      <pc:sldChg chg="addSp delSp modSp add">
        <pc:chgData name="Rodrigo Souza" userId="3f1b70c4-e612-4552-8d48-b67fafb1b6d4" providerId="ADAL" clId="{0D01160B-E1BF-4A47-BE6A-AD0E88C9F51B}" dt="2019-09-12T16:42:05.825" v="419" actId="1076"/>
        <pc:sldMkLst>
          <pc:docMk/>
          <pc:sldMk cId="2691913770" sldId="3404"/>
        </pc:sldMkLst>
        <pc:spChg chg="mod">
          <ac:chgData name="Rodrigo Souza" userId="3f1b70c4-e612-4552-8d48-b67fafb1b6d4" providerId="ADAL" clId="{0D01160B-E1BF-4A47-BE6A-AD0E88C9F51B}" dt="2019-09-12T16:41:43.757" v="416" actId="20577"/>
          <ac:spMkLst>
            <pc:docMk/>
            <pc:sldMk cId="2691913770" sldId="3404"/>
            <ac:spMk id="4" creationId="{46E2BCF7-DF8D-434A-B087-AD75483FD198}"/>
          </ac:spMkLst>
        </pc:spChg>
        <pc:picChg chg="add mod">
          <ac:chgData name="Rodrigo Souza" userId="3f1b70c4-e612-4552-8d48-b67fafb1b6d4" providerId="ADAL" clId="{0D01160B-E1BF-4A47-BE6A-AD0E88C9F51B}" dt="2019-09-12T16:40:58.791" v="413" actId="1076"/>
          <ac:picMkLst>
            <pc:docMk/>
            <pc:sldMk cId="2691913770" sldId="3404"/>
            <ac:picMk id="2" creationId="{9EE86A4C-1EBD-4D3C-9964-BE377AF6A6D6}"/>
          </ac:picMkLst>
        </pc:picChg>
        <pc:picChg chg="del">
          <ac:chgData name="Rodrigo Souza" userId="3f1b70c4-e612-4552-8d48-b67fafb1b6d4" providerId="ADAL" clId="{0D01160B-E1BF-4A47-BE6A-AD0E88C9F51B}" dt="2019-09-12T16:40:43.983" v="411" actId="478"/>
          <ac:picMkLst>
            <pc:docMk/>
            <pc:sldMk cId="2691913770" sldId="3404"/>
            <ac:picMk id="3" creationId="{BFA6F34A-8F69-4295-8961-D67BB770C3EA}"/>
          </ac:picMkLst>
        </pc:picChg>
        <pc:picChg chg="add mod">
          <ac:chgData name="Rodrigo Souza" userId="3f1b70c4-e612-4552-8d48-b67fafb1b6d4" providerId="ADAL" clId="{0D01160B-E1BF-4A47-BE6A-AD0E88C9F51B}" dt="2019-09-12T16:42:05.825" v="419" actId="1076"/>
          <ac:picMkLst>
            <pc:docMk/>
            <pc:sldMk cId="2691913770" sldId="3404"/>
            <ac:picMk id="5" creationId="{AA7E1845-7A0B-4850-8A5D-2127E2B5494E}"/>
          </ac:picMkLst>
        </pc:picChg>
        <pc:picChg chg="add mod">
          <ac:chgData name="Rodrigo Souza" userId="3f1b70c4-e612-4552-8d48-b67fafb1b6d4" providerId="ADAL" clId="{0D01160B-E1BF-4A47-BE6A-AD0E88C9F51B}" dt="2019-09-12T16:42:04.103" v="418" actId="1076"/>
          <ac:picMkLst>
            <pc:docMk/>
            <pc:sldMk cId="2691913770" sldId="3404"/>
            <ac:picMk id="6" creationId="{0D52CE47-EC1D-42EA-B412-48A818236D6E}"/>
          </ac:picMkLst>
        </pc:picChg>
      </pc:sldChg>
      <pc:sldChg chg="del">
        <pc:chgData name="Rodrigo Souza" userId="3f1b70c4-e612-4552-8d48-b67fafb1b6d4" providerId="ADAL" clId="{0D01160B-E1BF-4A47-BE6A-AD0E88C9F51B}" dt="2019-09-11T20:51:33.834" v="97" actId="2696"/>
        <pc:sldMkLst>
          <pc:docMk/>
          <pc:sldMk cId="1473321315" sldId="3405"/>
        </pc:sldMkLst>
      </pc:sldChg>
      <pc:sldChg chg="addSp delSp modSp add">
        <pc:chgData name="Rodrigo Souza" userId="3f1b70c4-e612-4552-8d48-b67fafb1b6d4" providerId="ADAL" clId="{0D01160B-E1BF-4A47-BE6A-AD0E88C9F51B}" dt="2019-09-13T21:22:16.327" v="434" actId="14100"/>
        <pc:sldMkLst>
          <pc:docMk/>
          <pc:sldMk cId="3025093953" sldId="3405"/>
        </pc:sldMkLst>
        <pc:spChg chg="add mod">
          <ac:chgData name="Rodrigo Souza" userId="3f1b70c4-e612-4552-8d48-b67fafb1b6d4" providerId="ADAL" clId="{0D01160B-E1BF-4A47-BE6A-AD0E88C9F51B}" dt="2019-09-13T21:21:51.817" v="431" actId="1076"/>
          <ac:spMkLst>
            <pc:docMk/>
            <pc:sldMk cId="3025093953" sldId="3405"/>
            <ac:spMk id="3" creationId="{3BA39ABF-5DC7-44F5-88C7-5B32FB07D0ED}"/>
          </ac:spMkLst>
        </pc:spChg>
        <pc:picChg chg="del">
          <ac:chgData name="Rodrigo Souza" userId="3f1b70c4-e612-4552-8d48-b67fafb1b6d4" providerId="ADAL" clId="{0D01160B-E1BF-4A47-BE6A-AD0E88C9F51B}" dt="2019-09-13T21:20:49.235" v="421" actId="478"/>
          <ac:picMkLst>
            <pc:docMk/>
            <pc:sldMk cId="3025093953" sldId="3405"/>
            <ac:picMk id="2" creationId="{9EE86A4C-1EBD-4D3C-9964-BE377AF6A6D6}"/>
          </ac:picMkLst>
        </pc:picChg>
        <pc:picChg chg="del">
          <ac:chgData name="Rodrigo Souza" userId="3f1b70c4-e612-4552-8d48-b67fafb1b6d4" providerId="ADAL" clId="{0D01160B-E1BF-4A47-BE6A-AD0E88C9F51B}" dt="2019-09-13T21:20:49.948" v="422" actId="478"/>
          <ac:picMkLst>
            <pc:docMk/>
            <pc:sldMk cId="3025093953" sldId="3405"/>
            <ac:picMk id="5" creationId="{AA7E1845-7A0B-4850-8A5D-2127E2B5494E}"/>
          </ac:picMkLst>
        </pc:picChg>
        <pc:picChg chg="del">
          <ac:chgData name="Rodrigo Souza" userId="3f1b70c4-e612-4552-8d48-b67fafb1b6d4" providerId="ADAL" clId="{0D01160B-E1BF-4A47-BE6A-AD0E88C9F51B}" dt="2019-09-13T21:20:51.101" v="423" actId="478"/>
          <ac:picMkLst>
            <pc:docMk/>
            <pc:sldMk cId="3025093953" sldId="3405"/>
            <ac:picMk id="6" creationId="{0D52CE47-EC1D-42EA-B412-48A818236D6E}"/>
          </ac:picMkLst>
        </pc:picChg>
        <pc:picChg chg="add mod">
          <ac:chgData name="Rodrigo Souza" userId="3f1b70c4-e612-4552-8d48-b67fafb1b6d4" providerId="ADAL" clId="{0D01160B-E1BF-4A47-BE6A-AD0E88C9F51B}" dt="2019-09-13T21:22:16.327" v="434" actId="14100"/>
          <ac:picMkLst>
            <pc:docMk/>
            <pc:sldMk cId="3025093953" sldId="3405"/>
            <ac:picMk id="1026" creationId="{C398FA45-2FCF-4AFC-8F05-3DF1F31BB19E}"/>
          </ac:picMkLst>
        </pc:picChg>
      </pc:sldChg>
      <pc:sldChg chg="addSp delSp modSp add">
        <pc:chgData name="Rodrigo Souza" userId="3f1b70c4-e612-4552-8d48-b67fafb1b6d4" providerId="ADAL" clId="{0D01160B-E1BF-4A47-BE6A-AD0E88C9F51B}" dt="2019-09-17T23:52:21.456" v="440" actId="478"/>
        <pc:sldMkLst>
          <pc:docMk/>
          <pc:sldMk cId="1773166045" sldId="3406"/>
        </pc:sldMkLst>
        <pc:picChg chg="del">
          <ac:chgData name="Rodrigo Souza" userId="3f1b70c4-e612-4552-8d48-b67fafb1b6d4" providerId="ADAL" clId="{0D01160B-E1BF-4A47-BE6A-AD0E88C9F51B}" dt="2019-09-17T23:52:14.084" v="436" actId="478"/>
          <ac:picMkLst>
            <pc:docMk/>
            <pc:sldMk cId="1773166045" sldId="3406"/>
            <ac:picMk id="2" creationId="{9EE86A4C-1EBD-4D3C-9964-BE377AF6A6D6}"/>
          </ac:picMkLst>
        </pc:picChg>
        <pc:picChg chg="add mod">
          <ac:chgData name="Rodrigo Souza" userId="3f1b70c4-e612-4552-8d48-b67fafb1b6d4" providerId="ADAL" clId="{0D01160B-E1BF-4A47-BE6A-AD0E88C9F51B}" dt="2019-09-17T23:52:18.543" v="438" actId="1076"/>
          <ac:picMkLst>
            <pc:docMk/>
            <pc:sldMk cId="1773166045" sldId="3406"/>
            <ac:picMk id="3" creationId="{ED967CDF-DF86-4B4D-B573-AA4D0D0726EE}"/>
          </ac:picMkLst>
        </pc:picChg>
        <pc:picChg chg="del">
          <ac:chgData name="Rodrigo Souza" userId="3f1b70c4-e612-4552-8d48-b67fafb1b6d4" providerId="ADAL" clId="{0D01160B-E1BF-4A47-BE6A-AD0E88C9F51B}" dt="2019-09-17T23:52:20.128" v="439" actId="478"/>
          <ac:picMkLst>
            <pc:docMk/>
            <pc:sldMk cId="1773166045" sldId="3406"/>
            <ac:picMk id="5" creationId="{AA7E1845-7A0B-4850-8A5D-2127E2B5494E}"/>
          </ac:picMkLst>
        </pc:picChg>
        <pc:picChg chg="del">
          <ac:chgData name="Rodrigo Souza" userId="3f1b70c4-e612-4552-8d48-b67fafb1b6d4" providerId="ADAL" clId="{0D01160B-E1BF-4A47-BE6A-AD0E88C9F51B}" dt="2019-09-17T23:52:21.456" v="440" actId="478"/>
          <ac:picMkLst>
            <pc:docMk/>
            <pc:sldMk cId="1773166045" sldId="3406"/>
            <ac:picMk id="6" creationId="{0D52CE47-EC1D-42EA-B412-48A818236D6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9/27/2019 12:41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9/27/2019 12:41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9/27/2019 12:41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5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service/how-to-tune-hyperparameters" TargetMode="External"/><Relationship Id="rId7" Type="http://schemas.openxmlformats.org/officeDocument/2006/relationships/hyperlink" Target="https://studio.azureml.net/" TargetMode="External"/><Relationship Id="rId2" Type="http://schemas.openxmlformats.org/officeDocument/2006/relationships/hyperlink" Target="https://docs.microsoft.com/en-us/azure/machine-learning/service/concept-automated-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gnitive-services/cognitive-services-container-support" TargetMode="External"/><Relationship Id="rId5" Type="http://schemas.openxmlformats.org/officeDocument/2006/relationships/hyperlink" Target="https://azure.microsoft.com/en-us/services/cognitive-services/" TargetMode="External"/><Relationship Id="rId4" Type="http://schemas.openxmlformats.org/officeDocument/2006/relationships/hyperlink" Target="https://github.com/Azure/ai-toolkit-iot-ed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kma" TargetMode="External"/><Relationship Id="rId2" Type="http://schemas.openxmlformats.org/officeDocument/2006/relationships/hyperlink" Target="https://aka.ms/ACE-B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km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hyperlink" Target="http://bit.ly/30twu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km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km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i-scho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422480"/>
            <a:ext cx="9144000" cy="1107996"/>
          </a:xfrm>
        </p:spPr>
        <p:txBody>
          <a:bodyPr/>
          <a:lstStyle/>
          <a:p>
            <a:r>
              <a:rPr lang="en-US" dirty="0"/>
              <a:t>Knowledge Mining with Cognitive Services and Azure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3562350" cy="923330"/>
          </a:xfrm>
        </p:spPr>
        <p:txBody>
          <a:bodyPr/>
          <a:lstStyle/>
          <a:p>
            <a:r>
              <a:rPr lang="en-US" dirty="0"/>
              <a:t>Rodrigo Souza </a:t>
            </a:r>
          </a:p>
          <a:p>
            <a:r>
              <a:rPr lang="en-US" dirty="0"/>
              <a:t>SR Applied Data Scientist</a:t>
            </a:r>
          </a:p>
          <a:p>
            <a:r>
              <a:rPr lang="en-US" dirty="0"/>
              <a:t>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Key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B7F62-3934-40F6-80A6-F89FD1571432}"/>
              </a:ext>
            </a:extLst>
          </p:cNvPr>
          <p:cNvSpPr/>
          <p:nvPr/>
        </p:nvSpPr>
        <p:spPr>
          <a:xfrm>
            <a:off x="630521" y="2228698"/>
            <a:ext cx="4554772" cy="362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AutomatedML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Hyperdrive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Azure Machine Learning Documentation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AI on IoT Edge Devices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Azure Cognitive Services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Azure Cognitive Services in Containers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Azure Machine Learning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Key Links – ACE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B7F62-3934-40F6-80A6-F89FD1571432}"/>
              </a:ext>
            </a:extLst>
          </p:cNvPr>
          <p:cNvSpPr/>
          <p:nvPr/>
        </p:nvSpPr>
        <p:spPr>
          <a:xfrm>
            <a:off x="613293" y="2692524"/>
            <a:ext cx="45547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>
                <a:hlinkClick r:id="rId2"/>
              </a:rPr>
              <a:t>aka.ms/ACE-Blog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aka.ms/</a:t>
            </a:r>
            <a:r>
              <a:rPr lang="en-US" sz="3200" dirty="0" err="1">
                <a:hlinkClick r:id="rId3"/>
              </a:rPr>
              <a:t>kma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4"/>
              </a:rPr>
              <a:t>aka.ms/</a:t>
            </a:r>
            <a:r>
              <a:rPr lang="en-US" sz="3200" dirty="0" err="1">
                <a:hlinkClick r:id="rId4"/>
              </a:rPr>
              <a:t>kmb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65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50"/>
            <a:ext cx="88773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8585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49"/>
            <a:ext cx="1075136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http://bit.ly/30twupy</a:t>
            </a:r>
            <a:r>
              <a:rPr lang="en-US" sz="3200" dirty="0"/>
              <a:t>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Activation Code =  ACTIVATE4208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Confirmation email from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noreply@cloudlabs.ai</a:t>
            </a:r>
            <a:r>
              <a:rPr lang="en-US" sz="3200" dirty="0"/>
              <a:t> </a:t>
            </a:r>
          </a:p>
          <a:p>
            <a:pPr lvl="0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2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50097-FD77-474F-A58B-7209992E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2053355"/>
            <a:ext cx="5739759" cy="4293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B9453-B897-429B-A981-9F4D67C1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52" y="2053355"/>
            <a:ext cx="4574494" cy="4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33554"/>
            <a:ext cx="9144000" cy="33239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Let’s go!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aka.ms/</a:t>
            </a:r>
            <a:r>
              <a:rPr lang="en-US" dirty="0" err="1">
                <a:hlinkClick r:id="rId2"/>
              </a:rPr>
              <a:t>kmb</a:t>
            </a:r>
            <a:r>
              <a:rPr lang="en-US" dirty="0">
                <a:hlinkClick r:id="rId2"/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07" y="1415669"/>
            <a:ext cx="9144000" cy="2769989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Rodrigo Souza</a:t>
            </a:r>
            <a:br>
              <a:rPr lang="en-US" dirty="0"/>
            </a:br>
            <a:r>
              <a:rPr lang="en-US" dirty="0">
                <a:hlinkClick r:id="rId2"/>
              </a:rPr>
              <a:t>rosouz@Microsoft.com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69" y="1158930"/>
            <a:ext cx="9144000" cy="2769989"/>
          </a:xfrm>
        </p:spPr>
        <p:txBody>
          <a:bodyPr/>
          <a:lstStyle/>
          <a:p>
            <a:r>
              <a:rPr lang="en-US" dirty="0"/>
              <a:t>This Training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aka.ms/kmb</a:t>
            </a:r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12" y="1107787"/>
            <a:ext cx="9144000" cy="553998"/>
          </a:xfrm>
        </p:spPr>
        <p:txBody>
          <a:bodyPr/>
          <a:lstStyle/>
          <a:p>
            <a:r>
              <a:rPr lang="en-US" dirty="0"/>
              <a:t>What and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2E8F-586A-4031-A616-5F1C75B71D55}"/>
              </a:ext>
            </a:extLst>
          </p:cNvPr>
          <p:cNvSpPr txBox="1"/>
          <p:nvPr/>
        </p:nvSpPr>
        <p:spPr>
          <a:xfrm>
            <a:off x="501650" y="2026116"/>
            <a:ext cx="3845605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will you learn?</a:t>
            </a:r>
          </a:p>
          <a:p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754C3-F854-4677-B5F3-524C47D7A1CB}"/>
              </a:ext>
            </a:extLst>
          </p:cNvPr>
          <p:cNvSpPr txBox="1"/>
          <p:nvPr/>
        </p:nvSpPr>
        <p:spPr>
          <a:xfrm>
            <a:off x="6283063" y="2026116"/>
            <a:ext cx="3510961" cy="2954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will you learn?</a:t>
            </a:r>
          </a:p>
          <a:p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Hands-On-Lab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Start here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Finish later</a:t>
            </a:r>
          </a:p>
        </p:txBody>
      </p:sp>
    </p:spTree>
    <p:extLst>
      <p:ext uri="{BB962C8B-B14F-4D97-AF65-F5344CB8AC3E}">
        <p14:creationId xmlns:p14="http://schemas.microsoft.com/office/powerpoint/2010/main" val="3179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F34A-8F69-4295-8961-D67BB77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79" y="2112462"/>
            <a:ext cx="6676249" cy="45268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1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86A4C-1EBD-4D3C-9964-BE377AF6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2" y="1981330"/>
            <a:ext cx="6076950" cy="366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E1845-7A0B-4850-8A5D-2127E2B5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17" y="1981330"/>
            <a:ext cx="53340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2CE47-EC1D-42EA-B412-48A81823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42" y="4563655"/>
            <a:ext cx="524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67CDF-DF86-4B4D-B573-AA4D0D07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3" y="2280620"/>
            <a:ext cx="7381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9ABF-5DC7-44F5-88C7-5B32FB07D0ED}"/>
              </a:ext>
            </a:extLst>
          </p:cNvPr>
          <p:cNvSpPr/>
          <p:nvPr/>
        </p:nvSpPr>
        <p:spPr>
          <a:xfrm>
            <a:off x="336457" y="3027331"/>
            <a:ext cx="3077863" cy="117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Announcing the Public Preview of the new Azure Machine Learning Web Experience</a:t>
            </a:r>
          </a:p>
        </p:txBody>
      </p:sp>
      <p:pic>
        <p:nvPicPr>
          <p:cNvPr id="1026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398FA45-2FCF-4AFC-8F05-3DF1F31B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24" y="1744910"/>
            <a:ext cx="7882205" cy="484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9ABF-5DC7-44F5-88C7-5B32FB07D0ED}"/>
              </a:ext>
            </a:extLst>
          </p:cNvPr>
          <p:cNvSpPr/>
          <p:nvPr/>
        </p:nvSpPr>
        <p:spPr>
          <a:xfrm>
            <a:off x="336457" y="2483653"/>
            <a:ext cx="30778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Announcing Azure Private Link</a:t>
            </a:r>
          </a:p>
          <a:p>
            <a:endParaRPr lang="en-US" sz="1600" dirty="0"/>
          </a:p>
          <a:p>
            <a:r>
              <a:rPr lang="en-US" sz="1600" dirty="0"/>
              <a:t>Azure Private Link is a secure and scalable way for Azure customers to consume Azure Services like Azure Storage or SQL, Microsoft Partner Services or their own services privately from their Azure Virtual Network (</a:t>
            </a:r>
            <a:r>
              <a:rPr lang="en-US" sz="1600" dirty="0" err="1"/>
              <a:t>VNet</a:t>
            </a:r>
            <a:r>
              <a:rPr lang="en-US" sz="1600" dirty="0"/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05174-FC7A-47E6-BBD9-1593B49A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20" y="2307712"/>
            <a:ext cx="8348814" cy="34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8E947-D2A9-4854-BCF7-010DB1DD7719}"/>
              </a:ext>
            </a:extLst>
          </p:cNvPr>
          <p:cNvSpPr/>
          <p:nvPr/>
        </p:nvSpPr>
        <p:spPr>
          <a:xfrm>
            <a:off x="4305053" y="5943290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http://aka.ms/ai-school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16180-B87B-46C6-B60B-67BBCA254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7" y="339318"/>
            <a:ext cx="10005475" cy="53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7232</TotalTime>
  <Words>236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Knowledge Mining with Cognitive Services and Azure Search</vt:lpstr>
      <vt:lpstr>This Training  aka.ms/kmb     </vt:lpstr>
      <vt:lpstr>What and How</vt:lpstr>
      <vt:lpstr>Architecture</vt:lpstr>
      <vt:lpstr>Breaking News!</vt:lpstr>
      <vt:lpstr>Breaking News!</vt:lpstr>
      <vt:lpstr>Breaking News!</vt:lpstr>
      <vt:lpstr>Breaking News!</vt:lpstr>
      <vt:lpstr>PowerPoint Presentation</vt:lpstr>
      <vt:lpstr>Key Links</vt:lpstr>
      <vt:lpstr>Key Links – ACE Team</vt:lpstr>
      <vt:lpstr>Spektra Environment</vt:lpstr>
      <vt:lpstr>Spektra Environment</vt:lpstr>
      <vt:lpstr>Spektra Environment</vt:lpstr>
      <vt:lpstr> Let’s go!  aka.ms/kmb    </vt:lpstr>
      <vt:lpstr>Thank you!  Rodrigo Souza rosouz@Microsoft.com  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94</cp:revision>
  <dcterms:created xsi:type="dcterms:W3CDTF">2018-10-17T20:23:30Z</dcterms:created>
  <dcterms:modified xsi:type="dcterms:W3CDTF">2019-09-27T17:45:33Z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